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C6248-B741-0DF3-D47D-AA6FB7CA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4CEF5-EE3F-C0E4-5E85-7F568846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107E0-18C9-7F46-355D-1089202B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F22D2-090C-6992-92C1-314D7D9A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3C9A-E0E5-83F5-93EC-2C44E82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672B4-7D85-132A-3D2A-306E7170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5E1D-68D8-1C74-75F4-47B090C1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1D1EC-6793-B402-190E-3B1CAFE2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7569-CD84-D4D3-674C-364700F2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43DFB-97CE-03AD-5132-9D4BA0F2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993C2-6A56-04E3-B612-9D102B2C8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6DC9C-1D8E-29B4-B339-DC391E3E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10F20-E72F-416A-475F-53305221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7F169-3DD9-B277-7293-A2D2F894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22123-8C0B-B50B-0273-F0780420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7C92-AE34-44C9-26F4-860F0133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22E2E-F73F-32CA-1E8B-04C563F5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3414C-9B40-32E3-298D-7350C222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FE46B-8808-D0EF-E822-0256F59F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713A5-2B41-A9B1-01F0-3032A28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0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A2305-731F-B01C-E3D0-31ED962C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85266-1D8E-0C7F-5C32-E184D9C3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A124A-D6BB-3FB0-08CD-614CEED0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86BBC-E0C1-DC0E-A404-AB4A3C5C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6E0F6-7FF1-5514-FE65-BE22BAD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1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84A8-CA81-CB09-D1A0-DD72DF8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C8275-55C4-9749-F513-19467BF7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75973-2B91-6A4D-907C-D66F612D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43572-D06E-EDD7-2B9F-D2E7E361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BDE85-87E7-3967-337C-DF5933A5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C01F5-566C-36F1-E06E-BF429311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ADC8-E4F8-2197-C9C7-BDF538A1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17B34-D391-5721-6F55-630E962A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CB16E-8741-C184-24EC-043A4BE0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2D361-68AE-6B3B-6A78-CCC878B23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0CFCB-2C9E-4AAD-6CA8-4969D07A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4F4B0-2400-C221-FAB9-DD25FE84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881F05-5A30-17E4-54F6-64A51B59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1F22A-DFD6-90F7-CD4E-A1D7C642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2DF05-C61E-8299-B969-FDF76F37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EB301-52DB-0A5E-95D5-33EBF541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D872D-88D5-E445-DCE4-FFB3F02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BD610-B2D7-FFEA-3D5B-819A72F0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D65249-1300-0101-589E-815EF55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8F1D6-EF13-FB4F-03AD-5F173AF7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D9518-45BF-B019-9703-D5689F0A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5190-224C-6274-9208-43E2040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8F37-33E6-0596-96D1-DA7627CE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DEE39-AA17-47CF-7374-9B510858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52EFB-4517-E2AD-0D18-032A3EA2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4D708-DF50-B24B-6F5F-43C85A5C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0E176-A641-6D83-92CB-EB72E5A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4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D5C3D-6968-7144-1DCA-7D0B51A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E7EFFB-25B3-1B63-E721-E5889F44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5F397-4FE8-C5A2-94C7-5AD4FB4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DCC7C-754E-DF5F-F903-0A1F8976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CA306-09A5-6D1D-A72F-905BA589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E4008-3410-D5DA-B127-97B6C8A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40F5CC-5F45-6575-DA20-7DC71FB0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C631B-946E-932B-C414-E57CBAA3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1A5E5-D0DC-9D94-7110-1B1BEF58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A6C48-E57C-34B8-E00F-D6D89410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BD865-CCE3-6BE1-77F6-413EBB4F4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leadership.pythonanywher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leadership.pythonanywher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leadership.pythonanywhe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leadership.pythonanywher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D697-FA95-B7C3-EE8A-4E6D90CB2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328862" y="146443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STEP 1: </a:t>
            </a:r>
          </a:p>
          <a:p>
            <a:r>
              <a:rPr lang="en-US" altLang="ko-KR" sz="2800" b="1" dirty="0">
                <a:solidFill>
                  <a:srgbClr val="00B0F0"/>
                </a:solidFill>
              </a:rPr>
              <a:t>[FIRST PAGE]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22A78-5BFC-3BF0-019F-F5296E51A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43" y="5879431"/>
            <a:ext cx="839806" cy="8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D697-FA95-B7C3-EE8A-4E6D90CB2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58145E-F628-0040-ED83-FC37BCD3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24" y="1750920"/>
            <a:ext cx="5753903" cy="48584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E22A78-5BFC-3BF0-019F-F5296E51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61" y="5459528"/>
            <a:ext cx="839806" cy="839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DAE65-215B-52A7-526D-F9E29CC52AAE}"/>
              </a:ext>
            </a:extLst>
          </p:cNvPr>
          <p:cNvSpPr txBox="1"/>
          <p:nvPr/>
        </p:nvSpPr>
        <p:spPr>
          <a:xfrm>
            <a:off x="5345870" y="3489994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&gt; </a:t>
            </a:r>
            <a:r>
              <a:rPr lang="ko-KR" altLang="en-US" sz="2800" b="1" dirty="0">
                <a:solidFill>
                  <a:srgbClr val="00B0F0"/>
                </a:solidFill>
              </a:rPr>
              <a:t>아이디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  <a:r>
              <a:rPr lang="en-US" altLang="ko-KR" sz="2800" b="1" dirty="0" err="1">
                <a:solidFill>
                  <a:srgbClr val="00B0F0"/>
                </a:solidFill>
              </a:rPr>
              <a:t>adminchoi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678D8-845C-DB98-0752-46AFF59B972B}"/>
              </a:ext>
            </a:extLst>
          </p:cNvPr>
          <p:cNvSpPr txBox="1"/>
          <p:nvPr/>
        </p:nvSpPr>
        <p:spPr>
          <a:xfrm>
            <a:off x="5345870" y="4388195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&gt; </a:t>
            </a:r>
            <a:r>
              <a:rPr lang="ko-KR" altLang="en-US" sz="2800" b="1" dirty="0">
                <a:solidFill>
                  <a:srgbClr val="00B0F0"/>
                </a:solidFill>
              </a:rPr>
              <a:t>비밀번호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  <a:r>
              <a:rPr lang="en-US" altLang="ko-KR" sz="2800" b="1" dirty="0" err="1">
                <a:solidFill>
                  <a:srgbClr val="00B0F0"/>
                </a:solidFill>
              </a:rPr>
              <a:t>adminchoi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334EF-B5BE-C3E1-47C6-6E8A46547AD4}"/>
              </a:ext>
            </a:extLst>
          </p:cNvPr>
          <p:cNvSpPr txBox="1"/>
          <p:nvPr/>
        </p:nvSpPr>
        <p:spPr>
          <a:xfrm>
            <a:off x="328862" y="146443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B0F0"/>
                </a:solidFill>
              </a:rPr>
              <a:t>STEP2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</a:p>
          <a:p>
            <a:r>
              <a:rPr lang="en-US" altLang="ko-KR" sz="2800" b="1" dirty="0">
                <a:solidFill>
                  <a:srgbClr val="00B0F0"/>
                </a:solidFill>
              </a:rPr>
              <a:t>[Admin LOGIN PAGE]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D697-FA95-B7C3-EE8A-4E6D90CB2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E22A78-5BFC-3BF0-019F-F5296E51A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61" y="5459528"/>
            <a:ext cx="839806" cy="839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DAE65-215B-52A7-526D-F9E29CC52AAE}"/>
              </a:ext>
            </a:extLst>
          </p:cNvPr>
          <p:cNvSpPr txBox="1"/>
          <p:nvPr/>
        </p:nvSpPr>
        <p:spPr>
          <a:xfrm>
            <a:off x="5345870" y="3489994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&gt; </a:t>
            </a:r>
            <a:r>
              <a:rPr lang="ko-KR" altLang="en-US" sz="2800" b="1" dirty="0">
                <a:solidFill>
                  <a:srgbClr val="00B0F0"/>
                </a:solidFill>
              </a:rPr>
              <a:t>아이디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  <a:r>
              <a:rPr lang="en-US" altLang="ko-KR" sz="2800" b="1" dirty="0" err="1">
                <a:solidFill>
                  <a:srgbClr val="00B0F0"/>
                </a:solidFill>
              </a:rPr>
              <a:t>adminchoi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678D8-845C-DB98-0752-46AFF59B972B}"/>
              </a:ext>
            </a:extLst>
          </p:cNvPr>
          <p:cNvSpPr txBox="1"/>
          <p:nvPr/>
        </p:nvSpPr>
        <p:spPr>
          <a:xfrm>
            <a:off x="5345870" y="4388195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&gt; </a:t>
            </a:r>
            <a:r>
              <a:rPr lang="ko-KR" altLang="en-US" sz="2800" b="1" dirty="0">
                <a:solidFill>
                  <a:srgbClr val="00B0F0"/>
                </a:solidFill>
              </a:rPr>
              <a:t>비밀번호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  <a:r>
              <a:rPr lang="en-US" altLang="ko-KR" sz="2800" b="1" dirty="0" err="1">
                <a:solidFill>
                  <a:srgbClr val="00B0F0"/>
                </a:solidFill>
              </a:rPr>
              <a:t>adminchoi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B8F7E-DD13-BA67-9EA0-92515B4EC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516" y="1501789"/>
            <a:ext cx="8648909" cy="5306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86788" y="107346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STEP 3 : Download Response Data (excel FILE)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2C0DDF-31BB-96C2-790C-206E0B262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4" y="3078479"/>
            <a:ext cx="839806" cy="8398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3A9A29-FB23-216C-23BA-AF369DF52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905" y="3263889"/>
            <a:ext cx="3962953" cy="1981477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032A32-F4A3-A2E3-0258-B7C6182DD9FA}"/>
              </a:ext>
            </a:extLst>
          </p:cNvPr>
          <p:cNvCxnSpPr/>
          <p:nvPr/>
        </p:nvCxnSpPr>
        <p:spPr>
          <a:xfrm>
            <a:off x="2578608" y="3078479"/>
            <a:ext cx="2377440" cy="1310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089BF9-0D55-7DC9-7E83-B7B1E0D956D7}"/>
              </a:ext>
            </a:extLst>
          </p:cNvPr>
          <p:cNvCxnSpPr>
            <a:cxnSpLocks/>
          </p:cNvCxnSpPr>
          <p:nvPr/>
        </p:nvCxnSpPr>
        <p:spPr>
          <a:xfrm>
            <a:off x="2618068" y="3078478"/>
            <a:ext cx="2337980" cy="2166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D697-FA95-B7C3-EE8A-4E6D90CB2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E22A78-5BFC-3BF0-019F-F5296E51A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61" y="5459528"/>
            <a:ext cx="839806" cy="839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DAE65-215B-52A7-526D-F9E29CC52AAE}"/>
              </a:ext>
            </a:extLst>
          </p:cNvPr>
          <p:cNvSpPr txBox="1"/>
          <p:nvPr/>
        </p:nvSpPr>
        <p:spPr>
          <a:xfrm>
            <a:off x="5345870" y="3489994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&gt; </a:t>
            </a:r>
            <a:r>
              <a:rPr lang="ko-KR" altLang="en-US" sz="2800" b="1" dirty="0">
                <a:solidFill>
                  <a:srgbClr val="00B0F0"/>
                </a:solidFill>
              </a:rPr>
              <a:t>아이디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  <a:r>
              <a:rPr lang="en-US" altLang="ko-KR" sz="2800" b="1" dirty="0" err="1">
                <a:solidFill>
                  <a:srgbClr val="00B0F0"/>
                </a:solidFill>
              </a:rPr>
              <a:t>adminchoi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678D8-845C-DB98-0752-46AFF59B972B}"/>
              </a:ext>
            </a:extLst>
          </p:cNvPr>
          <p:cNvSpPr txBox="1"/>
          <p:nvPr/>
        </p:nvSpPr>
        <p:spPr>
          <a:xfrm>
            <a:off x="5345870" y="4388195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&gt; </a:t>
            </a:r>
            <a:r>
              <a:rPr lang="ko-KR" altLang="en-US" sz="2800" b="1" dirty="0">
                <a:solidFill>
                  <a:srgbClr val="00B0F0"/>
                </a:solidFill>
              </a:rPr>
              <a:t>비밀번호 </a:t>
            </a:r>
            <a:r>
              <a:rPr lang="en-US" altLang="ko-KR" sz="2800" b="1" dirty="0">
                <a:solidFill>
                  <a:srgbClr val="00B0F0"/>
                </a:solidFill>
              </a:rPr>
              <a:t>: </a:t>
            </a:r>
            <a:r>
              <a:rPr lang="en-US" altLang="ko-KR" sz="2800" b="1" dirty="0" err="1">
                <a:solidFill>
                  <a:srgbClr val="00B0F0"/>
                </a:solidFill>
              </a:rPr>
              <a:t>adminchoi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86788" y="1073466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STEP 4 : Analysis data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C9789-0B18-5750-7188-2A49C26C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34883"/>
            <a:ext cx="12192000" cy="43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용상 안</dc:creator>
  <cp:lastModifiedBy>용상 안</cp:lastModifiedBy>
  <cp:revision>2</cp:revision>
  <dcterms:created xsi:type="dcterms:W3CDTF">2024-06-03T20:15:02Z</dcterms:created>
  <dcterms:modified xsi:type="dcterms:W3CDTF">2024-06-03T20:34:39Z</dcterms:modified>
</cp:coreProperties>
</file>