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C6248-B741-0DF3-D47D-AA6FB7CA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4CEF5-EE3F-C0E4-5E85-7F568846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107E0-18C9-7F46-355D-1089202B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F22D2-090C-6992-92C1-314D7D9A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3C9A-E0E5-83F5-93EC-2C44E82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672B4-7D85-132A-3D2A-306E7170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5E1D-68D8-1C74-75F4-47B090C1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1D1EC-6793-B402-190E-3B1CAFE2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7569-CD84-D4D3-674C-364700F2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43DFB-97CE-03AD-5132-9D4BA0F2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993C2-6A56-04E3-B612-9D102B2C8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6DC9C-1D8E-29B4-B339-DC391E3E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10F20-E72F-416A-475F-53305221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7F169-3DD9-B277-7293-A2D2F894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22123-8C0B-B50B-0273-F0780420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7C92-AE34-44C9-26F4-860F013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22E2E-F73F-32CA-1E8B-04C563F5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3414C-9B40-32E3-298D-7350C222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FE46B-8808-D0EF-E822-0256F59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713A5-2B41-A9B1-01F0-3032A28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A2305-731F-B01C-E3D0-31ED962C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85266-1D8E-0C7F-5C32-E184D9C3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A124A-D6BB-3FB0-08CD-614CEED0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86BBC-E0C1-DC0E-A404-AB4A3C5C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6E0F6-7FF1-5514-FE65-BE22BAD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84A8-CA81-CB09-D1A0-DD72DF8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C8275-55C4-9749-F513-19467BF7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75973-2B91-6A4D-907C-D66F612D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43572-D06E-EDD7-2B9F-D2E7E36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BDE85-87E7-3967-337C-DF5933A5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C01F5-566C-36F1-E06E-BF429311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ADC8-E4F8-2197-C9C7-BDF538A1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17B34-D391-5721-6F55-630E962A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CB16E-8741-C184-24EC-043A4BE0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2D361-68AE-6B3B-6A78-CCC878B2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0CFCB-2C9E-4AAD-6CA8-4969D07A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4F4B0-2400-C221-FAB9-DD25FE84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881F05-5A30-17E4-54F6-64A51B59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1F22A-DFD6-90F7-CD4E-A1D7C642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2DF05-C61E-8299-B969-FDF76F37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EB301-52DB-0A5E-95D5-33EBF541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D872D-88D5-E445-DCE4-FFB3F02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BD610-B2D7-FFEA-3D5B-819A72F0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65249-1300-0101-589E-815EF55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8F1D6-EF13-FB4F-03AD-5F173AF7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D9518-45BF-B019-9703-D5689F0A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5190-224C-6274-9208-43E2040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8F37-33E6-0596-96D1-DA7627CE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DEE39-AA17-47CF-7374-9B510858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52EFB-4517-E2AD-0D18-032A3EA2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4D708-DF50-B24B-6F5F-43C85A5C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0E176-A641-6D83-92CB-EB72E5A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D5C3D-6968-7144-1DCA-7D0B51A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7EFFB-25B3-1B63-E721-E5889F44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5F397-4FE8-C5A2-94C7-5AD4FB4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DCC7C-754E-DF5F-F903-0A1F8976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CA306-09A5-6D1D-A72F-905BA589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E4008-3410-D5DA-B127-97B6C8A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0F5CC-5F45-6575-DA20-7DC71FB0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C631B-946E-932B-C414-E57CBAA3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1A5E5-D0DC-9D94-7110-1B1BEF58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C0DD-0D92-46B5-92AC-1DA83C3B08F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A6C48-E57C-34B8-E00F-D6D89410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BD865-CCE3-6BE1-77F6-413EBB4F4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39E9-6BD8-41E3-9AF1-7CB655CF6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mleadership.pythonanywhe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mleadership.pythonanywhe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D697-FA95-B7C3-EE8A-4E6D90CB2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[FIRST PAGE]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첫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3009097"/>
            <a:ext cx="839806" cy="8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3009097"/>
            <a:ext cx="839806" cy="839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BC0056-3A1E-A0C1-D6FE-15E28FA19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928" y="978568"/>
            <a:ext cx="8864144" cy="5879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 2 : </a:t>
            </a:r>
            <a:r>
              <a:rPr lang="ko-KR" altLang="en-US" sz="2800" b="1" dirty="0">
                <a:solidFill>
                  <a:srgbClr val="FF0000"/>
                </a:solidFill>
              </a:rPr>
              <a:t>회원가입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329A4-6CDB-0395-8A2B-A70049D7C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81" y="6189445"/>
            <a:ext cx="839806" cy="8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5834"/>
            <a:ext cx="839806" cy="8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328862" y="1464436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5834"/>
            <a:ext cx="839806" cy="8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5834"/>
            <a:ext cx="839806" cy="839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3D8EEA-86A9-A971-9CDA-6F96FF8E8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52" y="978569"/>
            <a:ext cx="8687797" cy="5811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0" y="1753193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설문 시작</a:t>
            </a:r>
          </a:p>
        </p:txBody>
      </p:sp>
    </p:spTree>
    <p:extLst>
      <p:ext uri="{BB962C8B-B14F-4D97-AF65-F5344CB8AC3E}">
        <p14:creationId xmlns:p14="http://schemas.microsoft.com/office/powerpoint/2010/main" val="18375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5834"/>
            <a:ext cx="839806" cy="839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CED8E-5CB3-DFAA-D5BC-03141934FE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484"/>
          <a:stretch/>
        </p:blipFill>
        <p:spPr>
          <a:xfrm>
            <a:off x="705852" y="1363289"/>
            <a:ext cx="5566611" cy="50315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52CDF1-4CCE-8E84-1915-0134DDD4A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69"/>
          <a:stretch/>
        </p:blipFill>
        <p:spPr>
          <a:xfrm>
            <a:off x="6072905" y="1465179"/>
            <a:ext cx="6052576" cy="509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-89744" y="932402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설문 진행</a:t>
            </a:r>
          </a:p>
        </p:txBody>
      </p:sp>
    </p:spTree>
    <p:extLst>
      <p:ext uri="{BB962C8B-B14F-4D97-AF65-F5344CB8AC3E}">
        <p14:creationId xmlns:p14="http://schemas.microsoft.com/office/powerpoint/2010/main" val="9229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37CCB-D279-A201-AB3B-F21660F7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6" t="10788" r="14604" b="14023"/>
          <a:stretch/>
        </p:blipFill>
        <p:spPr>
          <a:xfrm>
            <a:off x="0" y="978569"/>
            <a:ext cx="12192000" cy="5879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18731-FEAB-8837-D2B4-D0B7B10B4D72}"/>
              </a:ext>
            </a:extLst>
          </p:cNvPr>
          <p:cNvSpPr txBox="1"/>
          <p:nvPr/>
        </p:nvSpPr>
        <p:spPr>
          <a:xfrm>
            <a:off x="328862" y="248652"/>
            <a:ext cx="939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</a:t>
            </a:r>
            <a:r>
              <a:rPr lang="ko-KR" altLang="en-US" sz="2800" dirty="0"/>
              <a:t> </a:t>
            </a:r>
            <a:r>
              <a:rPr lang="en-US" altLang="ko-KR" sz="2800" dirty="0"/>
              <a:t>Site</a:t>
            </a:r>
            <a:r>
              <a:rPr lang="ko-KR" altLang="en-US" sz="2800" dirty="0"/>
              <a:t> </a:t>
            </a:r>
            <a:r>
              <a:rPr lang="en-US" altLang="ko-KR" sz="2800" dirty="0"/>
              <a:t>URL :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3CE42-33EA-6A94-2DDC-54CE38C4F1D2}"/>
              </a:ext>
            </a:extLst>
          </p:cNvPr>
          <p:cNvSpPr txBox="1"/>
          <p:nvPr/>
        </p:nvSpPr>
        <p:spPr>
          <a:xfrm>
            <a:off x="2951746" y="248652"/>
            <a:ext cx="816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3"/>
              </a:rPr>
              <a:t>https://jmleadership.pythonanywhere.com/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8B66E-41C1-D1AA-2D4D-A6A6ECA1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5834"/>
            <a:ext cx="839806" cy="839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ED5EB-7F05-63FB-58C1-5FD9B0D1F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002" y="972091"/>
            <a:ext cx="6140495" cy="5839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7BAE7-24DF-065E-191B-F3711C822538}"/>
              </a:ext>
            </a:extLst>
          </p:cNvPr>
          <p:cNvSpPr txBox="1"/>
          <p:nvPr/>
        </p:nvSpPr>
        <p:spPr>
          <a:xfrm>
            <a:off x="-89744" y="932402"/>
            <a:ext cx="47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[Survey </a:t>
            </a:r>
            <a:r>
              <a:rPr lang="ko-KR" altLang="en-US" sz="2800" b="1" dirty="0">
                <a:solidFill>
                  <a:srgbClr val="FF0000"/>
                </a:solidFill>
              </a:rPr>
              <a:t>참여자 입장에서</a:t>
            </a:r>
            <a:r>
              <a:rPr lang="en-US" altLang="ko-KR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STEP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  <a:r>
              <a:rPr lang="ko-KR" altLang="en-US" sz="2800" b="1" dirty="0">
                <a:solidFill>
                  <a:srgbClr val="FF0000"/>
                </a:solidFill>
              </a:rPr>
              <a:t> 설문 완료</a:t>
            </a:r>
          </a:p>
        </p:txBody>
      </p:sp>
    </p:spTree>
    <p:extLst>
      <p:ext uri="{BB962C8B-B14F-4D97-AF65-F5344CB8AC3E}">
        <p14:creationId xmlns:p14="http://schemas.microsoft.com/office/powerpoint/2010/main" val="170126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167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용상 안</dc:creator>
  <cp:lastModifiedBy>용상 안</cp:lastModifiedBy>
  <cp:revision>1</cp:revision>
  <dcterms:created xsi:type="dcterms:W3CDTF">2024-06-03T20:15:02Z</dcterms:created>
  <dcterms:modified xsi:type="dcterms:W3CDTF">2024-06-03T20:28:23Z</dcterms:modified>
</cp:coreProperties>
</file>