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59" r:id="rId9"/>
    <p:sldId id="4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34C8-2D48-4D71-92E6-D93AA79E4B5C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2B667-F9A2-4338-99E2-B2F08C1BD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8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복잡한 수학적 계산 없이도 데이터를 기반으로 빠르게 결과를 도출할 수 있기 때문에 이를 해결할 수 있는데요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저희가 제작한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모델은 초당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개의 시뮬레이션을 실행할 수 있었기 때문에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공정시뮬레이션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프로그램 대비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1600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배나 더 빨라 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일만에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억개를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테스트할 수 있습니다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32E-CB2F-46F5-97BB-45C9A1515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86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99BD7-6F73-2C7A-CAE6-CEA52F2D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B8464E-1205-7A49-E0BF-497B58F53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9B982-5A27-259F-AF36-826453CF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3C4F2-8A20-A3E6-9E89-46779588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BA8D1-1CB1-AE5F-0FF3-4F2EC6BC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9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5FFDC-A366-C4B9-7F8A-D3F037AD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50898-DA75-5978-C463-015A6820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51282-E9EB-9CA7-3D2B-163D0AA2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A3226-D659-9261-D7A6-4E74DDE2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0EBB9-FB80-AE16-C0CA-A970C2D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20B8E2-C32A-50D8-1D9A-C092F9F60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EA5A1-B353-AC84-7BC9-A9AE075A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55268-18C3-7BCF-A1EF-A4354013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2FD86-144A-D0E9-8915-F2372CAD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06DE-6157-0801-0170-F89B7D9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6C66-BBC5-B0B1-2ED9-217C0E52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175EF-ED39-7276-F12D-9606E03D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4A6DF-787A-7FFD-A3EA-4E9822D8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3352F-F493-8F9A-06CE-4F79BFCF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1DF4E-AEA3-0E03-0E33-C38C9D4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6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A74DE-34EE-BB80-54A3-E6755711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866D1-885E-9BC8-B115-F8619AA4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B521-8D53-7EB4-8736-EC5BB93E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64370-88F0-D192-C70F-5B001CF9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C9371-BD2A-82DC-E682-3E39A6D2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5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1E7B-71D9-F779-F5E3-8A0FF122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901D4-27BC-0D50-30AF-97B1AC9CF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AD02C3-D08D-46C0-41CE-FBF81905B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6F2F3-23D9-3F1E-2363-7C44E10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32D02-AA16-3D97-91BF-26B956A1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D0F686-5F56-C508-2371-657BBDAE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8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7F808-8862-198D-0B75-55BE88D1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76504D-6E65-622D-1AC8-419BC6C1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CCC8A-3A0C-CBA3-8143-D6B40EFD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90C7E0-84F8-1B98-800A-D29C83A3C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719A6-0DAF-74F2-6EC7-80D35DAB2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DC9BA-D124-1CD2-1CDB-A1BF37F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B6FDFF-5AAB-99A0-066A-2D91084B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29F64E-A6C1-AD1B-9FFF-69527E37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6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365B-7C67-2901-1F0B-59FCA129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06B8C1-DFCC-6E97-C720-88248077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F6806-7DB4-7609-0C60-943CE648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78572-BA01-CE8E-46A8-E05B2FF8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5F4E3B-A52E-D135-C862-89B4BC10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B380B-889C-90A6-DEE1-331E7750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BB39C-E01D-87D5-7D74-301A15E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45C96-5E63-03A4-BED6-A62F16F6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55255-C6F8-C283-745A-3849863F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E58B0-2F3B-5BD8-65A8-EC282221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CCF8C-6D8C-2C0F-60E1-460C66B2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56E54-6065-DC41-7B61-C4C41873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4176C-91BB-8C2A-C8B4-942FA06F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CB41C-47D2-B565-2192-9AD7BDCD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44653-B4BD-8E29-6952-FD9DC9A5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8A31C-9C94-3527-38EB-3F8A3C5B4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637ED-748F-B8F1-4F10-F04E8D0B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2DCDA-000F-E639-3371-8D1AE38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EE91A6-F91D-0B7D-ACE4-28FD8390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17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9D17E0-B0D3-161D-C737-1791633C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AC74F-DECD-38A3-5579-060C2C77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6A11A-5ACD-3E67-096A-D1204CF4D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2F55F-727A-4FDD-B4D3-D0A0FE1D1269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5EF1F-2C4A-5C9B-FAC2-E5CA0B8FD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B6B4B-CEC5-D208-6099-6563F6F91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1B0B4-4E5D-4465-989A-86A16581C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9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svg"/><Relationship Id="rId34" Type="http://schemas.openxmlformats.org/officeDocument/2006/relationships/image" Target="../media/image45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33" Type="http://schemas.openxmlformats.org/officeDocument/2006/relationships/image" Target="../media/image44.svg"/><Relationship Id="rId38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31" Type="http://schemas.openxmlformats.org/officeDocument/2006/relationships/image" Target="../media/image42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svg"/><Relationship Id="rId30" Type="http://schemas.openxmlformats.org/officeDocument/2006/relationships/image" Target="../media/image41.png"/><Relationship Id="rId35" Type="http://schemas.openxmlformats.org/officeDocument/2006/relationships/image" Target="../media/image46.svg"/><Relationship Id="rId8" Type="http://schemas.openxmlformats.org/officeDocument/2006/relationships/image" Target="../media/image19.png"/><Relationship Id="rId3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4.svg"/><Relationship Id="rId21" Type="http://schemas.openxmlformats.org/officeDocument/2006/relationships/image" Target="../media/image4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6.svg"/><Relationship Id="rId15" Type="http://schemas.openxmlformats.org/officeDocument/2006/relationships/image" Target="../media/image24.svg"/><Relationship Id="rId23" Type="http://schemas.openxmlformats.org/officeDocument/2006/relationships/image" Target="../media/image30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45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33.png"/><Relationship Id="rId2" Type="http://schemas.openxmlformats.org/officeDocument/2006/relationships/image" Target="../media/image49.png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0.svg"/><Relationship Id="rId19" Type="http://schemas.openxmlformats.org/officeDocument/2006/relationships/image" Target="../media/image51.png"/><Relationship Id="rId4" Type="http://schemas.openxmlformats.org/officeDocument/2006/relationships/image" Target="../media/image32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2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5.svg"/><Relationship Id="rId3" Type="http://schemas.openxmlformats.org/officeDocument/2006/relationships/image" Target="../media/image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2.sv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934D7FC-6D7E-6727-9FEB-1A45581EDB22}"/>
              </a:ext>
            </a:extLst>
          </p:cNvPr>
          <p:cNvGrpSpPr/>
          <p:nvPr/>
        </p:nvGrpSpPr>
        <p:grpSpPr>
          <a:xfrm>
            <a:off x="1387448" y="1404053"/>
            <a:ext cx="8406154" cy="2652606"/>
            <a:chOff x="1497921" y="2770503"/>
            <a:chExt cx="8406154" cy="2652606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CC562DB-E752-DABC-DE52-5CA658B78A92}"/>
                </a:ext>
              </a:extLst>
            </p:cNvPr>
            <p:cNvSpPr/>
            <p:nvPr/>
          </p:nvSpPr>
          <p:spPr>
            <a:xfrm rot="5400000">
              <a:off x="4824634" y="3207968"/>
              <a:ext cx="825016" cy="825017"/>
            </a:xfrm>
            <a:custGeom>
              <a:avLst/>
              <a:gdLst>
                <a:gd name="connsiteX0" fmla="*/ 0 w 825016"/>
                <a:gd name="connsiteY0" fmla="*/ 0 h 825017"/>
                <a:gd name="connsiteX1" fmla="*/ 106509 w 825016"/>
                <a:gd name="connsiteY1" fmla="*/ 0 h 825017"/>
                <a:gd name="connsiteX2" fmla="*/ 107784 w 825016"/>
                <a:gd name="connsiteY2" fmla="*/ 25262 h 825017"/>
                <a:gd name="connsiteX3" fmla="*/ 799754 w 825016"/>
                <a:gd name="connsiteY3" fmla="*/ 717232 h 825017"/>
                <a:gd name="connsiteX4" fmla="*/ 825016 w 825016"/>
                <a:gd name="connsiteY4" fmla="*/ 718508 h 825017"/>
                <a:gd name="connsiteX5" fmla="*/ 825016 w 825016"/>
                <a:gd name="connsiteY5" fmla="*/ 825017 h 825017"/>
                <a:gd name="connsiteX6" fmla="*/ 788863 w 825016"/>
                <a:gd name="connsiteY6" fmla="*/ 823191 h 825017"/>
                <a:gd name="connsiteX7" fmla="*/ 1825 w 825016"/>
                <a:gd name="connsiteY7" fmla="*/ 36153 h 825017"/>
                <a:gd name="connsiteX8" fmla="*/ 0 w 825016"/>
                <a:gd name="connsiteY8" fmla="*/ 0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0"/>
                  </a:moveTo>
                  <a:lnTo>
                    <a:pt x="106509" y="0"/>
                  </a:lnTo>
                  <a:lnTo>
                    <a:pt x="107784" y="25262"/>
                  </a:lnTo>
                  <a:cubicBezTo>
                    <a:pt x="144838" y="390118"/>
                    <a:pt x="434898" y="680179"/>
                    <a:pt x="799754" y="717232"/>
                  </a:cubicBezTo>
                  <a:lnTo>
                    <a:pt x="825016" y="718508"/>
                  </a:lnTo>
                  <a:lnTo>
                    <a:pt x="825016" y="825017"/>
                  </a:lnTo>
                  <a:lnTo>
                    <a:pt x="788863" y="823191"/>
                  </a:lnTo>
                  <a:cubicBezTo>
                    <a:pt x="373881" y="781047"/>
                    <a:pt x="43969" y="451136"/>
                    <a:pt x="1825" y="361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5B0CE8C7-C5C0-F659-9458-32082E0AA86E}"/>
                </a:ext>
              </a:extLst>
            </p:cNvPr>
            <p:cNvSpPr/>
            <p:nvPr/>
          </p:nvSpPr>
          <p:spPr>
            <a:xfrm rot="5400000">
              <a:off x="5757651" y="3207968"/>
              <a:ext cx="825016" cy="825017"/>
            </a:xfrm>
            <a:custGeom>
              <a:avLst/>
              <a:gdLst>
                <a:gd name="connsiteX0" fmla="*/ 0 w 825016"/>
                <a:gd name="connsiteY0" fmla="*/ 825017 h 825017"/>
                <a:gd name="connsiteX1" fmla="*/ 1825 w 825016"/>
                <a:gd name="connsiteY1" fmla="*/ 788864 h 825017"/>
                <a:gd name="connsiteX2" fmla="*/ 788863 w 825016"/>
                <a:gd name="connsiteY2" fmla="*/ 1826 h 825017"/>
                <a:gd name="connsiteX3" fmla="*/ 825016 w 825016"/>
                <a:gd name="connsiteY3" fmla="*/ 0 h 825017"/>
                <a:gd name="connsiteX4" fmla="*/ 825016 w 825016"/>
                <a:gd name="connsiteY4" fmla="*/ 106507 h 825017"/>
                <a:gd name="connsiteX5" fmla="*/ 799754 w 825016"/>
                <a:gd name="connsiteY5" fmla="*/ 107783 h 825017"/>
                <a:gd name="connsiteX6" fmla="*/ 107784 w 825016"/>
                <a:gd name="connsiteY6" fmla="*/ 799753 h 825017"/>
                <a:gd name="connsiteX7" fmla="*/ 106509 w 825016"/>
                <a:gd name="connsiteY7" fmla="*/ 825017 h 825017"/>
                <a:gd name="connsiteX8" fmla="*/ 0 w 825016"/>
                <a:gd name="connsiteY8" fmla="*/ 82501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825017"/>
                  </a:moveTo>
                  <a:lnTo>
                    <a:pt x="1825" y="788864"/>
                  </a:lnTo>
                  <a:cubicBezTo>
                    <a:pt x="43969" y="373881"/>
                    <a:pt x="373881" y="43970"/>
                    <a:pt x="788863" y="1826"/>
                  </a:cubicBezTo>
                  <a:lnTo>
                    <a:pt x="825016" y="0"/>
                  </a:lnTo>
                  <a:lnTo>
                    <a:pt x="825016" y="106507"/>
                  </a:lnTo>
                  <a:lnTo>
                    <a:pt x="799754" y="107783"/>
                  </a:lnTo>
                  <a:cubicBezTo>
                    <a:pt x="434898" y="144836"/>
                    <a:pt x="144838" y="434897"/>
                    <a:pt x="107784" y="799753"/>
                  </a:cubicBezTo>
                  <a:lnTo>
                    <a:pt x="106509" y="825017"/>
                  </a:lnTo>
                  <a:lnTo>
                    <a:pt x="0" y="825017"/>
                  </a:lnTo>
                  <a:close/>
                </a:path>
              </a:pathLst>
            </a:cu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31A4C5A1-4151-4719-6F6C-645B003FB022}"/>
                </a:ext>
              </a:extLst>
            </p:cNvPr>
            <p:cNvSpPr/>
            <p:nvPr/>
          </p:nvSpPr>
          <p:spPr>
            <a:xfrm rot="5400000">
              <a:off x="4824634" y="4140984"/>
              <a:ext cx="825016" cy="825017"/>
            </a:xfrm>
            <a:custGeom>
              <a:avLst/>
              <a:gdLst>
                <a:gd name="connsiteX0" fmla="*/ 0 w 825016"/>
                <a:gd name="connsiteY0" fmla="*/ 825017 h 825017"/>
                <a:gd name="connsiteX1" fmla="*/ 0 w 825016"/>
                <a:gd name="connsiteY1" fmla="*/ 718508 h 825017"/>
                <a:gd name="connsiteX2" fmla="*/ 25264 w 825016"/>
                <a:gd name="connsiteY2" fmla="*/ 717232 h 825017"/>
                <a:gd name="connsiteX3" fmla="*/ 717234 w 825016"/>
                <a:gd name="connsiteY3" fmla="*/ 25262 h 825017"/>
                <a:gd name="connsiteX4" fmla="*/ 718509 w 825016"/>
                <a:gd name="connsiteY4" fmla="*/ 0 h 825017"/>
                <a:gd name="connsiteX5" fmla="*/ 825016 w 825016"/>
                <a:gd name="connsiteY5" fmla="*/ 0 h 825017"/>
                <a:gd name="connsiteX6" fmla="*/ 823191 w 825016"/>
                <a:gd name="connsiteY6" fmla="*/ 36153 h 825017"/>
                <a:gd name="connsiteX7" fmla="*/ 36153 w 825016"/>
                <a:gd name="connsiteY7" fmla="*/ 823191 h 825017"/>
                <a:gd name="connsiteX8" fmla="*/ 0 w 825016"/>
                <a:gd name="connsiteY8" fmla="*/ 82501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825017"/>
                  </a:moveTo>
                  <a:lnTo>
                    <a:pt x="0" y="718508"/>
                  </a:lnTo>
                  <a:lnTo>
                    <a:pt x="25264" y="717232"/>
                  </a:lnTo>
                  <a:cubicBezTo>
                    <a:pt x="390119" y="680179"/>
                    <a:pt x="680180" y="390118"/>
                    <a:pt x="717234" y="25262"/>
                  </a:cubicBezTo>
                  <a:lnTo>
                    <a:pt x="718509" y="0"/>
                  </a:lnTo>
                  <a:lnTo>
                    <a:pt x="825016" y="0"/>
                  </a:lnTo>
                  <a:lnTo>
                    <a:pt x="823191" y="36153"/>
                  </a:lnTo>
                  <a:cubicBezTo>
                    <a:pt x="781047" y="451136"/>
                    <a:pt x="451135" y="781047"/>
                    <a:pt x="36153" y="823191"/>
                  </a:cubicBezTo>
                  <a:lnTo>
                    <a:pt x="0" y="825017"/>
                  </a:lnTo>
                  <a:close/>
                </a:path>
              </a:pathLst>
            </a:cu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878255D-7BAC-097D-4AE4-7DC483E259D9}"/>
                </a:ext>
              </a:extLst>
            </p:cNvPr>
            <p:cNvSpPr/>
            <p:nvPr/>
          </p:nvSpPr>
          <p:spPr>
            <a:xfrm rot="5400000">
              <a:off x="5757651" y="4140984"/>
              <a:ext cx="825016" cy="825017"/>
            </a:xfrm>
            <a:custGeom>
              <a:avLst/>
              <a:gdLst>
                <a:gd name="connsiteX0" fmla="*/ 0 w 825016"/>
                <a:gd name="connsiteY0" fmla="*/ 106507 h 825017"/>
                <a:gd name="connsiteX1" fmla="*/ 0 w 825016"/>
                <a:gd name="connsiteY1" fmla="*/ 0 h 825017"/>
                <a:gd name="connsiteX2" fmla="*/ 36153 w 825016"/>
                <a:gd name="connsiteY2" fmla="*/ 1826 h 825017"/>
                <a:gd name="connsiteX3" fmla="*/ 823191 w 825016"/>
                <a:gd name="connsiteY3" fmla="*/ 788864 h 825017"/>
                <a:gd name="connsiteX4" fmla="*/ 825016 w 825016"/>
                <a:gd name="connsiteY4" fmla="*/ 825017 h 825017"/>
                <a:gd name="connsiteX5" fmla="*/ 718509 w 825016"/>
                <a:gd name="connsiteY5" fmla="*/ 825017 h 825017"/>
                <a:gd name="connsiteX6" fmla="*/ 717234 w 825016"/>
                <a:gd name="connsiteY6" fmla="*/ 799753 h 825017"/>
                <a:gd name="connsiteX7" fmla="*/ 25264 w 825016"/>
                <a:gd name="connsiteY7" fmla="*/ 107783 h 825017"/>
                <a:gd name="connsiteX8" fmla="*/ 0 w 825016"/>
                <a:gd name="connsiteY8" fmla="*/ 106507 h 82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5016" h="825017">
                  <a:moveTo>
                    <a:pt x="0" y="106507"/>
                  </a:moveTo>
                  <a:lnTo>
                    <a:pt x="0" y="0"/>
                  </a:lnTo>
                  <a:lnTo>
                    <a:pt x="36153" y="1826"/>
                  </a:lnTo>
                  <a:cubicBezTo>
                    <a:pt x="451135" y="43970"/>
                    <a:pt x="781047" y="373881"/>
                    <a:pt x="823191" y="788864"/>
                  </a:cubicBezTo>
                  <a:lnTo>
                    <a:pt x="825016" y="825017"/>
                  </a:lnTo>
                  <a:lnTo>
                    <a:pt x="718509" y="825017"/>
                  </a:lnTo>
                  <a:lnTo>
                    <a:pt x="717234" y="799753"/>
                  </a:lnTo>
                  <a:cubicBezTo>
                    <a:pt x="680180" y="434897"/>
                    <a:pt x="390119" y="144836"/>
                    <a:pt x="25264" y="107783"/>
                  </a:cubicBezTo>
                  <a:lnTo>
                    <a:pt x="0" y="106507"/>
                  </a:lnTo>
                  <a:close/>
                </a:path>
              </a:pathLst>
            </a:cu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236569-D371-C09A-68FF-6B5124300C6B}"/>
                </a:ext>
              </a:extLst>
            </p:cNvPr>
            <p:cNvSpPr/>
            <p:nvPr/>
          </p:nvSpPr>
          <p:spPr>
            <a:xfrm>
              <a:off x="5757650" y="3207968"/>
              <a:ext cx="1008000" cy="61488"/>
            </a:xfrm>
            <a:prstGeom prst="rect">
              <a:avLst/>
            </a:prstGeom>
            <a:solidFill>
              <a:srgbClr val="1363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7F5FD2-2A26-2FC9-1D75-0A16C4A0DEF5}"/>
                </a:ext>
              </a:extLst>
            </p:cNvPr>
            <p:cNvSpPr/>
            <p:nvPr/>
          </p:nvSpPr>
          <p:spPr>
            <a:xfrm>
              <a:off x="4641651" y="4904513"/>
              <a:ext cx="1008000" cy="61488"/>
            </a:xfrm>
            <a:prstGeom prst="rect">
              <a:avLst/>
            </a:prstGeom>
            <a:solidFill>
              <a:srgbClr val="38A9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729B519-732B-AA19-D9D3-D079A2B4EC46}"/>
                </a:ext>
              </a:extLst>
            </p:cNvPr>
            <p:cNvSpPr/>
            <p:nvPr/>
          </p:nvSpPr>
          <p:spPr>
            <a:xfrm>
              <a:off x="5056726" y="3430371"/>
              <a:ext cx="1309091" cy="130909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그래픽, 클립아트, 창의성, 디자인이(가) 표시된 사진&#10;&#10;자동 생성된 설명">
              <a:extLst>
                <a:ext uri="{FF2B5EF4-FFF2-40B4-BE49-F238E27FC236}">
                  <a16:creationId xmlns:a16="http://schemas.microsoft.com/office/drawing/2014/main" id="{CCC6C402-280E-E7A5-E0AA-BC12585B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6254" y="3562562"/>
              <a:ext cx="1044704" cy="1044704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629FB9B-E0C3-483F-5823-1E1FFE627CEA}"/>
                </a:ext>
              </a:extLst>
            </p:cNvPr>
            <p:cNvGrpSpPr/>
            <p:nvPr/>
          </p:nvGrpSpPr>
          <p:grpSpPr>
            <a:xfrm>
              <a:off x="6690626" y="2770503"/>
              <a:ext cx="3213449" cy="1076400"/>
              <a:chOff x="6690626" y="2770503"/>
              <a:chExt cx="3213449" cy="1076400"/>
            </a:xfrm>
          </p:grpSpPr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2BF0FCEE-C796-0484-C3D7-7072BEDA7FC7}"/>
                  </a:ext>
                </a:extLst>
              </p:cNvPr>
              <p:cNvSpPr/>
              <p:nvPr/>
            </p:nvSpPr>
            <p:spPr>
              <a:xfrm>
                <a:off x="6690626" y="2770503"/>
                <a:ext cx="3183756" cy="1000875"/>
              </a:xfrm>
              <a:custGeom>
                <a:avLst/>
                <a:gdLst>
                  <a:gd name="connsiteX0" fmla="*/ 1823658 w 3183756"/>
                  <a:gd name="connsiteY0" fmla="*/ 0 h 1000875"/>
                  <a:gd name="connsiteX1" fmla="*/ 2730208 w 3183756"/>
                  <a:gd name="connsiteY1" fmla="*/ 0 h 1000875"/>
                  <a:gd name="connsiteX2" fmla="*/ 2785602 w 3183756"/>
                  <a:gd name="connsiteY2" fmla="*/ 0 h 1000875"/>
                  <a:gd name="connsiteX3" fmla="*/ 2848860 w 3183756"/>
                  <a:gd name="connsiteY3" fmla="*/ 0 h 1000875"/>
                  <a:gd name="connsiteX4" fmla="*/ 3128969 w 3183756"/>
                  <a:gd name="connsiteY4" fmla="*/ 85467 h 1000875"/>
                  <a:gd name="connsiteX5" fmla="*/ 3183756 w 3183756"/>
                  <a:gd name="connsiteY5" fmla="*/ 130619 h 1000875"/>
                  <a:gd name="connsiteX6" fmla="*/ 2075206 w 3183756"/>
                  <a:gd name="connsiteY6" fmla="*/ 1000875 h 1000875"/>
                  <a:gd name="connsiteX7" fmla="*/ 1823658 w 3183756"/>
                  <a:gd name="connsiteY7" fmla="*/ 1000875 h 1000875"/>
                  <a:gd name="connsiteX8" fmla="*/ 1823658 w 3183756"/>
                  <a:gd name="connsiteY8" fmla="*/ 997904 h 1000875"/>
                  <a:gd name="connsiteX9" fmla="*/ 1385173 w 3183756"/>
                  <a:gd name="connsiteY9" fmla="*/ 997904 h 1000875"/>
                  <a:gd name="connsiteX10" fmla="*/ 1112520 w 3183756"/>
                  <a:gd name="connsiteY10" fmla="*/ 997904 h 1000875"/>
                  <a:gd name="connsiteX11" fmla="*/ 983228 w 3183756"/>
                  <a:gd name="connsiteY11" fmla="*/ 997904 h 1000875"/>
                  <a:gd name="connsiteX12" fmla="*/ 498951 w 3183756"/>
                  <a:gd name="connsiteY12" fmla="*/ 997904 h 1000875"/>
                  <a:gd name="connsiteX13" fmla="*/ 0 w 3183756"/>
                  <a:gd name="connsiteY13" fmla="*/ 498953 h 1000875"/>
                  <a:gd name="connsiteX14" fmla="*/ 8131 w 3183756"/>
                  <a:gd name="connsiteY14" fmla="*/ 458680 h 1000875"/>
                  <a:gd name="connsiteX15" fmla="*/ 80594 w 3183756"/>
                  <a:gd name="connsiteY15" fmla="*/ 458680 h 1000875"/>
                  <a:gd name="connsiteX16" fmla="*/ 73679 w 3183756"/>
                  <a:gd name="connsiteY16" fmla="*/ 492927 h 1000875"/>
                  <a:gd name="connsiteX17" fmla="*/ 498102 w 3183756"/>
                  <a:gd name="connsiteY17" fmla="*/ 917350 h 1000875"/>
                  <a:gd name="connsiteX18" fmla="*/ 922525 w 3183756"/>
                  <a:gd name="connsiteY18" fmla="*/ 492927 h 1000875"/>
                  <a:gd name="connsiteX19" fmla="*/ 583638 w 3183756"/>
                  <a:gd name="connsiteY19" fmla="*/ 77128 h 1000875"/>
                  <a:gd name="connsiteX20" fmla="*/ 536004 w 3183756"/>
                  <a:gd name="connsiteY20" fmla="*/ 72326 h 1000875"/>
                  <a:gd name="connsiteX21" fmla="*/ 536004 w 3183756"/>
                  <a:gd name="connsiteY21" fmla="*/ 2 h 1000875"/>
                  <a:gd name="connsiteX22" fmla="*/ 983228 w 3183756"/>
                  <a:gd name="connsiteY22" fmla="*/ 2 h 1000875"/>
                  <a:gd name="connsiteX23" fmla="*/ 1112520 w 3183756"/>
                  <a:gd name="connsiteY23" fmla="*/ 2 h 1000875"/>
                  <a:gd name="connsiteX24" fmla="*/ 1385173 w 3183756"/>
                  <a:gd name="connsiteY24" fmla="*/ 2 h 1000875"/>
                  <a:gd name="connsiteX25" fmla="*/ 1823658 w 3183756"/>
                  <a:gd name="connsiteY25" fmla="*/ 2 h 100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83756" h="1000875">
                    <a:moveTo>
                      <a:pt x="1823658" y="0"/>
                    </a:moveTo>
                    <a:lnTo>
                      <a:pt x="2730208" y="0"/>
                    </a:lnTo>
                    <a:lnTo>
                      <a:pt x="2785602" y="0"/>
                    </a:lnTo>
                    <a:lnTo>
                      <a:pt x="2848860" y="0"/>
                    </a:lnTo>
                    <a:cubicBezTo>
                      <a:pt x="2952619" y="0"/>
                      <a:pt x="3049010" y="31508"/>
                      <a:pt x="3128969" y="85467"/>
                    </a:cubicBezTo>
                    <a:lnTo>
                      <a:pt x="3183756" y="130619"/>
                    </a:lnTo>
                    <a:lnTo>
                      <a:pt x="2075206" y="1000875"/>
                    </a:lnTo>
                    <a:lnTo>
                      <a:pt x="1823658" y="1000875"/>
                    </a:lnTo>
                    <a:lnTo>
                      <a:pt x="1823658" y="997904"/>
                    </a:lnTo>
                    <a:lnTo>
                      <a:pt x="1385173" y="997904"/>
                    </a:lnTo>
                    <a:lnTo>
                      <a:pt x="1112520" y="997904"/>
                    </a:lnTo>
                    <a:lnTo>
                      <a:pt x="983228" y="997904"/>
                    </a:lnTo>
                    <a:lnTo>
                      <a:pt x="498951" y="997904"/>
                    </a:lnTo>
                    <a:cubicBezTo>
                      <a:pt x="223388" y="997904"/>
                      <a:pt x="0" y="774516"/>
                      <a:pt x="0" y="498953"/>
                    </a:cubicBezTo>
                    <a:lnTo>
                      <a:pt x="8131" y="458680"/>
                    </a:lnTo>
                    <a:lnTo>
                      <a:pt x="80594" y="458680"/>
                    </a:lnTo>
                    <a:lnTo>
                      <a:pt x="73679" y="492927"/>
                    </a:lnTo>
                    <a:cubicBezTo>
                      <a:pt x="73679" y="727329"/>
                      <a:pt x="263700" y="917350"/>
                      <a:pt x="498102" y="917350"/>
                    </a:cubicBezTo>
                    <a:cubicBezTo>
                      <a:pt x="732504" y="917350"/>
                      <a:pt x="922525" y="727329"/>
                      <a:pt x="922525" y="492927"/>
                    </a:cubicBezTo>
                    <a:cubicBezTo>
                      <a:pt x="922525" y="287826"/>
                      <a:pt x="777041" y="116704"/>
                      <a:pt x="583638" y="77128"/>
                    </a:cubicBezTo>
                    <a:lnTo>
                      <a:pt x="536004" y="72326"/>
                    </a:lnTo>
                    <a:lnTo>
                      <a:pt x="536004" y="2"/>
                    </a:lnTo>
                    <a:lnTo>
                      <a:pt x="983228" y="2"/>
                    </a:lnTo>
                    <a:lnTo>
                      <a:pt x="1112520" y="2"/>
                    </a:lnTo>
                    <a:lnTo>
                      <a:pt x="1385173" y="2"/>
                    </a:lnTo>
                    <a:lnTo>
                      <a:pt x="1823658" y="2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20EA5FF2-4884-BF90-2EB2-58813913E733}"/>
                  </a:ext>
                </a:extLst>
              </p:cNvPr>
              <p:cNvSpPr/>
              <p:nvPr/>
            </p:nvSpPr>
            <p:spPr>
              <a:xfrm>
                <a:off x="8604552" y="2846027"/>
                <a:ext cx="1299523" cy="1000876"/>
              </a:xfrm>
              <a:custGeom>
                <a:avLst/>
                <a:gdLst>
                  <a:gd name="connsiteX0" fmla="*/ 1219657 w 1219657"/>
                  <a:gd name="connsiteY0" fmla="*/ 0 h 958543"/>
                  <a:gd name="connsiteX1" fmla="*/ 1219657 w 1219657"/>
                  <a:gd name="connsiteY1" fmla="*/ 42598 h 958543"/>
                  <a:gd name="connsiteX2" fmla="*/ 87959 w 1219657"/>
                  <a:gd name="connsiteY2" fmla="*/ 958543 h 958543"/>
                  <a:gd name="connsiteX3" fmla="*/ 0 w 1219657"/>
                  <a:gd name="connsiteY3" fmla="*/ 958543 h 95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657" h="958543">
                    <a:moveTo>
                      <a:pt x="1219657" y="0"/>
                    </a:moveTo>
                    <a:lnTo>
                      <a:pt x="1219657" y="42598"/>
                    </a:lnTo>
                    <a:lnTo>
                      <a:pt x="87959" y="958543"/>
                    </a:lnTo>
                    <a:lnTo>
                      <a:pt x="0" y="958543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6BD9C53-5E52-CAF1-CD6B-D70268C622D0}"/>
                </a:ext>
              </a:extLst>
            </p:cNvPr>
            <p:cNvGrpSpPr/>
            <p:nvPr/>
          </p:nvGrpSpPr>
          <p:grpSpPr>
            <a:xfrm rot="10800000">
              <a:off x="1497921" y="4346709"/>
              <a:ext cx="3213449" cy="1076400"/>
              <a:chOff x="6690626" y="2770503"/>
              <a:chExt cx="3213449" cy="1076400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F614FA2-41FD-DED2-B6D3-561104F6B0C8}"/>
                  </a:ext>
                </a:extLst>
              </p:cNvPr>
              <p:cNvSpPr/>
              <p:nvPr/>
            </p:nvSpPr>
            <p:spPr>
              <a:xfrm>
                <a:off x="6690626" y="2770503"/>
                <a:ext cx="3183756" cy="1000875"/>
              </a:xfrm>
              <a:custGeom>
                <a:avLst/>
                <a:gdLst>
                  <a:gd name="connsiteX0" fmla="*/ 1823658 w 3183756"/>
                  <a:gd name="connsiteY0" fmla="*/ 0 h 1000875"/>
                  <a:gd name="connsiteX1" fmla="*/ 2730208 w 3183756"/>
                  <a:gd name="connsiteY1" fmla="*/ 0 h 1000875"/>
                  <a:gd name="connsiteX2" fmla="*/ 2785602 w 3183756"/>
                  <a:gd name="connsiteY2" fmla="*/ 0 h 1000875"/>
                  <a:gd name="connsiteX3" fmla="*/ 2848860 w 3183756"/>
                  <a:gd name="connsiteY3" fmla="*/ 0 h 1000875"/>
                  <a:gd name="connsiteX4" fmla="*/ 3128969 w 3183756"/>
                  <a:gd name="connsiteY4" fmla="*/ 85467 h 1000875"/>
                  <a:gd name="connsiteX5" fmla="*/ 3183756 w 3183756"/>
                  <a:gd name="connsiteY5" fmla="*/ 130619 h 1000875"/>
                  <a:gd name="connsiteX6" fmla="*/ 2075206 w 3183756"/>
                  <a:gd name="connsiteY6" fmla="*/ 1000875 h 1000875"/>
                  <a:gd name="connsiteX7" fmla="*/ 1823658 w 3183756"/>
                  <a:gd name="connsiteY7" fmla="*/ 1000875 h 1000875"/>
                  <a:gd name="connsiteX8" fmla="*/ 1823658 w 3183756"/>
                  <a:gd name="connsiteY8" fmla="*/ 997904 h 1000875"/>
                  <a:gd name="connsiteX9" fmla="*/ 1385173 w 3183756"/>
                  <a:gd name="connsiteY9" fmla="*/ 997904 h 1000875"/>
                  <a:gd name="connsiteX10" fmla="*/ 1112520 w 3183756"/>
                  <a:gd name="connsiteY10" fmla="*/ 997904 h 1000875"/>
                  <a:gd name="connsiteX11" fmla="*/ 983228 w 3183756"/>
                  <a:gd name="connsiteY11" fmla="*/ 997904 h 1000875"/>
                  <a:gd name="connsiteX12" fmla="*/ 498951 w 3183756"/>
                  <a:gd name="connsiteY12" fmla="*/ 997904 h 1000875"/>
                  <a:gd name="connsiteX13" fmla="*/ 0 w 3183756"/>
                  <a:gd name="connsiteY13" fmla="*/ 498953 h 1000875"/>
                  <a:gd name="connsiteX14" fmla="*/ 8131 w 3183756"/>
                  <a:gd name="connsiteY14" fmla="*/ 458680 h 1000875"/>
                  <a:gd name="connsiteX15" fmla="*/ 80594 w 3183756"/>
                  <a:gd name="connsiteY15" fmla="*/ 458680 h 1000875"/>
                  <a:gd name="connsiteX16" fmla="*/ 73679 w 3183756"/>
                  <a:gd name="connsiteY16" fmla="*/ 492927 h 1000875"/>
                  <a:gd name="connsiteX17" fmla="*/ 498102 w 3183756"/>
                  <a:gd name="connsiteY17" fmla="*/ 917350 h 1000875"/>
                  <a:gd name="connsiteX18" fmla="*/ 922525 w 3183756"/>
                  <a:gd name="connsiteY18" fmla="*/ 492927 h 1000875"/>
                  <a:gd name="connsiteX19" fmla="*/ 583638 w 3183756"/>
                  <a:gd name="connsiteY19" fmla="*/ 77128 h 1000875"/>
                  <a:gd name="connsiteX20" fmla="*/ 536004 w 3183756"/>
                  <a:gd name="connsiteY20" fmla="*/ 72326 h 1000875"/>
                  <a:gd name="connsiteX21" fmla="*/ 536004 w 3183756"/>
                  <a:gd name="connsiteY21" fmla="*/ 2 h 1000875"/>
                  <a:gd name="connsiteX22" fmla="*/ 983228 w 3183756"/>
                  <a:gd name="connsiteY22" fmla="*/ 2 h 1000875"/>
                  <a:gd name="connsiteX23" fmla="*/ 1112520 w 3183756"/>
                  <a:gd name="connsiteY23" fmla="*/ 2 h 1000875"/>
                  <a:gd name="connsiteX24" fmla="*/ 1385173 w 3183756"/>
                  <a:gd name="connsiteY24" fmla="*/ 2 h 1000875"/>
                  <a:gd name="connsiteX25" fmla="*/ 1823658 w 3183756"/>
                  <a:gd name="connsiteY25" fmla="*/ 2 h 100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183756" h="1000875">
                    <a:moveTo>
                      <a:pt x="1823658" y="0"/>
                    </a:moveTo>
                    <a:lnTo>
                      <a:pt x="2730208" y="0"/>
                    </a:lnTo>
                    <a:lnTo>
                      <a:pt x="2785602" y="0"/>
                    </a:lnTo>
                    <a:lnTo>
                      <a:pt x="2848860" y="0"/>
                    </a:lnTo>
                    <a:cubicBezTo>
                      <a:pt x="2952619" y="0"/>
                      <a:pt x="3049010" y="31508"/>
                      <a:pt x="3128969" y="85467"/>
                    </a:cubicBezTo>
                    <a:lnTo>
                      <a:pt x="3183756" y="130619"/>
                    </a:lnTo>
                    <a:lnTo>
                      <a:pt x="2075206" y="1000875"/>
                    </a:lnTo>
                    <a:lnTo>
                      <a:pt x="1823658" y="1000875"/>
                    </a:lnTo>
                    <a:lnTo>
                      <a:pt x="1823658" y="997904"/>
                    </a:lnTo>
                    <a:lnTo>
                      <a:pt x="1385173" y="997904"/>
                    </a:lnTo>
                    <a:lnTo>
                      <a:pt x="1112520" y="997904"/>
                    </a:lnTo>
                    <a:lnTo>
                      <a:pt x="983228" y="997904"/>
                    </a:lnTo>
                    <a:lnTo>
                      <a:pt x="498951" y="997904"/>
                    </a:lnTo>
                    <a:cubicBezTo>
                      <a:pt x="223388" y="997904"/>
                      <a:pt x="0" y="774516"/>
                      <a:pt x="0" y="498953"/>
                    </a:cubicBezTo>
                    <a:lnTo>
                      <a:pt x="8131" y="458680"/>
                    </a:lnTo>
                    <a:lnTo>
                      <a:pt x="80594" y="458680"/>
                    </a:lnTo>
                    <a:lnTo>
                      <a:pt x="73679" y="492927"/>
                    </a:lnTo>
                    <a:cubicBezTo>
                      <a:pt x="73679" y="727329"/>
                      <a:pt x="263700" y="917350"/>
                      <a:pt x="498102" y="917350"/>
                    </a:cubicBezTo>
                    <a:cubicBezTo>
                      <a:pt x="732504" y="917350"/>
                      <a:pt x="922525" y="727329"/>
                      <a:pt x="922525" y="492927"/>
                    </a:cubicBezTo>
                    <a:cubicBezTo>
                      <a:pt x="922525" y="287826"/>
                      <a:pt x="777041" y="116704"/>
                      <a:pt x="583638" y="77128"/>
                    </a:cubicBezTo>
                    <a:lnTo>
                      <a:pt x="536004" y="72326"/>
                    </a:lnTo>
                    <a:lnTo>
                      <a:pt x="536004" y="2"/>
                    </a:lnTo>
                    <a:lnTo>
                      <a:pt x="983228" y="2"/>
                    </a:lnTo>
                    <a:lnTo>
                      <a:pt x="1112520" y="2"/>
                    </a:lnTo>
                    <a:lnTo>
                      <a:pt x="1385173" y="2"/>
                    </a:lnTo>
                    <a:lnTo>
                      <a:pt x="1823658" y="2"/>
                    </a:lnTo>
                    <a:close/>
                  </a:path>
                </a:pathLst>
              </a:custGeom>
              <a:solidFill>
                <a:srgbClr val="38A97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373DA2A-4B5E-7B38-EEF0-80E31314DA82}"/>
                  </a:ext>
                </a:extLst>
              </p:cNvPr>
              <p:cNvSpPr/>
              <p:nvPr/>
            </p:nvSpPr>
            <p:spPr>
              <a:xfrm>
                <a:off x="8604552" y="2846027"/>
                <a:ext cx="1299523" cy="1000876"/>
              </a:xfrm>
              <a:custGeom>
                <a:avLst/>
                <a:gdLst>
                  <a:gd name="connsiteX0" fmla="*/ 1219657 w 1219657"/>
                  <a:gd name="connsiteY0" fmla="*/ 0 h 958543"/>
                  <a:gd name="connsiteX1" fmla="*/ 1219657 w 1219657"/>
                  <a:gd name="connsiteY1" fmla="*/ 42598 h 958543"/>
                  <a:gd name="connsiteX2" fmla="*/ 87959 w 1219657"/>
                  <a:gd name="connsiteY2" fmla="*/ 958543 h 958543"/>
                  <a:gd name="connsiteX3" fmla="*/ 0 w 1219657"/>
                  <a:gd name="connsiteY3" fmla="*/ 958543 h 95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657" h="958543">
                    <a:moveTo>
                      <a:pt x="1219657" y="0"/>
                    </a:moveTo>
                    <a:lnTo>
                      <a:pt x="1219657" y="42598"/>
                    </a:lnTo>
                    <a:lnTo>
                      <a:pt x="87959" y="958543"/>
                    </a:lnTo>
                    <a:lnTo>
                      <a:pt x="0" y="958543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7D3402-44A1-D20D-4842-2014207B9EE0}"/>
              </a:ext>
            </a:extLst>
          </p:cNvPr>
          <p:cNvSpPr/>
          <p:nvPr/>
        </p:nvSpPr>
        <p:spPr>
          <a:xfrm>
            <a:off x="1659472" y="3333979"/>
            <a:ext cx="2580836" cy="469655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반응기에 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공급되어야 할 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열량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642992-130E-1FBC-1298-25CFD1658A94}"/>
              </a:ext>
            </a:extLst>
          </p:cNvPr>
          <p:cNvSpPr/>
          <p:nvPr/>
        </p:nvSpPr>
        <p:spPr>
          <a:xfrm>
            <a:off x="6859372" y="1662230"/>
            <a:ext cx="2580836" cy="469655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화로가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공급하는</a:t>
            </a:r>
            <a:endParaRPr lang="en-US" altLang="ko-KR" sz="16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열량</a:t>
            </a:r>
          </a:p>
        </p:txBody>
      </p:sp>
    </p:spTree>
    <p:extLst>
      <p:ext uri="{BB962C8B-B14F-4D97-AF65-F5344CB8AC3E}">
        <p14:creationId xmlns:p14="http://schemas.microsoft.com/office/powerpoint/2010/main" val="223999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02EA9764-87C6-2D06-C897-4CF11410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130" y="2853875"/>
            <a:ext cx="3161143" cy="2623662"/>
          </a:xfrm>
          <a:prstGeom prst="rect">
            <a:avLst/>
          </a:prstGeom>
        </p:spPr>
      </p:pic>
      <p:pic>
        <p:nvPicPr>
          <p:cNvPr id="45" name="그림 44" descr="블랙, 어둠이(가) 표시된 사진&#10;&#10;자동 생성된 설명">
            <a:extLst>
              <a:ext uri="{FF2B5EF4-FFF2-40B4-BE49-F238E27FC236}">
                <a16:creationId xmlns:a16="http://schemas.microsoft.com/office/drawing/2014/main" id="{820C7962-724D-3DF5-65BB-CA5D75B2EA1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08" y="2587979"/>
            <a:ext cx="2956902" cy="2564717"/>
          </a:xfrm>
          <a:prstGeom prst="rect">
            <a:avLst/>
          </a:prstGeom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71F7D00-55D1-41AD-6F8B-113E7F9C7776}"/>
              </a:ext>
            </a:extLst>
          </p:cNvPr>
          <p:cNvSpPr/>
          <p:nvPr/>
        </p:nvSpPr>
        <p:spPr>
          <a:xfrm flipV="1">
            <a:off x="1460408" y="911200"/>
            <a:ext cx="3790722" cy="2182574"/>
          </a:xfrm>
          <a:custGeom>
            <a:avLst/>
            <a:gdLst>
              <a:gd name="connsiteX0" fmla="*/ 3907847 w 5063270"/>
              <a:gd name="connsiteY0" fmla="*/ 0 h 2981514"/>
              <a:gd name="connsiteX1" fmla="*/ 5063270 w 5063270"/>
              <a:gd name="connsiteY1" fmla="*/ 1155423 h 2981514"/>
              <a:gd name="connsiteX2" fmla="*/ 3907847 w 5063270"/>
              <a:gd name="connsiteY2" fmla="*/ 2310846 h 2981514"/>
              <a:gd name="connsiteX3" fmla="*/ 3907847 w 5063270"/>
              <a:gd name="connsiteY3" fmla="*/ 1733135 h 2981514"/>
              <a:gd name="connsiteX4" fmla="*/ 3675356 w 5063270"/>
              <a:gd name="connsiteY4" fmla="*/ 1733135 h 2981514"/>
              <a:gd name="connsiteX5" fmla="*/ 3443870 w 5063270"/>
              <a:gd name="connsiteY5" fmla="*/ 1752860 h 2981514"/>
              <a:gd name="connsiteX6" fmla="*/ 2646172 w 5063270"/>
              <a:gd name="connsiteY6" fmla="*/ 1890324 h 2981514"/>
              <a:gd name="connsiteX7" fmla="*/ 1119953 w 5063270"/>
              <a:gd name="connsiteY7" fmla="*/ 2472982 h 2981514"/>
              <a:gd name="connsiteX8" fmla="*/ 196978 w 5063270"/>
              <a:gd name="connsiteY8" fmla="*/ 2892071 h 2981514"/>
              <a:gd name="connsiteX9" fmla="*/ 13373 w 5063270"/>
              <a:gd name="connsiteY9" fmla="*/ 2981514 h 2981514"/>
              <a:gd name="connsiteX10" fmla="*/ 0 w 5063270"/>
              <a:gd name="connsiteY10" fmla="*/ 2981514 h 2981514"/>
              <a:gd name="connsiteX11" fmla="*/ 0 w 5063270"/>
              <a:gd name="connsiteY11" fmla="*/ 1163130 h 2981514"/>
              <a:gd name="connsiteX12" fmla="*/ 781 w 5063270"/>
              <a:gd name="connsiteY12" fmla="*/ 1163130 h 2981514"/>
              <a:gd name="connsiteX13" fmla="*/ 781 w 5063270"/>
              <a:gd name="connsiteY13" fmla="*/ 1060592 h 2981514"/>
              <a:gd name="connsiteX14" fmla="*/ 781 w 5063270"/>
              <a:gd name="connsiteY14" fmla="*/ 1031886 h 2981514"/>
              <a:gd name="connsiteX15" fmla="*/ 37150 w 5063270"/>
              <a:gd name="connsiteY15" fmla="*/ 1009308 h 2981514"/>
              <a:gd name="connsiteX16" fmla="*/ 1098460 w 5063270"/>
              <a:gd name="connsiteY16" fmla="*/ 669668 h 2981514"/>
              <a:gd name="connsiteX17" fmla="*/ 2702742 w 5063270"/>
              <a:gd name="connsiteY17" fmla="*/ 579468 h 2981514"/>
              <a:gd name="connsiteX18" fmla="*/ 2799675 w 5063270"/>
              <a:gd name="connsiteY18" fmla="*/ 577712 h 2981514"/>
              <a:gd name="connsiteX19" fmla="*/ 3759197 w 5063270"/>
              <a:gd name="connsiteY19" fmla="*/ 577712 h 2981514"/>
              <a:gd name="connsiteX20" fmla="*/ 3907847 w 5063270"/>
              <a:gd name="connsiteY20" fmla="*/ 577712 h 298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63270" h="2981514">
                <a:moveTo>
                  <a:pt x="3907847" y="0"/>
                </a:moveTo>
                <a:lnTo>
                  <a:pt x="5063270" y="1155423"/>
                </a:lnTo>
                <a:lnTo>
                  <a:pt x="3907847" y="2310846"/>
                </a:lnTo>
                <a:lnTo>
                  <a:pt x="3907847" y="1733135"/>
                </a:lnTo>
                <a:lnTo>
                  <a:pt x="3675356" y="1733135"/>
                </a:lnTo>
                <a:lnTo>
                  <a:pt x="3443870" y="1752860"/>
                </a:lnTo>
                <a:cubicBezTo>
                  <a:pt x="3184311" y="1778837"/>
                  <a:pt x="2920314" y="1818706"/>
                  <a:pt x="2646172" y="1890324"/>
                </a:cubicBezTo>
                <a:cubicBezTo>
                  <a:pt x="2158808" y="2017645"/>
                  <a:pt x="1575254" y="2283078"/>
                  <a:pt x="1119953" y="2472982"/>
                </a:cubicBezTo>
                <a:cubicBezTo>
                  <a:pt x="778478" y="2615409"/>
                  <a:pt x="482092" y="2754196"/>
                  <a:pt x="196978" y="2892071"/>
                </a:cubicBezTo>
                <a:lnTo>
                  <a:pt x="13373" y="2981514"/>
                </a:lnTo>
                <a:lnTo>
                  <a:pt x="0" y="2981514"/>
                </a:lnTo>
                <a:lnTo>
                  <a:pt x="0" y="1163130"/>
                </a:lnTo>
                <a:lnTo>
                  <a:pt x="781" y="1163130"/>
                </a:lnTo>
                <a:lnTo>
                  <a:pt x="781" y="1060592"/>
                </a:lnTo>
                <a:lnTo>
                  <a:pt x="781" y="1031886"/>
                </a:lnTo>
                <a:lnTo>
                  <a:pt x="37150" y="1009308"/>
                </a:lnTo>
                <a:cubicBezTo>
                  <a:pt x="261749" y="872831"/>
                  <a:pt x="525099" y="743334"/>
                  <a:pt x="1098460" y="669668"/>
                </a:cubicBezTo>
                <a:cubicBezTo>
                  <a:pt x="1508004" y="617050"/>
                  <a:pt x="2075716" y="592918"/>
                  <a:pt x="2702742" y="579468"/>
                </a:cubicBezTo>
                <a:lnTo>
                  <a:pt x="2799675" y="577712"/>
                </a:lnTo>
                <a:lnTo>
                  <a:pt x="3759197" y="577712"/>
                </a:lnTo>
                <a:lnTo>
                  <a:pt x="3907847" y="577712"/>
                </a:lnTo>
                <a:close/>
              </a:path>
            </a:pathLst>
          </a:custGeom>
          <a:gradFill flip="none" rotWithShape="1">
            <a:gsLst>
              <a:gs pos="0">
                <a:srgbClr val="EBD159"/>
              </a:gs>
              <a:gs pos="36000">
                <a:schemeClr val="bg1">
                  <a:lumMod val="95000"/>
                </a:schemeClr>
              </a:gs>
              <a:gs pos="100000">
                <a:srgbClr val="DF6499">
                  <a:alpha val="4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4C3E433-032D-2C80-F262-A1966F2E8885}"/>
              </a:ext>
            </a:extLst>
          </p:cNvPr>
          <p:cNvGrpSpPr/>
          <p:nvPr/>
        </p:nvGrpSpPr>
        <p:grpSpPr>
          <a:xfrm>
            <a:off x="896184" y="907961"/>
            <a:ext cx="1540756" cy="1540756"/>
            <a:chOff x="246229" y="2751355"/>
            <a:chExt cx="1900675" cy="190067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D1B6531-8619-E89A-1921-CB93007F6D39}"/>
                </a:ext>
              </a:extLst>
            </p:cNvPr>
            <p:cNvSpPr/>
            <p:nvPr/>
          </p:nvSpPr>
          <p:spPr>
            <a:xfrm>
              <a:off x="246229" y="2751355"/>
              <a:ext cx="1900675" cy="1900675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EEA0751-3822-68A3-B3AA-867EADC4D79E}"/>
                </a:ext>
              </a:extLst>
            </p:cNvPr>
            <p:cNvSpPr/>
            <p:nvPr/>
          </p:nvSpPr>
          <p:spPr>
            <a:xfrm>
              <a:off x="405159" y="2910285"/>
              <a:ext cx="1582815" cy="1582815"/>
            </a:xfrm>
            <a:prstGeom prst="ellipse">
              <a:avLst/>
            </a:prstGeom>
            <a:noFill/>
            <a:ln w="95250">
              <a:solidFill>
                <a:srgbClr val="DF6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r>
                <a:rPr lang="ko-KR" altLang="en-US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억 개</a:t>
              </a:r>
              <a:endParaRPr lang="en-US" altLang="ko-KR" sz="20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rgbClr val="DF6499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Data</a:t>
              </a:r>
              <a:endParaRPr lang="ko-KR" altLang="en-US" sz="2000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C769083-3D94-1AB4-1335-7E95BE00DA91}"/>
              </a:ext>
            </a:extLst>
          </p:cNvPr>
          <p:cNvSpPr/>
          <p:nvPr/>
        </p:nvSpPr>
        <p:spPr>
          <a:xfrm>
            <a:off x="6886973" y="105606"/>
            <a:ext cx="5070860" cy="1221775"/>
          </a:xfrm>
          <a:prstGeom prst="roundRect">
            <a:avLst/>
          </a:prstGeom>
          <a:solidFill>
            <a:srgbClr val="11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5604490-CA31-10B3-CE79-55FAA32CCB72}"/>
              </a:ext>
            </a:extLst>
          </p:cNvPr>
          <p:cNvSpPr/>
          <p:nvPr/>
        </p:nvSpPr>
        <p:spPr>
          <a:xfrm>
            <a:off x="6331819" y="99656"/>
            <a:ext cx="1200521" cy="1200521"/>
          </a:xfrm>
          <a:prstGeom prst="ellipse">
            <a:avLst/>
          </a:prstGeom>
          <a:solidFill>
            <a:schemeClr val="bg1"/>
          </a:solidFill>
          <a:ln w="76200">
            <a:solidFill>
              <a:srgbClr val="112F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43BB1-5CA9-B99D-0799-F3EB01493A06}"/>
              </a:ext>
            </a:extLst>
          </p:cNvPr>
          <p:cNvSpPr txBox="1"/>
          <p:nvPr/>
        </p:nvSpPr>
        <p:spPr>
          <a:xfrm>
            <a:off x="7584887" y="95096"/>
            <a:ext cx="4528442" cy="114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01   </a:t>
            </a:r>
            <a:r>
              <a:rPr lang="ko-KR" altLang="en-US" sz="2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리액터</a:t>
            </a:r>
            <a:r>
              <a: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-</a:t>
            </a:r>
            <a:r>
              <a:rPr lang="ko-KR" altLang="en-US" sz="2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스크러버</a:t>
            </a:r>
            <a:r>
              <a:rPr lang="ko-KR" altLang="en-US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시뮬레이션</a:t>
            </a:r>
            <a:endParaRPr lang="en-US" altLang="ko-KR" sz="2400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Simulation-Python Automation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 </a:t>
            </a:r>
            <a:r>
              <a:rPr lang="ko-KR" altLang="en-US" sz="1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리액터</a:t>
            </a:r>
            <a:r>
              <a: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-</a:t>
            </a:r>
            <a:r>
              <a:rPr lang="ko-KR" altLang="en-US" sz="1400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스크러버</a:t>
            </a:r>
            <a:r>
              <a:rPr lang="ko-KR" altLang="en-US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r>
              <a:rPr lang="en-US" altLang="ko-K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8</a:t>
            </a:r>
            <a:r>
              <a:rPr lang="ko-KR" altLang="en-US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만 개 </a:t>
            </a:r>
            <a:r>
              <a:rPr lang="ko-KR" altLang="en-US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데이터 수집</a:t>
            </a:r>
            <a:endParaRPr lang="en-US" altLang="ko-KR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F18D45-0A6D-6693-F756-86E05908F748}"/>
              </a:ext>
            </a:extLst>
          </p:cNvPr>
          <p:cNvGrpSpPr/>
          <p:nvPr/>
        </p:nvGrpSpPr>
        <p:grpSpPr>
          <a:xfrm>
            <a:off x="6331819" y="4156134"/>
            <a:ext cx="5616837" cy="1227725"/>
            <a:chOff x="6331819" y="4029309"/>
            <a:chExt cx="5616837" cy="122772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C82AD09-E6D3-0F90-0D93-CDAB24DEA892}"/>
                </a:ext>
              </a:extLst>
            </p:cNvPr>
            <p:cNvSpPr/>
            <p:nvPr/>
          </p:nvSpPr>
          <p:spPr>
            <a:xfrm>
              <a:off x="6877796" y="4035259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011A662-F618-4BF2-B8A7-D4A65B485090}"/>
                </a:ext>
              </a:extLst>
            </p:cNvPr>
            <p:cNvSpPr/>
            <p:nvPr/>
          </p:nvSpPr>
          <p:spPr>
            <a:xfrm>
              <a:off x="6331819" y="4029309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1417B9-D4C7-ED28-DAD7-541D6A0822CB}"/>
                </a:ext>
              </a:extLst>
            </p:cNvPr>
            <p:cNvSpPr txBox="1"/>
            <p:nvPr/>
          </p:nvSpPr>
          <p:spPr>
            <a:xfrm>
              <a:off x="7575709" y="4104154"/>
              <a:ext cx="2965182" cy="106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04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경제성 평가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</a:t>
              </a:r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조합 경제성 분석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Profit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이 가장 높은 데이터 선정</a:t>
              </a:r>
              <a:endParaRPr lang="en-US" altLang="ko-KR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26" name="Picture 2" descr="가로 막대형 차트 RTL">
              <a:extLst>
                <a:ext uri="{FF2B5EF4-FFF2-40B4-BE49-F238E27FC236}">
                  <a16:creationId xmlns:a16="http://schemas.microsoft.com/office/drawing/2014/main" id="{18F20F70-076C-48DA-BC9B-12934D9B5F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6363981" y="4085773"/>
              <a:ext cx="1068600" cy="1068598"/>
            </a:xfrm>
            <a:prstGeom prst="rect">
              <a:avLst/>
            </a:prstGeom>
            <a:noFill/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94043C3-3E03-7F74-B918-41099209B7E1}"/>
              </a:ext>
            </a:extLst>
          </p:cNvPr>
          <p:cNvGrpSpPr/>
          <p:nvPr/>
        </p:nvGrpSpPr>
        <p:grpSpPr>
          <a:xfrm>
            <a:off x="6331819" y="5499206"/>
            <a:ext cx="5626014" cy="1227725"/>
            <a:chOff x="6331819" y="5474822"/>
            <a:chExt cx="5626014" cy="122772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0D3EC50-0490-76E5-094E-B189272F7539}"/>
                </a:ext>
              </a:extLst>
            </p:cNvPr>
            <p:cNvSpPr/>
            <p:nvPr/>
          </p:nvSpPr>
          <p:spPr>
            <a:xfrm>
              <a:off x="6886973" y="5480772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E3AFECF-A292-F7ED-88D2-5FC4CBFA634B}"/>
                </a:ext>
              </a:extLst>
            </p:cNvPr>
            <p:cNvSpPr/>
            <p:nvPr/>
          </p:nvSpPr>
          <p:spPr>
            <a:xfrm>
              <a:off x="6331819" y="5474822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E90183-69B7-274A-8328-F47E17D3A3E8}"/>
                </a:ext>
              </a:extLst>
            </p:cNvPr>
            <p:cNvSpPr txBox="1"/>
            <p:nvPr/>
          </p:nvSpPr>
          <p:spPr>
            <a:xfrm>
              <a:off x="7584886" y="5725076"/>
              <a:ext cx="3184069" cy="74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05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시뮬레이션 구현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APS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상에서 데이터 검증 및 프로세스 구현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59B39A2-938D-F4E9-8A5A-E254FAF4F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45823" y="5599802"/>
              <a:ext cx="893005" cy="882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540F00C-5E7D-668F-0359-D6984934FB3B}"/>
              </a:ext>
            </a:extLst>
          </p:cNvPr>
          <p:cNvGrpSpPr/>
          <p:nvPr/>
        </p:nvGrpSpPr>
        <p:grpSpPr>
          <a:xfrm>
            <a:off x="6331819" y="1406152"/>
            <a:ext cx="5626014" cy="1279371"/>
            <a:chOff x="6331819" y="1473417"/>
            <a:chExt cx="5626014" cy="127937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4B01365-8789-5790-B259-81E35088947F}"/>
                </a:ext>
              </a:extLst>
            </p:cNvPr>
            <p:cNvSpPr/>
            <p:nvPr/>
          </p:nvSpPr>
          <p:spPr>
            <a:xfrm>
              <a:off x="6886973" y="1531013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7823473-8989-7570-0366-5D341527280F}"/>
                </a:ext>
              </a:extLst>
            </p:cNvPr>
            <p:cNvSpPr/>
            <p:nvPr/>
          </p:nvSpPr>
          <p:spPr>
            <a:xfrm>
              <a:off x="6331819" y="1525063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C6F9F36-4FF4-33A6-7520-96B12B81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2" b="27582"/>
            <a:stretch/>
          </p:blipFill>
          <p:spPr>
            <a:xfrm>
              <a:off x="6477928" y="1645316"/>
              <a:ext cx="1206142" cy="97843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2D459A-D7A7-A177-9730-6E11812FB62B}"/>
                </a:ext>
              </a:extLst>
            </p:cNvPr>
            <p:cNvSpPr txBox="1"/>
            <p:nvPr/>
          </p:nvSpPr>
          <p:spPr>
            <a:xfrm>
              <a:off x="7584886" y="1473417"/>
              <a:ext cx="4208968" cy="1206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02 AI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학습</a:t>
              </a:r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&amp;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추론</a:t>
              </a:r>
              <a:b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</a:b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2</a:t>
              </a:r>
              <a:r>
                <a:rPr lang="ko-KR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억 개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추론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&amp;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수집</a:t>
              </a:r>
              <a:endParaRPr lang="en-US" altLang="ko-KR" sz="1400" b="1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 </a:t>
              </a:r>
              <a:r>
                <a:rPr lang="ko-KR" altLang="en-US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필터링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( 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2</a:t>
              </a:r>
              <a:r>
                <a:rPr lang="ko-KR" altLang="en-US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억 개  </a:t>
              </a:r>
              <a:r>
                <a:rPr lang="en-US" altLang="ko-KR" sz="1400" b="1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-&gt;</a:t>
              </a:r>
              <a:r>
                <a:rPr lang="en-US" altLang="ko-KR" sz="1400" b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</a:t>
              </a:r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)</a:t>
              </a:r>
            </a:p>
          </p:txBody>
        </p:sp>
      </p:grpSp>
      <p:pic>
        <p:nvPicPr>
          <p:cNvPr id="37" name="Picture 2" descr="python&quot; Icon - Download for free – Iconduck">
            <a:extLst>
              <a:ext uri="{FF2B5EF4-FFF2-40B4-BE49-F238E27FC236}">
                <a16:creationId xmlns:a16="http://schemas.microsoft.com/office/drawing/2014/main" id="{D5C737D7-08A2-2BBB-3EA5-12F15229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58" y="344223"/>
            <a:ext cx="715059" cy="71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34FE0FB8-B2BF-5228-A0A8-41503CFF52FF}"/>
              </a:ext>
            </a:extLst>
          </p:cNvPr>
          <p:cNvGrpSpPr/>
          <p:nvPr/>
        </p:nvGrpSpPr>
        <p:grpSpPr>
          <a:xfrm>
            <a:off x="6331819" y="2813062"/>
            <a:ext cx="5616837" cy="1227725"/>
            <a:chOff x="6331819" y="2813062"/>
            <a:chExt cx="5616837" cy="122772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DDE02FA-53C7-C13B-DCC0-E78DC2FD591B}"/>
                </a:ext>
              </a:extLst>
            </p:cNvPr>
            <p:cNvSpPr/>
            <p:nvPr/>
          </p:nvSpPr>
          <p:spPr>
            <a:xfrm>
              <a:off x="6877796" y="2819012"/>
              <a:ext cx="5070860" cy="1221775"/>
            </a:xfrm>
            <a:prstGeom prst="roundRect">
              <a:avLst/>
            </a:prstGeom>
            <a:solidFill>
              <a:srgbClr val="112F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2D2D69C-862C-2416-68B6-E7281022FE8B}"/>
                </a:ext>
              </a:extLst>
            </p:cNvPr>
            <p:cNvSpPr/>
            <p:nvPr/>
          </p:nvSpPr>
          <p:spPr>
            <a:xfrm>
              <a:off x="6331819" y="2813062"/>
              <a:ext cx="1200521" cy="120052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112F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40C99F-CB20-8FF2-6BEA-62361974BF01}"/>
                </a:ext>
              </a:extLst>
            </p:cNvPr>
            <p:cNvSpPr txBox="1"/>
            <p:nvPr/>
          </p:nvSpPr>
          <p:spPr>
            <a:xfrm>
              <a:off x="7575708" y="2814755"/>
              <a:ext cx="3809101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03   </a:t>
              </a:r>
              <a:r>
                <a:rPr lang="ko-KR" altLang="en-US" sz="2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스트리퍼 시뮬레이션</a:t>
              </a:r>
              <a:endParaRPr lang="en-US" altLang="ko-KR" sz="2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Simulation-Python Automation</a:t>
              </a:r>
              <a:endParaRPr lang="en-US" altLang="ko-K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 30</a:t>
              </a:r>
              <a:r>
                <a:rPr lang="ko-KR" altLang="en-US" sz="1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만 개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데이터 중</a:t>
              </a:r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스트리퍼로 이어지는 변수들을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latin typeface="Pretendard Black" panose="02000A03000000020004" pitchFamily="2" charset="-127"/>
                  <a:ea typeface="Pretendard Black" panose="02000A03000000020004" pitchFamily="2" charset="-127"/>
                  <a:cs typeface="Pretendard Black" panose="02000A03000000020004" pitchFamily="2" charset="-127"/>
                </a:rPr>
                <a:t> 선별해 스트리퍼 시뮬레이션을 진행</a:t>
              </a:r>
              <a:endParaRPr lang="en-US" altLang="ko-KR" sz="1400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endParaRPr>
            </a:p>
          </p:txBody>
        </p:sp>
        <p:pic>
          <p:nvPicPr>
            <p:cNvPr id="42" name="Picture 2" descr="python&quot; Icon - Download for free – Iconduck">
              <a:extLst>
                <a:ext uri="{FF2B5EF4-FFF2-40B4-BE49-F238E27FC236}">
                  <a16:creationId xmlns:a16="http://schemas.microsoft.com/office/drawing/2014/main" id="{D4843DB5-3C29-8F08-C2FF-BB35BE5F4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058" y="3043365"/>
              <a:ext cx="715059" cy="71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2" descr="python&quot; Icon - Download for free – Iconduck">
            <a:extLst>
              <a:ext uri="{FF2B5EF4-FFF2-40B4-BE49-F238E27FC236}">
                <a16:creationId xmlns:a16="http://schemas.microsoft.com/office/drawing/2014/main" id="{3119D425-9DDA-7277-7AC4-281F0B1A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58" y="3043365"/>
            <a:ext cx="715059" cy="71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DEF609F-1FAF-CED1-6BBB-1A50AAF4ACEF}"/>
              </a:ext>
            </a:extLst>
          </p:cNvPr>
          <p:cNvSpPr/>
          <p:nvPr/>
        </p:nvSpPr>
        <p:spPr>
          <a:xfrm>
            <a:off x="955810" y="965811"/>
            <a:ext cx="5966243" cy="2981514"/>
          </a:xfrm>
          <a:custGeom>
            <a:avLst/>
            <a:gdLst>
              <a:gd name="connsiteX0" fmla="*/ 3907847 w 5063270"/>
              <a:gd name="connsiteY0" fmla="*/ 0 h 2981514"/>
              <a:gd name="connsiteX1" fmla="*/ 5063270 w 5063270"/>
              <a:gd name="connsiteY1" fmla="*/ 1155423 h 2981514"/>
              <a:gd name="connsiteX2" fmla="*/ 3907847 w 5063270"/>
              <a:gd name="connsiteY2" fmla="*/ 2310846 h 2981514"/>
              <a:gd name="connsiteX3" fmla="*/ 3907847 w 5063270"/>
              <a:gd name="connsiteY3" fmla="*/ 1733135 h 2981514"/>
              <a:gd name="connsiteX4" fmla="*/ 3675356 w 5063270"/>
              <a:gd name="connsiteY4" fmla="*/ 1733135 h 2981514"/>
              <a:gd name="connsiteX5" fmla="*/ 3443870 w 5063270"/>
              <a:gd name="connsiteY5" fmla="*/ 1752860 h 2981514"/>
              <a:gd name="connsiteX6" fmla="*/ 2646172 w 5063270"/>
              <a:gd name="connsiteY6" fmla="*/ 1890324 h 2981514"/>
              <a:gd name="connsiteX7" fmla="*/ 1119953 w 5063270"/>
              <a:gd name="connsiteY7" fmla="*/ 2472982 h 2981514"/>
              <a:gd name="connsiteX8" fmla="*/ 196978 w 5063270"/>
              <a:gd name="connsiteY8" fmla="*/ 2892071 h 2981514"/>
              <a:gd name="connsiteX9" fmla="*/ 13373 w 5063270"/>
              <a:gd name="connsiteY9" fmla="*/ 2981514 h 2981514"/>
              <a:gd name="connsiteX10" fmla="*/ 0 w 5063270"/>
              <a:gd name="connsiteY10" fmla="*/ 2981514 h 2981514"/>
              <a:gd name="connsiteX11" fmla="*/ 0 w 5063270"/>
              <a:gd name="connsiteY11" fmla="*/ 1163130 h 2981514"/>
              <a:gd name="connsiteX12" fmla="*/ 781 w 5063270"/>
              <a:gd name="connsiteY12" fmla="*/ 1163130 h 2981514"/>
              <a:gd name="connsiteX13" fmla="*/ 781 w 5063270"/>
              <a:gd name="connsiteY13" fmla="*/ 1060592 h 2981514"/>
              <a:gd name="connsiteX14" fmla="*/ 781 w 5063270"/>
              <a:gd name="connsiteY14" fmla="*/ 1031886 h 2981514"/>
              <a:gd name="connsiteX15" fmla="*/ 37150 w 5063270"/>
              <a:gd name="connsiteY15" fmla="*/ 1009308 h 2981514"/>
              <a:gd name="connsiteX16" fmla="*/ 1098460 w 5063270"/>
              <a:gd name="connsiteY16" fmla="*/ 669668 h 2981514"/>
              <a:gd name="connsiteX17" fmla="*/ 2702742 w 5063270"/>
              <a:gd name="connsiteY17" fmla="*/ 579468 h 2981514"/>
              <a:gd name="connsiteX18" fmla="*/ 2799675 w 5063270"/>
              <a:gd name="connsiteY18" fmla="*/ 577712 h 2981514"/>
              <a:gd name="connsiteX19" fmla="*/ 3759197 w 5063270"/>
              <a:gd name="connsiteY19" fmla="*/ 577712 h 2981514"/>
              <a:gd name="connsiteX20" fmla="*/ 3907847 w 5063270"/>
              <a:gd name="connsiteY20" fmla="*/ 577712 h 298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63270" h="2981514">
                <a:moveTo>
                  <a:pt x="3907847" y="0"/>
                </a:moveTo>
                <a:lnTo>
                  <a:pt x="5063270" y="1155423"/>
                </a:lnTo>
                <a:lnTo>
                  <a:pt x="3907847" y="2310846"/>
                </a:lnTo>
                <a:lnTo>
                  <a:pt x="3907847" y="1733135"/>
                </a:lnTo>
                <a:lnTo>
                  <a:pt x="3675356" y="1733135"/>
                </a:lnTo>
                <a:lnTo>
                  <a:pt x="3443870" y="1752860"/>
                </a:lnTo>
                <a:cubicBezTo>
                  <a:pt x="3184311" y="1778837"/>
                  <a:pt x="2920314" y="1818706"/>
                  <a:pt x="2646172" y="1890324"/>
                </a:cubicBezTo>
                <a:cubicBezTo>
                  <a:pt x="2158808" y="2017645"/>
                  <a:pt x="1575254" y="2283078"/>
                  <a:pt x="1119953" y="2472982"/>
                </a:cubicBezTo>
                <a:cubicBezTo>
                  <a:pt x="778478" y="2615409"/>
                  <a:pt x="482092" y="2754196"/>
                  <a:pt x="196978" y="2892071"/>
                </a:cubicBezTo>
                <a:lnTo>
                  <a:pt x="13373" y="2981514"/>
                </a:lnTo>
                <a:lnTo>
                  <a:pt x="0" y="2981514"/>
                </a:lnTo>
                <a:lnTo>
                  <a:pt x="0" y="1163130"/>
                </a:lnTo>
                <a:lnTo>
                  <a:pt x="781" y="1163130"/>
                </a:lnTo>
                <a:lnTo>
                  <a:pt x="781" y="1060592"/>
                </a:lnTo>
                <a:lnTo>
                  <a:pt x="781" y="1031886"/>
                </a:lnTo>
                <a:lnTo>
                  <a:pt x="37150" y="1009308"/>
                </a:lnTo>
                <a:cubicBezTo>
                  <a:pt x="261749" y="872831"/>
                  <a:pt x="525099" y="743334"/>
                  <a:pt x="1098460" y="669668"/>
                </a:cubicBezTo>
                <a:cubicBezTo>
                  <a:pt x="1508004" y="617050"/>
                  <a:pt x="2075716" y="592918"/>
                  <a:pt x="2702742" y="579468"/>
                </a:cubicBezTo>
                <a:lnTo>
                  <a:pt x="2799675" y="577712"/>
                </a:lnTo>
                <a:lnTo>
                  <a:pt x="3759197" y="577712"/>
                </a:lnTo>
                <a:lnTo>
                  <a:pt x="3907847" y="577712"/>
                </a:lnTo>
                <a:close/>
              </a:path>
            </a:pathLst>
          </a:custGeom>
          <a:gradFill flip="none" rotWithShape="1">
            <a:gsLst>
              <a:gs pos="0">
                <a:srgbClr val="9C56FE">
                  <a:alpha val="17000"/>
                </a:srgbClr>
              </a:gs>
              <a:gs pos="49000">
                <a:schemeClr val="accent1">
                  <a:lumMod val="40000"/>
                  <a:lumOff val="60000"/>
                  <a:alpha val="83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 descr="원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B019F673-0132-6CF7-31FD-F7D2E872997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7281">
            <a:off x="1556450" y="2189881"/>
            <a:ext cx="538288" cy="538288"/>
          </a:xfrm>
          <a:prstGeom prst="rect">
            <a:avLst/>
          </a:prstGeom>
        </p:spPr>
      </p:pic>
      <p:pic>
        <p:nvPicPr>
          <p:cNvPr id="6" name="그림 5" descr="원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627A693-ACE4-7F33-D4CB-164C146B865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3848">
            <a:off x="2384293" y="1827754"/>
            <a:ext cx="520915" cy="520915"/>
          </a:xfrm>
          <a:prstGeom prst="rect">
            <a:avLst/>
          </a:prstGeom>
        </p:spPr>
      </p:pic>
      <p:pic>
        <p:nvPicPr>
          <p:cNvPr id="7" name="Picture 2" descr="python&quot; Icon - Download for free – Iconduck">
            <a:extLst>
              <a:ext uri="{FF2B5EF4-FFF2-40B4-BE49-F238E27FC236}">
                <a16:creationId xmlns:a16="http://schemas.microsoft.com/office/drawing/2014/main" id="{F4CF8D35-B043-747C-DA0D-E83859A8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1" y="1371101"/>
            <a:ext cx="585960" cy="58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FAD9738-BAE2-105B-4937-4032CE8BB7EC}"/>
              </a:ext>
            </a:extLst>
          </p:cNvPr>
          <p:cNvGrpSpPr/>
          <p:nvPr/>
        </p:nvGrpSpPr>
        <p:grpSpPr>
          <a:xfrm>
            <a:off x="1492261" y="5526103"/>
            <a:ext cx="2187163" cy="1080450"/>
            <a:chOff x="300214" y="5466152"/>
            <a:chExt cx="2187163" cy="10804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1A127B-B5A4-A2FB-0A0E-41B0F0FC62A2}"/>
                </a:ext>
              </a:extLst>
            </p:cNvPr>
            <p:cNvSpPr/>
            <p:nvPr/>
          </p:nvSpPr>
          <p:spPr>
            <a:xfrm>
              <a:off x="342086" y="6352715"/>
              <a:ext cx="2106297" cy="193887"/>
            </a:xfrm>
            <a:prstGeom prst="roundRect">
              <a:avLst/>
            </a:prstGeom>
            <a:solidFill>
              <a:srgbClr val="B1D1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C822A9-7EC1-4F7F-59B3-9BC80B095B0B}"/>
                </a:ext>
              </a:extLst>
            </p:cNvPr>
            <p:cNvGrpSpPr/>
            <p:nvPr/>
          </p:nvGrpSpPr>
          <p:grpSpPr>
            <a:xfrm>
              <a:off x="300214" y="5466152"/>
              <a:ext cx="2187163" cy="996205"/>
              <a:chOff x="300214" y="5466152"/>
              <a:chExt cx="2187163" cy="99620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2EB41493-E76B-C427-639F-637AAA76CF5E}"/>
                  </a:ext>
                </a:extLst>
              </p:cNvPr>
              <p:cNvGrpSpPr/>
              <p:nvPr/>
            </p:nvGrpSpPr>
            <p:grpSpPr>
              <a:xfrm>
                <a:off x="509835" y="5466152"/>
                <a:ext cx="833649" cy="617370"/>
                <a:chOff x="509835" y="5466152"/>
                <a:chExt cx="833649" cy="6173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5C21B84-C6BC-7CE8-2C16-5F8D10BD9FC0}"/>
                    </a:ext>
                  </a:extLst>
                </p:cNvPr>
                <p:cNvSpPr/>
                <p:nvPr/>
              </p:nvSpPr>
              <p:spPr>
                <a:xfrm>
                  <a:off x="662787" y="5466152"/>
                  <a:ext cx="193274" cy="217472"/>
                </a:xfrm>
                <a:prstGeom prst="rect">
                  <a:avLst/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B64E888-57CC-EA9F-3F44-961D64BDE6C5}"/>
                    </a:ext>
                  </a:extLst>
                </p:cNvPr>
                <p:cNvSpPr/>
                <p:nvPr/>
              </p:nvSpPr>
              <p:spPr>
                <a:xfrm>
                  <a:off x="509835" y="5636540"/>
                  <a:ext cx="833649" cy="446982"/>
                </a:xfrm>
                <a:prstGeom prst="rect">
                  <a:avLst/>
                </a:prstGeom>
                <a:solidFill>
                  <a:srgbClr val="E1E6E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03600EA4-469C-A980-72A0-1498F2B4917D}"/>
                    </a:ext>
                  </a:extLst>
                </p:cNvPr>
                <p:cNvSpPr/>
                <p:nvPr/>
              </p:nvSpPr>
              <p:spPr>
                <a:xfrm>
                  <a:off x="662784" y="5520788"/>
                  <a:ext cx="193274" cy="61104"/>
                </a:xfrm>
                <a:prstGeom prst="rect">
                  <a:avLst/>
                </a:prstGeom>
                <a:solidFill>
                  <a:srgbClr val="87221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C65E11E8-4E90-D4D0-BC0B-A75D8F8B5167}"/>
                    </a:ext>
                  </a:extLst>
                </p:cNvPr>
                <p:cNvSpPr/>
                <p:nvPr/>
              </p:nvSpPr>
              <p:spPr>
                <a:xfrm>
                  <a:off x="583742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1693E2D4-04F3-57B0-A67C-DAE9682A9631}"/>
                    </a:ext>
                  </a:extLst>
                </p:cNvPr>
                <p:cNvSpPr/>
                <p:nvPr/>
              </p:nvSpPr>
              <p:spPr>
                <a:xfrm>
                  <a:off x="710808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3CAF8B02-C0B3-B3AE-4FEF-F7072566AD99}"/>
                    </a:ext>
                  </a:extLst>
                </p:cNvPr>
                <p:cNvSpPr/>
                <p:nvPr/>
              </p:nvSpPr>
              <p:spPr>
                <a:xfrm>
                  <a:off x="837877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B092D5AF-98D2-609E-3B85-F5D681A4F7DF}"/>
                    </a:ext>
                  </a:extLst>
                </p:cNvPr>
                <p:cNvSpPr/>
                <p:nvPr/>
              </p:nvSpPr>
              <p:spPr>
                <a:xfrm>
                  <a:off x="964943" y="5695774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43140E61-4FBF-CE91-14C6-3CCCA2BFFC67}"/>
                    </a:ext>
                  </a:extLst>
                </p:cNvPr>
                <p:cNvSpPr/>
                <p:nvPr/>
              </p:nvSpPr>
              <p:spPr>
                <a:xfrm>
                  <a:off x="1092011" y="5695769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7BF17C63-E00F-F25D-9355-069C48944532}"/>
                    </a:ext>
                  </a:extLst>
                </p:cNvPr>
                <p:cNvSpPr/>
                <p:nvPr/>
              </p:nvSpPr>
              <p:spPr>
                <a:xfrm>
                  <a:off x="1219075" y="5695770"/>
                  <a:ext cx="66200" cy="125949"/>
                </a:xfrm>
                <a:prstGeom prst="roundRect">
                  <a:avLst/>
                </a:prstGeom>
                <a:solidFill>
                  <a:srgbClr val="04627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4987488-18B6-E3E4-502D-7560CBDD5CF8}"/>
                  </a:ext>
                </a:extLst>
              </p:cNvPr>
              <p:cNvGrpSpPr/>
              <p:nvPr/>
            </p:nvGrpSpPr>
            <p:grpSpPr>
              <a:xfrm>
                <a:off x="1219823" y="5791502"/>
                <a:ext cx="847478" cy="442792"/>
                <a:chOff x="1219823" y="5791502"/>
                <a:chExt cx="847478" cy="442792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DA8A1190-5C5D-6729-9D79-C6FC447B7A09}"/>
                    </a:ext>
                  </a:extLst>
                </p:cNvPr>
                <p:cNvSpPr/>
                <p:nvPr/>
              </p:nvSpPr>
              <p:spPr>
                <a:xfrm>
                  <a:off x="1363265" y="5791502"/>
                  <a:ext cx="130315" cy="66840"/>
                </a:xfrm>
                <a:prstGeom prst="rect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BF5770F-6AE2-B471-B1ED-5A9D93720C0D}"/>
                    </a:ext>
                  </a:extLst>
                </p:cNvPr>
                <p:cNvSpPr/>
                <p:nvPr/>
              </p:nvSpPr>
              <p:spPr>
                <a:xfrm>
                  <a:off x="1791573" y="5791502"/>
                  <a:ext cx="130315" cy="66840"/>
                </a:xfrm>
                <a:prstGeom prst="rect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70BF5F77-79B6-448C-C45D-BEA8875B71D8}"/>
                    </a:ext>
                  </a:extLst>
                </p:cNvPr>
                <p:cNvSpPr/>
                <p:nvPr/>
              </p:nvSpPr>
              <p:spPr>
                <a:xfrm>
                  <a:off x="1219823" y="5826466"/>
                  <a:ext cx="417199" cy="401594"/>
                </a:xfrm>
                <a:prstGeom prst="ellipse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626F12E4-967E-F26C-D294-FAFA99AFACD0}"/>
                    </a:ext>
                  </a:extLst>
                </p:cNvPr>
                <p:cNvSpPr/>
                <p:nvPr/>
              </p:nvSpPr>
              <p:spPr>
                <a:xfrm>
                  <a:off x="1650102" y="5832700"/>
                  <a:ext cx="417199" cy="401594"/>
                </a:xfrm>
                <a:prstGeom prst="ellipse">
                  <a:avLst/>
                </a:prstGeom>
                <a:solidFill>
                  <a:srgbClr val="9EA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3163A1B-D16D-9333-0341-F719CB74DCF8}"/>
                  </a:ext>
                </a:extLst>
              </p:cNvPr>
              <p:cNvGrpSpPr/>
              <p:nvPr/>
            </p:nvGrpSpPr>
            <p:grpSpPr>
              <a:xfrm>
                <a:off x="300214" y="5855802"/>
                <a:ext cx="2187163" cy="606555"/>
                <a:chOff x="300214" y="5855802"/>
                <a:chExt cx="2187163" cy="606555"/>
              </a:xfrm>
            </p:grpSpPr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4FF4CC22-007C-52C7-8C1B-C7A35C267E6A}"/>
                    </a:ext>
                  </a:extLst>
                </p:cNvPr>
                <p:cNvSpPr/>
                <p:nvPr/>
              </p:nvSpPr>
              <p:spPr>
                <a:xfrm rot="5400000">
                  <a:off x="2119519" y="6094500"/>
                  <a:ext cx="401595" cy="334120"/>
                </a:xfrm>
                <a:custGeom>
                  <a:avLst/>
                  <a:gdLst>
                    <a:gd name="connsiteX0" fmla="*/ 0 w 323434"/>
                    <a:gd name="connsiteY0" fmla="*/ 242402 h 242402"/>
                    <a:gd name="connsiteX1" fmla="*/ 0 w 323434"/>
                    <a:gd name="connsiteY1" fmla="*/ 0 h 242402"/>
                    <a:gd name="connsiteX2" fmla="*/ 82208 w 323434"/>
                    <a:gd name="connsiteY2" fmla="*/ 0 h 242402"/>
                    <a:gd name="connsiteX3" fmla="*/ 323434 w 323434"/>
                    <a:gd name="connsiteY3" fmla="*/ 242402 h 242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434" h="242402">
                      <a:moveTo>
                        <a:pt x="0" y="242402"/>
                      </a:moveTo>
                      <a:lnTo>
                        <a:pt x="0" y="0"/>
                      </a:lnTo>
                      <a:lnTo>
                        <a:pt x="82208" y="0"/>
                      </a:lnTo>
                      <a:lnTo>
                        <a:pt x="323434" y="242402"/>
                      </a:lnTo>
                      <a:close/>
                    </a:path>
                  </a:pathLst>
                </a:cu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사각형: 잘린 대각선 방향 모서리 15">
                  <a:extLst>
                    <a:ext uri="{FF2B5EF4-FFF2-40B4-BE49-F238E27FC236}">
                      <a16:creationId xmlns:a16="http://schemas.microsoft.com/office/drawing/2014/main" id="{245FE62D-5021-4818-304F-09E9CA25BD9D}"/>
                    </a:ext>
                  </a:extLst>
                </p:cNvPr>
                <p:cNvSpPr/>
                <p:nvPr/>
              </p:nvSpPr>
              <p:spPr>
                <a:xfrm>
                  <a:off x="300214" y="5855802"/>
                  <a:ext cx="833649" cy="606550"/>
                </a:xfrm>
                <a:prstGeom prst="snip2DiagRect">
                  <a:avLst>
                    <a:gd name="adj1" fmla="val 0"/>
                    <a:gd name="adj2" fmla="val 50000"/>
                  </a:avLst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618C9B3-0D85-E3B3-16AC-454395C80B94}"/>
                    </a:ext>
                  </a:extLst>
                </p:cNvPr>
                <p:cNvSpPr/>
                <p:nvPr/>
              </p:nvSpPr>
              <p:spPr>
                <a:xfrm>
                  <a:off x="688531" y="6060759"/>
                  <a:ext cx="1467204" cy="401593"/>
                </a:xfrm>
                <a:prstGeom prst="rect">
                  <a:avLst/>
                </a:prstGeom>
                <a:solidFill>
                  <a:srgbClr val="112F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9BDEEFC-BBF7-B509-9AF8-C87A2B6C3835}"/>
                    </a:ext>
                  </a:extLst>
                </p:cNvPr>
                <p:cNvGrpSpPr/>
                <p:nvPr/>
              </p:nvGrpSpPr>
              <p:grpSpPr>
                <a:xfrm>
                  <a:off x="363365" y="6219842"/>
                  <a:ext cx="2062845" cy="118516"/>
                  <a:chOff x="363365" y="6219842"/>
                  <a:chExt cx="2062845" cy="118516"/>
                </a:xfrm>
              </p:grpSpPr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5B953313-4368-28D9-C3D6-4103841E9442}"/>
                      </a:ext>
                    </a:extLst>
                  </p:cNvPr>
                  <p:cNvSpPr/>
                  <p:nvPr/>
                </p:nvSpPr>
                <p:spPr>
                  <a:xfrm>
                    <a:off x="363365" y="6219863"/>
                    <a:ext cx="770500" cy="116565"/>
                  </a:xfrm>
                  <a:custGeom>
                    <a:avLst/>
                    <a:gdLst>
                      <a:gd name="connsiteX0" fmla="*/ 0 w 600245"/>
                      <a:gd name="connsiteY0" fmla="*/ 0 h 94337"/>
                      <a:gd name="connsiteX1" fmla="*/ 600245 w 600245"/>
                      <a:gd name="connsiteY1" fmla="*/ 0 h 94337"/>
                      <a:gd name="connsiteX2" fmla="*/ 600245 w 600245"/>
                      <a:gd name="connsiteY2" fmla="*/ 94337 h 94337"/>
                      <a:gd name="connsiteX3" fmla="*/ 94337 w 600245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245" h="94337">
                        <a:moveTo>
                          <a:pt x="0" y="0"/>
                        </a:moveTo>
                        <a:lnTo>
                          <a:pt x="600245" y="0"/>
                        </a:lnTo>
                        <a:lnTo>
                          <a:pt x="600245" y="94337"/>
                        </a:lnTo>
                        <a:lnTo>
                          <a:pt x="94337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US" altLang="ko-KR" dirty="0"/>
                      <a:t> </a:t>
                    </a:r>
                    <a:endParaRPr lang="ko-KR" altLang="en-US" dirty="0"/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E7E5E899-6D67-0840-4F59-C712555AB628}"/>
                      </a:ext>
                    </a:extLst>
                  </p:cNvPr>
                  <p:cNvSpPr/>
                  <p:nvPr/>
                </p:nvSpPr>
                <p:spPr>
                  <a:xfrm>
                    <a:off x="509834" y="6219842"/>
                    <a:ext cx="1743124" cy="116565"/>
                  </a:xfrm>
                  <a:custGeom>
                    <a:avLst/>
                    <a:gdLst>
                      <a:gd name="connsiteX0" fmla="*/ 0 w 600245"/>
                      <a:gd name="connsiteY0" fmla="*/ 0 h 94337"/>
                      <a:gd name="connsiteX1" fmla="*/ 600245 w 600245"/>
                      <a:gd name="connsiteY1" fmla="*/ 0 h 94337"/>
                      <a:gd name="connsiteX2" fmla="*/ 600245 w 600245"/>
                      <a:gd name="connsiteY2" fmla="*/ 94337 h 94337"/>
                      <a:gd name="connsiteX3" fmla="*/ 94337 w 600245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245" h="94337">
                        <a:moveTo>
                          <a:pt x="0" y="0"/>
                        </a:moveTo>
                        <a:lnTo>
                          <a:pt x="600245" y="0"/>
                        </a:lnTo>
                        <a:lnTo>
                          <a:pt x="600245" y="94337"/>
                        </a:lnTo>
                        <a:lnTo>
                          <a:pt x="94337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4" name="자유형: 도형 43">
                    <a:extLst>
                      <a:ext uri="{FF2B5EF4-FFF2-40B4-BE49-F238E27FC236}">
                        <a16:creationId xmlns:a16="http://schemas.microsoft.com/office/drawing/2014/main" id="{58209C68-13C3-9A78-928D-4939CDFA1A84}"/>
                      </a:ext>
                    </a:extLst>
                  </p:cNvPr>
                  <p:cNvSpPr/>
                  <p:nvPr/>
                </p:nvSpPr>
                <p:spPr>
                  <a:xfrm>
                    <a:off x="2157708" y="6220523"/>
                    <a:ext cx="268502" cy="117835"/>
                  </a:xfrm>
                  <a:custGeom>
                    <a:avLst/>
                    <a:gdLst>
                      <a:gd name="connsiteX0" fmla="*/ 0 w 194558"/>
                      <a:gd name="connsiteY0" fmla="*/ 0 h 94337"/>
                      <a:gd name="connsiteX1" fmla="*/ 194558 w 194558"/>
                      <a:gd name="connsiteY1" fmla="*/ 0 h 94337"/>
                      <a:gd name="connsiteX2" fmla="*/ 96391 w 194558"/>
                      <a:gd name="connsiteY2" fmla="*/ 94337 h 94337"/>
                      <a:gd name="connsiteX3" fmla="*/ 0 w 194558"/>
                      <a:gd name="connsiteY3" fmla="*/ 94337 h 94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558" h="94337">
                        <a:moveTo>
                          <a:pt x="0" y="0"/>
                        </a:moveTo>
                        <a:lnTo>
                          <a:pt x="194558" y="0"/>
                        </a:lnTo>
                        <a:lnTo>
                          <a:pt x="96391" y="94337"/>
                        </a:lnTo>
                        <a:lnTo>
                          <a:pt x="0" y="94337"/>
                        </a:lnTo>
                        <a:close/>
                      </a:path>
                    </a:pathLst>
                  </a:custGeom>
                  <a:solidFill>
                    <a:srgbClr val="87221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B31895-1ACF-2948-8F15-312797D7467F}"/>
                  </a:ext>
                </a:extLst>
              </p:cNvPr>
              <p:cNvSpPr txBox="1"/>
              <p:nvPr/>
            </p:nvSpPr>
            <p:spPr>
              <a:xfrm>
                <a:off x="816576" y="6147283"/>
                <a:ext cx="1173763" cy="304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</a:rPr>
                  <a:t>AMMONIA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58" name="그림 57" descr="그래픽, 로고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DB8E505D-F62C-EB1D-3159-9CB0D748D4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2" y="4454327"/>
            <a:ext cx="724941" cy="6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AC8AA8-B0DC-F234-11EF-64B56D39BD0E}"/>
              </a:ext>
            </a:extLst>
          </p:cNvPr>
          <p:cNvSpPr/>
          <p:nvPr/>
        </p:nvSpPr>
        <p:spPr>
          <a:xfrm>
            <a:off x="373538" y="2402840"/>
            <a:ext cx="3582107" cy="238278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DE746F95-C095-86C4-B437-7BCDC414325C}"/>
              </a:ext>
            </a:extLst>
          </p:cNvPr>
          <p:cNvSpPr/>
          <p:nvPr/>
        </p:nvSpPr>
        <p:spPr>
          <a:xfrm rot="16200000">
            <a:off x="6324764" y="2877161"/>
            <a:ext cx="2382784" cy="1443876"/>
          </a:xfrm>
          <a:prstGeom prst="trapezoid">
            <a:avLst>
              <a:gd name="adj" fmla="val 38571"/>
            </a:avLst>
          </a:prstGeom>
          <a:gradFill flip="none" rotWithShape="1">
            <a:gsLst>
              <a:gs pos="0">
                <a:srgbClr val="6EAED1"/>
              </a:gs>
              <a:gs pos="100000">
                <a:srgbClr val="C9DFE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B6765327-9C54-A40F-6BFD-DAF34AA07433}"/>
              </a:ext>
            </a:extLst>
          </p:cNvPr>
          <p:cNvSpPr/>
          <p:nvPr/>
        </p:nvSpPr>
        <p:spPr>
          <a:xfrm rot="10800000" flipV="1">
            <a:off x="3961014" y="4368042"/>
            <a:ext cx="4201645" cy="791241"/>
          </a:xfrm>
          <a:prstGeom prst="trapezoid">
            <a:avLst>
              <a:gd name="adj" fmla="val 191631"/>
            </a:avLst>
          </a:prstGeom>
          <a:gradFill>
            <a:gsLst>
              <a:gs pos="0">
                <a:srgbClr val="FBC36F"/>
              </a:gs>
              <a:gs pos="100000">
                <a:srgbClr val="F1F2E5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94B3E066-014E-6612-5223-267E91CC1F05}"/>
              </a:ext>
            </a:extLst>
          </p:cNvPr>
          <p:cNvSpPr/>
          <p:nvPr/>
        </p:nvSpPr>
        <p:spPr>
          <a:xfrm rot="16200000" flipV="1">
            <a:off x="3470910" y="2880652"/>
            <a:ext cx="2382784" cy="1436894"/>
          </a:xfrm>
          <a:prstGeom prst="trapezoid">
            <a:avLst>
              <a:gd name="adj" fmla="val 38571"/>
            </a:avLst>
          </a:prstGeom>
          <a:gradFill flip="none" rotWithShape="1">
            <a:gsLst>
              <a:gs pos="0">
                <a:srgbClr val="6EAED1"/>
              </a:gs>
              <a:gs pos="100000">
                <a:srgbClr val="C9DFE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B1B515A-723F-08EF-A9DB-04265F65A325}"/>
              </a:ext>
            </a:extLst>
          </p:cNvPr>
          <p:cNvSpPr/>
          <p:nvPr/>
        </p:nvSpPr>
        <p:spPr>
          <a:xfrm>
            <a:off x="5105899" y="2617584"/>
            <a:ext cx="1969241" cy="1969241"/>
          </a:xfrm>
          <a:prstGeom prst="ellipse">
            <a:avLst/>
          </a:prstGeom>
          <a:solidFill>
            <a:srgbClr val="418AB3"/>
          </a:solidFill>
          <a:ln w="76200">
            <a:solidFill>
              <a:srgbClr val="3065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경제성 </a:t>
            </a:r>
            <a:endParaRPr lang="en-US" altLang="ko-KR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2B331-595F-AF85-EF29-AA857DD38317}"/>
              </a:ext>
            </a:extLst>
          </p:cNvPr>
          <p:cNvSpPr/>
          <p:nvPr/>
        </p:nvSpPr>
        <p:spPr>
          <a:xfrm>
            <a:off x="3969535" y="5161614"/>
            <a:ext cx="4193123" cy="1619149"/>
          </a:xfrm>
          <a:prstGeom prst="rect">
            <a:avLst/>
          </a:prstGeom>
          <a:solidFill>
            <a:srgbClr val="F69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C54B41-C4F1-2409-1949-5F2E155EB6BD}"/>
              </a:ext>
            </a:extLst>
          </p:cNvPr>
          <p:cNvSpPr txBox="1"/>
          <p:nvPr/>
        </p:nvSpPr>
        <p:spPr>
          <a:xfrm>
            <a:off x="1313474" y="2504145"/>
            <a:ext cx="259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Capital Costs</a:t>
            </a:r>
          </a:p>
        </p:txBody>
      </p:sp>
      <p:pic>
        <p:nvPicPr>
          <p:cNvPr id="11" name="그림 10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D6F3F32-638D-A13D-EE46-6AAD49B3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2" y="2854217"/>
            <a:ext cx="410299" cy="410299"/>
          </a:xfrm>
          <a:prstGeom prst="rect">
            <a:avLst/>
          </a:prstGeom>
        </p:spPr>
      </p:pic>
      <p:pic>
        <p:nvPicPr>
          <p:cNvPr id="12" name="그림 11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4B798B8-E010-BBC8-38E7-505591DA4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224225"/>
            <a:ext cx="410299" cy="410299"/>
          </a:xfrm>
          <a:prstGeom prst="rect">
            <a:avLst/>
          </a:prstGeom>
        </p:spPr>
      </p:pic>
      <p:pic>
        <p:nvPicPr>
          <p:cNvPr id="13" name="그림 12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0A4C4D6-DE9A-D398-11D6-13983F831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594233"/>
            <a:ext cx="410299" cy="410299"/>
          </a:xfrm>
          <a:prstGeom prst="rect">
            <a:avLst/>
          </a:prstGeom>
        </p:spPr>
      </p:pic>
      <p:pic>
        <p:nvPicPr>
          <p:cNvPr id="14" name="그림 13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30E3151-62C5-42C4-B819-93887C96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3964241"/>
            <a:ext cx="410299" cy="410299"/>
          </a:xfrm>
          <a:prstGeom prst="rect">
            <a:avLst/>
          </a:prstGeom>
        </p:spPr>
      </p:pic>
      <p:pic>
        <p:nvPicPr>
          <p:cNvPr id="15" name="그림 14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B0EA258-FA6F-1C13-09B9-0F892368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1" y="4334249"/>
            <a:ext cx="410299" cy="410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CB5AC4-4102-7011-123A-94F7848E048B}"/>
              </a:ext>
            </a:extLst>
          </p:cNvPr>
          <p:cNvSpPr txBox="1"/>
          <p:nvPr/>
        </p:nvSpPr>
        <p:spPr>
          <a:xfrm>
            <a:off x="1080922" y="289470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PFR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Reactor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96358-F72A-ADD1-5555-84184B96C89D}"/>
              </a:ext>
            </a:extLst>
          </p:cNvPr>
          <p:cNvSpPr txBox="1"/>
          <p:nvPr/>
        </p:nvSpPr>
        <p:spPr>
          <a:xfrm>
            <a:off x="1080922" y="326935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Furnace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B1D69E-22A9-70B1-B63F-8B5C0F0A6F76}"/>
              </a:ext>
            </a:extLst>
          </p:cNvPr>
          <p:cNvSpPr txBox="1"/>
          <p:nvPr/>
        </p:nvSpPr>
        <p:spPr>
          <a:xfrm>
            <a:off x="1080922" y="364400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Scrubber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0E9B1-1176-0A83-50C5-C5B6D7EF1E20}"/>
              </a:ext>
            </a:extLst>
          </p:cNvPr>
          <p:cNvSpPr txBox="1"/>
          <p:nvPr/>
        </p:nvSpPr>
        <p:spPr>
          <a:xfrm>
            <a:off x="1080922" y="4018651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Stripper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FC0C25-6378-FA5A-0A37-668F55483065}"/>
              </a:ext>
            </a:extLst>
          </p:cNvPr>
          <p:cNvSpPr txBox="1"/>
          <p:nvPr/>
        </p:nvSpPr>
        <p:spPr>
          <a:xfrm>
            <a:off x="1080922" y="4393301"/>
            <a:ext cx="2158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Dryer &amp; Membrane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868F3A-16D1-2E38-4A29-7DD41122CFEE}"/>
              </a:ext>
            </a:extLst>
          </p:cNvPr>
          <p:cNvSpPr/>
          <p:nvPr/>
        </p:nvSpPr>
        <p:spPr>
          <a:xfrm>
            <a:off x="8210903" y="2402840"/>
            <a:ext cx="3582107" cy="238278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17873-79C3-EABA-500E-81118E7AE688}"/>
              </a:ext>
            </a:extLst>
          </p:cNvPr>
          <p:cNvSpPr txBox="1"/>
          <p:nvPr/>
        </p:nvSpPr>
        <p:spPr>
          <a:xfrm>
            <a:off x="9050665" y="2500050"/>
            <a:ext cx="259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Operating Costs</a:t>
            </a:r>
          </a:p>
        </p:txBody>
      </p:sp>
      <p:pic>
        <p:nvPicPr>
          <p:cNvPr id="23" name="그림 22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4DDD726-CC16-FD9B-0427-F80F8C58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7" y="2849351"/>
            <a:ext cx="410299" cy="410299"/>
          </a:xfrm>
          <a:prstGeom prst="rect">
            <a:avLst/>
          </a:prstGeom>
        </p:spPr>
      </p:pic>
      <p:pic>
        <p:nvPicPr>
          <p:cNvPr id="24" name="그림 23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F747741-C57D-C675-06DE-BD35A57F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219359"/>
            <a:ext cx="410299" cy="410299"/>
          </a:xfrm>
          <a:prstGeom prst="rect">
            <a:avLst/>
          </a:prstGeom>
        </p:spPr>
      </p:pic>
      <p:pic>
        <p:nvPicPr>
          <p:cNvPr id="25" name="그림 24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4323-0AAB-4C9B-E9EE-3F19A3E4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589367"/>
            <a:ext cx="410299" cy="410299"/>
          </a:xfrm>
          <a:prstGeom prst="rect">
            <a:avLst/>
          </a:prstGeom>
        </p:spPr>
      </p:pic>
      <p:pic>
        <p:nvPicPr>
          <p:cNvPr id="26" name="그림 25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B24804F-4508-22B8-34A7-48D1BCA4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3959375"/>
            <a:ext cx="410299" cy="410299"/>
          </a:xfrm>
          <a:prstGeom prst="rect">
            <a:avLst/>
          </a:prstGeom>
        </p:spPr>
      </p:pic>
      <p:pic>
        <p:nvPicPr>
          <p:cNvPr id="27" name="그림 26" descr="상징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D12DF80-CC79-4600-EE30-EB65E6D3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16" y="4329383"/>
            <a:ext cx="410299" cy="4102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A3F85-779D-0E11-7E2A-0E1CD18B5F2C}"/>
              </a:ext>
            </a:extLst>
          </p:cNvPr>
          <p:cNvSpPr txBox="1"/>
          <p:nvPr/>
        </p:nvSpPr>
        <p:spPr>
          <a:xfrm>
            <a:off x="8903647" y="2889835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Water Usage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399F22-AFB7-98D0-53BD-0023133C2FED}"/>
              </a:ext>
            </a:extLst>
          </p:cNvPr>
          <p:cNvSpPr txBox="1"/>
          <p:nvPr/>
        </p:nvSpPr>
        <p:spPr>
          <a:xfrm>
            <a:off x="8903646" y="3264485"/>
            <a:ext cx="2421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Ammonia Annual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B6D70A-00C2-AC6C-1097-B45CDAE06101}"/>
              </a:ext>
            </a:extLst>
          </p:cNvPr>
          <p:cNvSpPr txBox="1"/>
          <p:nvPr/>
        </p:nvSpPr>
        <p:spPr>
          <a:xfrm>
            <a:off x="8903647" y="3639135"/>
            <a:ext cx="2307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Catalyst Annual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3310E-0DC5-ED1B-69FA-E977DB223271}"/>
              </a:ext>
            </a:extLst>
          </p:cNvPr>
          <p:cNvSpPr txBox="1"/>
          <p:nvPr/>
        </p:nvSpPr>
        <p:spPr>
          <a:xfrm>
            <a:off x="8903647" y="4013785"/>
            <a:ext cx="1782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Steam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52C9F4-A215-6E02-E11C-A9399F91419C}"/>
              </a:ext>
            </a:extLst>
          </p:cNvPr>
          <p:cNvSpPr txBox="1"/>
          <p:nvPr/>
        </p:nvSpPr>
        <p:spPr>
          <a:xfrm>
            <a:off x="8903646" y="4388435"/>
            <a:ext cx="29376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Dryer &amp; Membrane Operating Cost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D4BE00-E246-7713-7D3F-44E397179098}"/>
              </a:ext>
            </a:extLst>
          </p:cNvPr>
          <p:cNvCxnSpPr>
            <a:cxnSpLocks/>
          </p:cNvCxnSpPr>
          <p:nvPr/>
        </p:nvCxnSpPr>
        <p:spPr>
          <a:xfrm flipH="1">
            <a:off x="4392341" y="5249769"/>
            <a:ext cx="3454897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A404AE-F599-F7C5-2ED8-CFC99C363D0E}"/>
              </a:ext>
            </a:extLst>
          </p:cNvPr>
          <p:cNvSpPr txBox="1"/>
          <p:nvPr/>
        </p:nvSpPr>
        <p:spPr>
          <a:xfrm>
            <a:off x="4869661" y="5295614"/>
            <a:ext cx="2500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</a:t>
            </a:r>
            <a:r>
              <a:rPr lang="en-US" altLang="ko-KR" sz="2400" b="1" baseline="-25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Production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8B6BE-FE00-D309-F06B-DAE7BFDE9722}"/>
              </a:ext>
            </a:extLst>
          </p:cNvPr>
          <p:cNvSpPr txBox="1"/>
          <p:nvPr/>
        </p:nvSpPr>
        <p:spPr>
          <a:xfrm>
            <a:off x="4410614" y="6345877"/>
            <a:ext cx="3327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Net Profit Calculation</a:t>
            </a:r>
          </a:p>
        </p:txBody>
      </p:sp>
      <p:pic>
        <p:nvPicPr>
          <p:cNvPr id="36" name="그림 35" descr="상징, 그래픽, 로고, 오렌지이(가) 표시된 사진&#10;&#10;자동 생성된 설명">
            <a:extLst>
              <a:ext uri="{FF2B5EF4-FFF2-40B4-BE49-F238E27FC236}">
                <a16:creationId xmlns:a16="http://schemas.microsoft.com/office/drawing/2014/main" id="{CF1DF706-A97D-0452-B74D-4E91C4CE1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207" y="5683908"/>
            <a:ext cx="736848" cy="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119098BA-C8F9-4E2A-B827-1B48DF727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837" y="1706431"/>
            <a:ext cx="2778767" cy="2762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F53D34A3-DCE4-4255-9E0B-4D1BCA046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837" y="4975466"/>
            <a:ext cx="1653007" cy="59543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D8B0755-5E36-4340-AE13-433C86442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1542" y="4021435"/>
            <a:ext cx="1990725" cy="1524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63847F4-C564-455C-A21B-F4EBC0D4A1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4361" y="4008444"/>
            <a:ext cx="895350" cy="142875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4907E8EE-B086-43E6-8125-C13FD80E36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776142">
            <a:off x="6695059" y="5066335"/>
            <a:ext cx="466725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FED757DB-3B11-466C-8E50-8EB8EF49E1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1837" y="2803243"/>
            <a:ext cx="3161016" cy="447675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BCA3E176-99EB-4FD8-AE02-E6A98A3F50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41837" y="3394382"/>
            <a:ext cx="3505200" cy="44767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B9817E0A-07DC-48DE-80EB-087DF21602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1837" y="4011910"/>
            <a:ext cx="1447800" cy="161925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B91443-26DA-4641-8418-CF6FC656CD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17538" y="3231288"/>
            <a:ext cx="242888" cy="457201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51DA46C-75EA-44C9-AD05-3613FE8CDE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41837" y="2165352"/>
            <a:ext cx="2196324" cy="375256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A40E6B2D-609A-478A-AA28-41E934C2C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8279" y="5827807"/>
            <a:ext cx="2791932" cy="79827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693EDB01-9617-4046-BFD8-192A6128D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83740" y="4419215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BB6A80EF-4780-4580-BB2E-4D382F463F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1837" y="4442778"/>
            <a:ext cx="2133584" cy="238625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46E36BC6-BC6E-45A9-AED9-3651443A4C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41837" y="1157636"/>
            <a:ext cx="3455818" cy="334434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F1A5A36-82FB-4E90-9603-FF5980B8413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41837" y="734772"/>
            <a:ext cx="1838325" cy="266700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C3909623-CF45-475D-A84F-8F4AC5132A3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236697" y="1944260"/>
            <a:ext cx="933450" cy="895350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6F1B964C-81FF-410F-B560-2A1A87774C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205677" y="1647944"/>
            <a:ext cx="2352675" cy="17145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D875D228-5F05-4F01-9B45-DB2226B92E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397241" y="4464091"/>
            <a:ext cx="1984774" cy="151896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2685705D-1742-437D-80E4-3ACC25F3ADC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524361">
            <a:off x="6256226" y="4992932"/>
            <a:ext cx="282031" cy="445312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FBAFF4C0-AF9D-41CF-AF4B-839F253744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0013328">
            <a:off x="7349975" y="5063354"/>
            <a:ext cx="282031" cy="445312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30CC7FC9-3131-4380-B400-1C192C03061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534570" y="635460"/>
            <a:ext cx="1542408" cy="390525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CB3C3553-B818-4E54-B536-10FAE2996B0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567752" y="2338617"/>
            <a:ext cx="1981200" cy="904875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84F0A765-4244-44E3-884E-17313A5581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08243" y="1157636"/>
            <a:ext cx="3455818" cy="33443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7C4C17E-4E41-43C2-9CCD-DFE5A673CB64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236" t="23096" r="2209" b="27800"/>
          <a:stretch/>
        </p:blipFill>
        <p:spPr>
          <a:xfrm>
            <a:off x="8592634" y="5154656"/>
            <a:ext cx="2172913" cy="380194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B29D8F8-F421-4504-BC52-59E6C06B1A0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t="21059" b="29395"/>
          <a:stretch/>
        </p:blipFill>
        <p:spPr>
          <a:xfrm>
            <a:off x="8592634" y="4798545"/>
            <a:ext cx="2706859" cy="2386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99EC64C-6ED4-4C16-AB79-EB056ABBF70A}"/>
              </a:ext>
            </a:extLst>
          </p:cNvPr>
          <p:cNvSpPr txBox="1"/>
          <p:nvPr/>
        </p:nvSpPr>
        <p:spPr>
          <a:xfrm>
            <a:off x="576143" y="635460"/>
            <a:ext cx="2576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파워포인트 </a:t>
            </a: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PPT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밑줄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 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PNG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8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래픽 44">
            <a:extLst>
              <a:ext uri="{FF2B5EF4-FFF2-40B4-BE49-F238E27FC236}">
                <a16:creationId xmlns:a16="http://schemas.microsoft.com/office/drawing/2014/main" id="{72DBC540-1958-4B8E-83FA-3871CA82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6463" y="2868103"/>
            <a:ext cx="2778767" cy="276225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4BF6BD5F-26AE-451E-95D8-FD4D1F0E5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5409" y="5516263"/>
            <a:ext cx="1542408" cy="390525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5945A160-8234-4406-8DA7-EA1B9E8D4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7817" y="4030537"/>
            <a:ext cx="1653007" cy="59543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18EDE21-FB02-4F43-A7B3-5F17D3D43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6435" y="2446563"/>
            <a:ext cx="1990725" cy="152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4DDFF-6006-4494-9AA7-4C9D29CCA40A}"/>
              </a:ext>
            </a:extLst>
          </p:cNvPr>
          <p:cNvSpPr txBox="1"/>
          <p:nvPr/>
        </p:nvSpPr>
        <p:spPr>
          <a:xfrm>
            <a:off x="1093019" y="2039726"/>
            <a:ext cx="1045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사과는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복숭아도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포도도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멜론도 맛있어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세상엔 맛있는게 너무 많아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1C15141-8E41-4AAD-9D20-753F0FF1E9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50134" y="3205768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1FFB4568-B6AB-437B-8E79-2C49AE310F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776142">
            <a:off x="8112122" y="1731519"/>
            <a:ext cx="466725" cy="4572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FEB2D21-FC31-4C9E-AD8A-0E6997FC43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5409" y="3511550"/>
            <a:ext cx="3161016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375C27-88B3-403F-90AE-3CAADFE56BD5}"/>
              </a:ext>
            </a:extLst>
          </p:cNvPr>
          <p:cNvSpPr txBox="1"/>
          <p:nvPr/>
        </p:nvSpPr>
        <p:spPr>
          <a:xfrm>
            <a:off x="1093019" y="2768478"/>
            <a:ext cx="859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어머님은 짜장면이 싫다고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하셨어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진짜 싫으셨을까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응 진짜 싫어하시던데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D8ECAE-0122-4691-90E5-4F69A5077884}"/>
              </a:ext>
            </a:extLst>
          </p:cNvPr>
          <p:cNvSpPr txBox="1"/>
          <p:nvPr/>
        </p:nvSpPr>
        <p:spPr>
          <a:xfrm>
            <a:off x="1093019" y="3442089"/>
            <a:ext cx="824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사람은 왜 일을 해야 하는가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해야만 살 수 있는가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그것이 의문이다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래픽 28">
            <a:extLst>
              <a:ext uri="{FF2B5EF4-FFF2-40B4-BE49-F238E27FC236}">
                <a16:creationId xmlns:a16="http://schemas.microsoft.com/office/drawing/2014/main" id="{BFD7A813-81C8-45C6-92AC-F9D8748C563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62465" y="4254500"/>
            <a:ext cx="3505200" cy="4476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294203-C80A-49CD-A34F-65D3BCCDA704}"/>
              </a:ext>
            </a:extLst>
          </p:cNvPr>
          <p:cNvSpPr txBox="1"/>
          <p:nvPr/>
        </p:nvSpPr>
        <p:spPr>
          <a:xfrm>
            <a:off x="1093019" y="4135586"/>
            <a:ext cx="807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어렸을 적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수학박사가 되고 싶었다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그치만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수포자가 되어버렸다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6877EBD1-6988-47CF-BEB1-5AE79163A4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21518" y="3878262"/>
            <a:ext cx="1447800" cy="1619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84E6BC-4E39-4E81-9DB7-DFDD8C602661}"/>
              </a:ext>
            </a:extLst>
          </p:cNvPr>
          <p:cNvSpPr txBox="1"/>
          <p:nvPr/>
        </p:nvSpPr>
        <p:spPr>
          <a:xfrm>
            <a:off x="1093019" y="4802336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얼죽아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인줄 알았는데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겨울에는 따뜻한 아메리카노 가 좋더라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7" name="그래픽 36">
            <a:extLst>
              <a:ext uri="{FF2B5EF4-FFF2-40B4-BE49-F238E27FC236}">
                <a16:creationId xmlns:a16="http://schemas.microsoft.com/office/drawing/2014/main" id="{00D6CC13-63FD-44AA-9EE2-8DB83968C9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524361">
            <a:off x="5309486" y="4710293"/>
            <a:ext cx="127699" cy="20163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E4D62A72-B860-4B4F-98E6-3B48643EE2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013328">
            <a:off x="7450134" y="4759473"/>
            <a:ext cx="127699" cy="2016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207592B-6D24-4E5A-9F74-6C1284BA4AD7}"/>
              </a:ext>
            </a:extLst>
          </p:cNvPr>
          <p:cNvSpPr txBox="1"/>
          <p:nvPr/>
        </p:nvSpPr>
        <p:spPr>
          <a:xfrm>
            <a:off x="1093019" y="5469086"/>
            <a:ext cx="781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집값은 오르고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월급은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안오르네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몸무게는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갈수록늘고</a:t>
            </a:r>
            <a:r>
              <a:rPr lang="en-US" altLang="ko-KR" sz="24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4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어쩌나ㅠ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B20A57D1-A381-4400-8FF5-14EB86A1D24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83329" y="5482926"/>
            <a:ext cx="242888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1AC66AAA-7C1D-4D97-ADBE-805EDFFF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3096" r="2209" b="27800"/>
          <a:stretch/>
        </p:blipFill>
        <p:spPr>
          <a:xfrm>
            <a:off x="7450134" y="5516860"/>
            <a:ext cx="1342429" cy="38019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C5B469B-FFC3-46CF-BFD9-632E27F0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76" y="1897541"/>
            <a:ext cx="1562483" cy="774259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E3A67311-49E5-4982-A1F1-C66AA893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331" y="4243035"/>
            <a:ext cx="2196324" cy="375256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5945A160-8234-4406-8DA7-EA1B9E8D4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9016" y="3363683"/>
            <a:ext cx="1447800" cy="59543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18EDE21-FB02-4F43-A7B3-5F17D3D43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4968" y="2497566"/>
            <a:ext cx="2791932" cy="79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4DDFF-6006-4494-9AA7-4C9D29CCA40A}"/>
              </a:ext>
            </a:extLst>
          </p:cNvPr>
          <p:cNvSpPr txBox="1"/>
          <p:nvPr/>
        </p:nvSpPr>
        <p:spPr>
          <a:xfrm>
            <a:off x="1093019" y="2039726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그렇게 중요한 사실이라면 밑줄 정도 쳐주는 센스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~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E1C15141-8E41-4AAD-9D20-753F0FF1E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0134" y="3205768"/>
            <a:ext cx="895350" cy="142875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1FFB4568-B6AB-437B-8E79-2C49AE310F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7776142">
            <a:off x="6873428" y="2086369"/>
            <a:ext cx="466725" cy="4572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CFEB2D21-FC31-4C9E-AD8A-0E6997FC43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55409" y="3511550"/>
            <a:ext cx="3161016" cy="4476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4D8ECAE-0122-4691-90E5-4F69A5077884}"/>
              </a:ext>
            </a:extLst>
          </p:cNvPr>
          <p:cNvSpPr txBox="1"/>
          <p:nvPr/>
        </p:nvSpPr>
        <p:spPr>
          <a:xfrm>
            <a:off x="1093019" y="3442089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아 물론 그것도 좋죠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!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동그라미를 쳐도 됩니다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~~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94203-C80A-49CD-A34F-65D3BCCDA704}"/>
              </a:ext>
            </a:extLst>
          </p:cNvPr>
          <p:cNvSpPr txBox="1"/>
          <p:nvPr/>
        </p:nvSpPr>
        <p:spPr>
          <a:xfrm>
            <a:off x="1109180" y="4178873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세상엔 강조할 게 참 많네요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6877EBD1-6988-47CF-BEB1-5AE79163A4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21518" y="3878262"/>
            <a:ext cx="1447800" cy="16192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B5EC37F-C4F5-4EB4-ABFB-256192C7E98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9908" y="2860237"/>
            <a:ext cx="3455818" cy="3344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1DA1E6-F6A4-4225-BF4A-75F89871C6E5}"/>
              </a:ext>
            </a:extLst>
          </p:cNvPr>
          <p:cNvSpPr txBox="1"/>
          <p:nvPr/>
        </p:nvSpPr>
        <p:spPr>
          <a:xfrm>
            <a:off x="1093019" y="2768478"/>
            <a:ext cx="363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밑줄 말고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칠하는건요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?</a:t>
            </a:r>
            <a:endParaRPr kumimoji="0" lang="ko-KR" altLang="en-US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E277AA-71A8-48BB-B40F-AEB090D8E52A}"/>
              </a:ext>
            </a:extLst>
          </p:cNvPr>
          <p:cNvSpPr txBox="1"/>
          <p:nvPr/>
        </p:nvSpPr>
        <p:spPr>
          <a:xfrm>
            <a:off x="1093019" y="5461389"/>
            <a:ext cx="769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형광펜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같은건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개체를 글자 뒤로 </a:t>
            </a:r>
            <a:r>
              <a:rPr kumimoji="0" lang="ko-KR" altLang="en-US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배치해주는게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좋습니다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이렇게요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6CA-5659-42B3-9F69-6EEC8E7E8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" t="23096" r="2209" b="27800"/>
          <a:stretch/>
        </p:blipFill>
        <p:spPr>
          <a:xfrm>
            <a:off x="1015874" y="5516860"/>
            <a:ext cx="5384926" cy="3801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F0F122-3993-EBA7-85D8-7F88B790A0C5}"/>
              </a:ext>
            </a:extLst>
          </p:cNvPr>
          <p:cNvGrpSpPr/>
          <p:nvPr/>
        </p:nvGrpSpPr>
        <p:grpSpPr>
          <a:xfrm>
            <a:off x="791356" y="13133355"/>
            <a:ext cx="860324" cy="741659"/>
            <a:chOff x="3404384" y="16008615"/>
            <a:chExt cx="1060704" cy="914400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644CF3FD-712E-F71F-14C9-32505FA1620F}"/>
                </a:ext>
              </a:extLst>
            </p:cNvPr>
            <p:cNvSpPr/>
            <p:nvPr/>
          </p:nvSpPr>
          <p:spPr>
            <a:xfrm>
              <a:off x="3404384" y="16008615"/>
              <a:ext cx="1060704" cy="914400"/>
            </a:xfrm>
            <a:prstGeom prst="hexagon">
              <a:avLst/>
            </a:prstGeom>
            <a:solidFill>
              <a:srgbClr val="0F40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969B8953-6800-CAE2-7BB6-188DA0D9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935" y="16149014"/>
              <a:ext cx="633601" cy="633601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1FC9B7-9957-62F1-9899-3DA58D84E915}"/>
              </a:ext>
            </a:extLst>
          </p:cNvPr>
          <p:cNvGrpSpPr/>
          <p:nvPr/>
        </p:nvGrpSpPr>
        <p:grpSpPr>
          <a:xfrm>
            <a:off x="791356" y="14330335"/>
            <a:ext cx="860400" cy="741600"/>
            <a:chOff x="3404384" y="17378335"/>
            <a:chExt cx="860400" cy="741600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2D1620C9-AB53-3172-6AD4-4AE9A7BA2415}"/>
                </a:ext>
              </a:extLst>
            </p:cNvPr>
            <p:cNvSpPr/>
            <p:nvPr/>
          </p:nvSpPr>
          <p:spPr>
            <a:xfrm>
              <a:off x="3404384" y="17378335"/>
              <a:ext cx="860400" cy="741600"/>
            </a:xfrm>
            <a:prstGeom prst="hexagon">
              <a:avLst/>
            </a:prstGeom>
            <a:solidFill>
              <a:srgbClr val="71041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75F5B1B0-6D60-0E70-A421-06899F751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583844" y="17491735"/>
              <a:ext cx="501481" cy="5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83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AEC761-EB1C-EF23-078E-1853A4D6A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10" t="30250" r="8853" b="37026"/>
          <a:stretch/>
        </p:blipFill>
        <p:spPr>
          <a:xfrm rot="5400000">
            <a:off x="-1499044" y="725054"/>
            <a:ext cx="1882366" cy="450730"/>
          </a:xfrm>
          <a:prstGeom prst="rect">
            <a:avLst/>
          </a:prstGeom>
          <a:gradFill>
            <a:gsLst>
              <a:gs pos="100000">
                <a:srgbClr val="04627E"/>
              </a:gs>
              <a:gs pos="0">
                <a:srgbClr val="449AAF"/>
              </a:gs>
            </a:gsLst>
            <a:lin ang="5400000" scaled="1"/>
          </a:gradFill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C4F637A-403E-AE24-B181-DC0F6EDC05FD}"/>
              </a:ext>
            </a:extLst>
          </p:cNvPr>
          <p:cNvSpPr/>
          <p:nvPr/>
        </p:nvSpPr>
        <p:spPr>
          <a:xfrm>
            <a:off x="0" y="645719"/>
            <a:ext cx="7267069" cy="628289"/>
          </a:xfrm>
          <a:prstGeom prst="rect">
            <a:avLst/>
          </a:prstGeom>
          <a:solidFill>
            <a:srgbClr val="5252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BFC0B4-8D78-2FD8-1215-00CB3FAB1869}"/>
              </a:ext>
            </a:extLst>
          </p:cNvPr>
          <p:cNvSpPr/>
          <p:nvPr/>
        </p:nvSpPr>
        <p:spPr>
          <a:xfrm>
            <a:off x="-1" y="-3464"/>
            <a:ext cx="613611" cy="1277472"/>
          </a:xfrm>
          <a:prstGeom prst="rect">
            <a:avLst/>
          </a:prstGeom>
          <a:solidFill>
            <a:schemeClr val="bg2">
              <a:lumMod val="9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B6176-C363-0F79-B2E3-683C4F58F929}"/>
              </a:ext>
            </a:extLst>
          </p:cNvPr>
          <p:cNvSpPr txBox="1"/>
          <p:nvPr/>
        </p:nvSpPr>
        <p:spPr>
          <a:xfrm>
            <a:off x="613610" y="689233"/>
            <a:ext cx="7267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Main Idea : Why AI?</a:t>
            </a:r>
            <a:endParaRPr lang="ko-KR" altLang="en-US" sz="32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55498-87FD-D3EE-AB93-735953B0B584}"/>
              </a:ext>
            </a:extLst>
          </p:cNvPr>
          <p:cNvSpPr txBox="1"/>
          <p:nvPr/>
        </p:nvSpPr>
        <p:spPr>
          <a:xfrm>
            <a:off x="613610" y="169726"/>
            <a:ext cx="357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Introduction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AA62D-1E4A-D593-4859-15558CCA0703}"/>
              </a:ext>
            </a:extLst>
          </p:cNvPr>
          <p:cNvSpPr txBox="1"/>
          <p:nvPr/>
        </p:nvSpPr>
        <p:spPr>
          <a:xfrm>
            <a:off x="4677019" y="1580572"/>
            <a:ext cx="2869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COMPARISON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0FAB37-7FD9-B4F6-751A-4CFC3B4C613C}"/>
              </a:ext>
            </a:extLst>
          </p:cNvPr>
          <p:cNvSpPr/>
          <p:nvPr/>
        </p:nvSpPr>
        <p:spPr>
          <a:xfrm>
            <a:off x="345082" y="1476176"/>
            <a:ext cx="606778" cy="5381824"/>
          </a:xfrm>
          <a:prstGeom prst="rect">
            <a:avLst/>
          </a:prstGeom>
          <a:solidFill>
            <a:srgbClr val="0706F6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8877CB2-DF72-F05A-A2EE-BA8FA4B2DB05}"/>
              </a:ext>
            </a:extLst>
          </p:cNvPr>
          <p:cNvSpPr/>
          <p:nvPr/>
        </p:nvSpPr>
        <p:spPr>
          <a:xfrm>
            <a:off x="-31222" y="1476176"/>
            <a:ext cx="5354839" cy="5381824"/>
          </a:xfrm>
          <a:custGeom>
            <a:avLst/>
            <a:gdLst>
              <a:gd name="connsiteX0" fmla="*/ 0 w 5354839"/>
              <a:gd name="connsiteY0" fmla="*/ 0 h 4534758"/>
              <a:gd name="connsiteX1" fmla="*/ 389491 w 5354839"/>
              <a:gd name="connsiteY1" fmla="*/ 0 h 4534758"/>
              <a:gd name="connsiteX2" fmla="*/ 389491 w 5354839"/>
              <a:gd name="connsiteY2" fmla="*/ 17245 h 4534758"/>
              <a:gd name="connsiteX3" fmla="*/ 5354839 w 5354839"/>
              <a:gd name="connsiteY3" fmla="*/ 1588791 h 4534758"/>
              <a:gd name="connsiteX4" fmla="*/ 5354839 w 5354839"/>
              <a:gd name="connsiteY4" fmla="*/ 2958347 h 4534758"/>
              <a:gd name="connsiteX5" fmla="*/ 389491 w 5354839"/>
              <a:gd name="connsiteY5" fmla="*/ 4529892 h 4534758"/>
              <a:gd name="connsiteX6" fmla="*/ 389491 w 5354839"/>
              <a:gd name="connsiteY6" fmla="*/ 4534758 h 4534758"/>
              <a:gd name="connsiteX7" fmla="*/ 0 w 5354839"/>
              <a:gd name="connsiteY7" fmla="*/ 4534758 h 453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4839" h="4534758">
                <a:moveTo>
                  <a:pt x="0" y="0"/>
                </a:moveTo>
                <a:lnTo>
                  <a:pt x="389491" y="0"/>
                </a:lnTo>
                <a:lnTo>
                  <a:pt x="389491" y="17245"/>
                </a:lnTo>
                <a:lnTo>
                  <a:pt x="5354839" y="1588791"/>
                </a:lnTo>
                <a:lnTo>
                  <a:pt x="5354839" y="2958347"/>
                </a:lnTo>
                <a:lnTo>
                  <a:pt x="389491" y="4529892"/>
                </a:lnTo>
                <a:lnTo>
                  <a:pt x="389491" y="4534758"/>
                </a:lnTo>
                <a:lnTo>
                  <a:pt x="0" y="4534758"/>
                </a:lnTo>
                <a:close/>
              </a:path>
            </a:pathLst>
          </a:custGeom>
          <a:gradFill>
            <a:gsLst>
              <a:gs pos="0">
                <a:srgbClr val="5153FB"/>
              </a:gs>
              <a:gs pos="45000">
                <a:srgbClr val="4F6CEB"/>
              </a:gs>
              <a:gs pos="100000">
                <a:srgbClr val="8AB7E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C100E16-E5AB-5671-8FDA-C87446EC66AB}"/>
              </a:ext>
            </a:extLst>
          </p:cNvPr>
          <p:cNvGrpSpPr/>
          <p:nvPr/>
        </p:nvGrpSpPr>
        <p:grpSpPr>
          <a:xfrm>
            <a:off x="1420127" y="1447723"/>
            <a:ext cx="1385221" cy="1385221"/>
            <a:chOff x="1420127" y="1447723"/>
            <a:chExt cx="1385221" cy="138522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76E9E1B-0D90-C3F9-F1F2-3FF0F9D53B19}"/>
                </a:ext>
              </a:extLst>
            </p:cNvPr>
            <p:cNvSpPr/>
            <p:nvPr/>
          </p:nvSpPr>
          <p:spPr>
            <a:xfrm>
              <a:off x="1420127" y="1447723"/>
              <a:ext cx="1385221" cy="1385221"/>
            </a:xfrm>
            <a:prstGeom prst="ellipse">
              <a:avLst/>
            </a:prstGeom>
            <a:solidFill>
              <a:srgbClr val="5151FB"/>
            </a:solidFill>
            <a:ln>
              <a:noFill/>
            </a:ln>
            <a:effectLst>
              <a:outerShdw blurRad="165100" dist="165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DFBE53-645F-8BE2-D0E5-A47C03FBEA78}"/>
                </a:ext>
              </a:extLst>
            </p:cNvPr>
            <p:cNvSpPr/>
            <p:nvPr/>
          </p:nvSpPr>
          <p:spPr>
            <a:xfrm>
              <a:off x="1524543" y="1552139"/>
              <a:ext cx="1176387" cy="11763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7CE9CEF-BE38-1633-018B-95DE6CA0AED6}"/>
                </a:ext>
              </a:extLst>
            </p:cNvPr>
            <p:cNvGrpSpPr/>
            <p:nvPr/>
          </p:nvGrpSpPr>
          <p:grpSpPr>
            <a:xfrm>
              <a:off x="1725595" y="1801168"/>
              <a:ext cx="744613" cy="703344"/>
              <a:chOff x="6785212" y="1928264"/>
              <a:chExt cx="1249408" cy="1180160"/>
            </a:xfrm>
          </p:grpSpPr>
          <p:pic>
            <p:nvPicPr>
              <p:cNvPr id="29" name="그림 28" descr="스크린샷, 그래픽, 상징, 디자인이(가) 표시된 사진&#10;&#10;자동 생성된 설명">
                <a:extLst>
                  <a:ext uri="{FF2B5EF4-FFF2-40B4-BE49-F238E27FC236}">
                    <a16:creationId xmlns:a16="http://schemas.microsoft.com/office/drawing/2014/main" id="{3A9E8794-BB95-A6D1-25A7-DAF6C6D0E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4460" y="1928264"/>
                <a:ext cx="1180160" cy="1180160"/>
              </a:xfrm>
              <a:prstGeom prst="rect">
                <a:avLst/>
              </a:prstGeom>
            </p:spPr>
          </p:pic>
          <p:pic>
            <p:nvPicPr>
              <p:cNvPr id="30" name="Picture 2" descr="python&quot; Icon - Download for free – Iconduck">
                <a:extLst>
                  <a:ext uri="{FF2B5EF4-FFF2-40B4-BE49-F238E27FC236}">
                    <a16:creationId xmlns:a16="http://schemas.microsoft.com/office/drawing/2014/main" id="{41681702-D855-0019-ADBD-1FD3DF5498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213" y="1938364"/>
                <a:ext cx="350072" cy="348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F77FEC4-EDBB-9918-885E-4F435ACBFDC3}"/>
              </a:ext>
            </a:extLst>
          </p:cNvPr>
          <p:cNvGrpSpPr/>
          <p:nvPr/>
        </p:nvGrpSpPr>
        <p:grpSpPr>
          <a:xfrm>
            <a:off x="1428627" y="5059684"/>
            <a:ext cx="2340440" cy="840492"/>
            <a:chOff x="1428627" y="5059684"/>
            <a:chExt cx="2340440" cy="84049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82E977C-1816-13F0-F4DA-93FBA25AC239}"/>
                </a:ext>
              </a:extLst>
            </p:cNvPr>
            <p:cNvSpPr/>
            <p:nvPr/>
          </p:nvSpPr>
          <p:spPr>
            <a:xfrm>
              <a:off x="1428627" y="5059684"/>
              <a:ext cx="2340440" cy="840492"/>
            </a:xfrm>
            <a:prstGeom prst="roundRect">
              <a:avLst/>
            </a:prstGeom>
            <a:solidFill>
              <a:srgbClr val="5153FB"/>
            </a:solidFill>
            <a:ln>
              <a:noFill/>
            </a:ln>
            <a:effectLst>
              <a:outerShdw blurRad="215900" dist="241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02488C-D56E-E7CD-3EE2-8B5A53612D9E}"/>
                </a:ext>
              </a:extLst>
            </p:cNvPr>
            <p:cNvSpPr txBox="1"/>
            <p:nvPr/>
          </p:nvSpPr>
          <p:spPr>
            <a:xfrm>
              <a:off x="1496789" y="5146769"/>
              <a:ext cx="2228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rgbClr val="F2F2F2"/>
                  </a:solidFill>
                </a:rPr>
                <a:t>21 </a:t>
              </a:r>
              <a:r>
                <a:rPr lang="en-US" altLang="ko-KR" sz="3200" b="1" dirty="0">
                  <a:solidFill>
                    <a:srgbClr val="F2F2F2"/>
                  </a:solidFill>
                </a:rPr>
                <a:t>years</a:t>
              </a:r>
              <a:endParaRPr lang="ko-KR" altLang="en-US" sz="3600" b="1" dirty="0">
                <a:solidFill>
                  <a:srgbClr val="F2F2F2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7CFA9C3-D1BE-F3C4-8CB7-64E8C50F9B76}"/>
              </a:ext>
            </a:extLst>
          </p:cNvPr>
          <p:cNvSpPr txBox="1"/>
          <p:nvPr/>
        </p:nvSpPr>
        <p:spPr>
          <a:xfrm>
            <a:off x="505204" y="2898107"/>
            <a:ext cx="3371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0" dirty="0">
                <a:solidFill>
                  <a:srgbClr val="FFFFFE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Simulation-Program</a:t>
            </a:r>
            <a:endParaRPr lang="en-US" altLang="ko-KR" sz="1400" dirty="0">
              <a:solidFill>
                <a:srgbClr val="FFFFF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1400" i="0" dirty="0">
                <a:solidFill>
                  <a:srgbClr val="FFFFFE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based solution</a:t>
            </a:r>
            <a:endParaRPr lang="ko-KR" altLang="en-US" sz="1400" dirty="0">
              <a:solidFill>
                <a:srgbClr val="FFFFF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473912-480F-6591-5F02-F4BAB783F325}"/>
              </a:ext>
            </a:extLst>
          </p:cNvPr>
          <p:cNvSpPr/>
          <p:nvPr/>
        </p:nvSpPr>
        <p:spPr>
          <a:xfrm rot="10800000">
            <a:off x="11271958" y="1476881"/>
            <a:ext cx="606778" cy="5381824"/>
          </a:xfrm>
          <a:prstGeom prst="rect">
            <a:avLst/>
          </a:prstGeom>
          <a:solidFill>
            <a:srgbClr val="25B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628C3BE0-6F8E-4C58-92F5-5B67123C5C0C}"/>
              </a:ext>
            </a:extLst>
          </p:cNvPr>
          <p:cNvSpPr/>
          <p:nvPr/>
        </p:nvSpPr>
        <p:spPr>
          <a:xfrm rot="10800000">
            <a:off x="6900201" y="1476881"/>
            <a:ext cx="5354839" cy="5381824"/>
          </a:xfrm>
          <a:custGeom>
            <a:avLst/>
            <a:gdLst>
              <a:gd name="connsiteX0" fmla="*/ 0 w 5354839"/>
              <a:gd name="connsiteY0" fmla="*/ 0 h 4534758"/>
              <a:gd name="connsiteX1" fmla="*/ 389491 w 5354839"/>
              <a:gd name="connsiteY1" fmla="*/ 0 h 4534758"/>
              <a:gd name="connsiteX2" fmla="*/ 389491 w 5354839"/>
              <a:gd name="connsiteY2" fmla="*/ 17245 h 4534758"/>
              <a:gd name="connsiteX3" fmla="*/ 5354839 w 5354839"/>
              <a:gd name="connsiteY3" fmla="*/ 1588791 h 4534758"/>
              <a:gd name="connsiteX4" fmla="*/ 5354839 w 5354839"/>
              <a:gd name="connsiteY4" fmla="*/ 2958347 h 4534758"/>
              <a:gd name="connsiteX5" fmla="*/ 389491 w 5354839"/>
              <a:gd name="connsiteY5" fmla="*/ 4529892 h 4534758"/>
              <a:gd name="connsiteX6" fmla="*/ 389491 w 5354839"/>
              <a:gd name="connsiteY6" fmla="*/ 4534758 h 4534758"/>
              <a:gd name="connsiteX7" fmla="*/ 0 w 5354839"/>
              <a:gd name="connsiteY7" fmla="*/ 4534758 h 453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54839" h="4534758">
                <a:moveTo>
                  <a:pt x="0" y="0"/>
                </a:moveTo>
                <a:lnTo>
                  <a:pt x="389491" y="0"/>
                </a:lnTo>
                <a:lnTo>
                  <a:pt x="389491" y="17245"/>
                </a:lnTo>
                <a:lnTo>
                  <a:pt x="5354839" y="1588791"/>
                </a:lnTo>
                <a:lnTo>
                  <a:pt x="5354839" y="2958347"/>
                </a:lnTo>
                <a:lnTo>
                  <a:pt x="389491" y="4529892"/>
                </a:lnTo>
                <a:lnTo>
                  <a:pt x="389491" y="4534758"/>
                </a:lnTo>
                <a:lnTo>
                  <a:pt x="0" y="4534758"/>
                </a:lnTo>
                <a:close/>
              </a:path>
            </a:pathLst>
          </a:custGeom>
          <a:gradFill>
            <a:gsLst>
              <a:gs pos="0">
                <a:srgbClr val="44D7A6"/>
              </a:gs>
              <a:gs pos="45000">
                <a:srgbClr val="46CFAC"/>
              </a:gs>
              <a:gs pos="100000">
                <a:srgbClr val="4CABC3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02C2AEC-263B-056B-9E0E-90CE30DB9C6A}"/>
              </a:ext>
            </a:extLst>
          </p:cNvPr>
          <p:cNvSpPr/>
          <p:nvPr/>
        </p:nvSpPr>
        <p:spPr>
          <a:xfrm>
            <a:off x="8143226" y="5059684"/>
            <a:ext cx="2340440" cy="840492"/>
          </a:xfrm>
          <a:prstGeom prst="roundRect">
            <a:avLst/>
          </a:prstGeom>
          <a:solidFill>
            <a:srgbClr val="46D9A8"/>
          </a:solidFill>
          <a:ln>
            <a:noFill/>
          </a:ln>
          <a:effectLst>
            <a:outerShdw blurRad="152400" dist="2413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8C22D4-D1C3-DBF0-A448-8CC743902355}"/>
              </a:ext>
            </a:extLst>
          </p:cNvPr>
          <p:cNvSpPr txBox="1"/>
          <p:nvPr/>
        </p:nvSpPr>
        <p:spPr>
          <a:xfrm>
            <a:off x="8211388" y="5146769"/>
            <a:ext cx="2228735" cy="646331"/>
          </a:xfrm>
          <a:prstGeom prst="rect">
            <a:avLst/>
          </a:prstGeom>
          <a:solidFill>
            <a:srgbClr val="46D9A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2F2F2"/>
                </a:solidFill>
              </a:rPr>
              <a:t>7.23 </a:t>
            </a:r>
            <a:r>
              <a:rPr lang="en-US" altLang="ko-KR" sz="2400" b="1" dirty="0">
                <a:solidFill>
                  <a:srgbClr val="F2F2F2"/>
                </a:solidFill>
              </a:rPr>
              <a:t>days</a:t>
            </a:r>
            <a:endParaRPr lang="ko-KR" altLang="en-US" sz="3600" b="1" dirty="0">
              <a:solidFill>
                <a:srgbClr val="F2F2F2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696E956-AD2E-EE4B-26B4-36AFD55116C2}"/>
              </a:ext>
            </a:extLst>
          </p:cNvPr>
          <p:cNvSpPr/>
          <p:nvPr/>
        </p:nvSpPr>
        <p:spPr>
          <a:xfrm>
            <a:off x="5166918" y="3180743"/>
            <a:ext cx="1922517" cy="1922517"/>
          </a:xfrm>
          <a:prstGeom prst="roundRect">
            <a:avLst/>
          </a:prstGeom>
          <a:solidFill>
            <a:srgbClr val="E8E8E8"/>
          </a:solidFill>
          <a:ln>
            <a:noFill/>
          </a:ln>
          <a:effectLst>
            <a:outerShdw blurRad="1778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4293B7-E73E-AA09-3D98-B2C802740B44}"/>
              </a:ext>
            </a:extLst>
          </p:cNvPr>
          <p:cNvSpPr/>
          <p:nvPr/>
        </p:nvSpPr>
        <p:spPr>
          <a:xfrm>
            <a:off x="5292531" y="3306356"/>
            <a:ext cx="1671291" cy="167129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CBA312-945F-DBA4-7C42-BECE3784D2C7}"/>
                  </a:ext>
                </a:extLst>
              </p:cNvPr>
              <p:cNvSpPr txBox="1"/>
              <p:nvPr/>
            </p:nvSpPr>
            <p:spPr>
              <a:xfrm>
                <a:off x="4415279" y="2068283"/>
                <a:ext cx="3462484" cy="777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N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=10,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𝑋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=9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1,000,000,000</a:t>
                </a:r>
                <a:r>
                  <a:rPr lang="en-US" altLang="ko-KR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cases</a:t>
                </a:r>
                <a:endParaRPr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CBA312-945F-DBA4-7C42-BECE3784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279" y="2068283"/>
                <a:ext cx="3462484" cy="777842"/>
              </a:xfrm>
              <a:prstGeom prst="rect">
                <a:avLst/>
              </a:prstGeom>
              <a:blipFill>
                <a:blip r:embed="rId7"/>
                <a:stretch>
                  <a:fillRect t="-3906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타원 84">
            <a:extLst>
              <a:ext uri="{FF2B5EF4-FFF2-40B4-BE49-F238E27FC236}">
                <a16:creationId xmlns:a16="http://schemas.microsoft.com/office/drawing/2014/main" id="{AAD79942-4FA2-1B73-CB9C-BD3CA7797E19}"/>
              </a:ext>
            </a:extLst>
          </p:cNvPr>
          <p:cNvSpPr/>
          <p:nvPr/>
        </p:nvSpPr>
        <p:spPr>
          <a:xfrm>
            <a:off x="9368434" y="1447723"/>
            <a:ext cx="1385221" cy="1385221"/>
          </a:xfrm>
          <a:prstGeom prst="ellipse">
            <a:avLst/>
          </a:prstGeom>
          <a:solidFill>
            <a:srgbClr val="25B081"/>
          </a:solidFill>
          <a:ln>
            <a:noFill/>
          </a:ln>
          <a:effectLst>
            <a:outerShdw blurRad="165100" dist="165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5F1EA54-3C05-4E2E-E6BA-CC14FAB8BD4A}"/>
              </a:ext>
            </a:extLst>
          </p:cNvPr>
          <p:cNvSpPr/>
          <p:nvPr/>
        </p:nvSpPr>
        <p:spPr>
          <a:xfrm>
            <a:off x="9472850" y="1552139"/>
            <a:ext cx="1176387" cy="11763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9068EE-BDB4-6854-CA9A-8B903181FCBD}"/>
              </a:ext>
            </a:extLst>
          </p:cNvPr>
          <p:cNvSpPr txBox="1"/>
          <p:nvPr/>
        </p:nvSpPr>
        <p:spPr>
          <a:xfrm>
            <a:off x="8375446" y="2898107"/>
            <a:ext cx="3371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F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AI-Based </a:t>
            </a:r>
          </a:p>
          <a:p>
            <a:pPr algn="ctr"/>
            <a:r>
              <a:rPr lang="en-US" altLang="ko-KR" sz="1400" dirty="0">
                <a:solidFill>
                  <a:srgbClr val="FFFFF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Solution</a:t>
            </a:r>
            <a:endParaRPr lang="ko-KR" altLang="en-US" sz="1400" dirty="0">
              <a:solidFill>
                <a:srgbClr val="FFFFF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8DB4C80D-932B-5D4F-F77A-FFF41B0A3F6B}"/>
              </a:ext>
            </a:extLst>
          </p:cNvPr>
          <p:cNvSpPr/>
          <p:nvPr/>
        </p:nvSpPr>
        <p:spPr>
          <a:xfrm rot="3960000">
            <a:off x="6218276" y="2825236"/>
            <a:ext cx="3132000" cy="2041013"/>
          </a:xfrm>
          <a:custGeom>
            <a:avLst/>
            <a:gdLst>
              <a:gd name="connsiteX0" fmla="*/ 0 w 4084226"/>
              <a:gd name="connsiteY0" fmla="*/ 2023889 h 2041013"/>
              <a:gd name="connsiteX1" fmla="*/ 826897 w 4084226"/>
              <a:gd name="connsiteY1" fmla="*/ 465955 h 2041013"/>
              <a:gd name="connsiteX2" fmla="*/ 886060 w 4084226"/>
              <a:gd name="connsiteY2" fmla="*/ 458425 h 2041013"/>
              <a:gd name="connsiteX3" fmla="*/ 2180134 w 4084226"/>
              <a:gd name="connsiteY3" fmla="*/ 396678 h 2041013"/>
              <a:gd name="connsiteX4" fmla="*/ 2258324 w 4084226"/>
              <a:gd name="connsiteY4" fmla="*/ 395476 h 2041013"/>
              <a:gd name="connsiteX5" fmla="*/ 3032311 w 4084226"/>
              <a:gd name="connsiteY5" fmla="*/ 395476 h 2041013"/>
              <a:gd name="connsiteX6" fmla="*/ 3152218 w 4084226"/>
              <a:gd name="connsiteY6" fmla="*/ 395476 h 2041013"/>
              <a:gd name="connsiteX7" fmla="*/ 3152218 w 4084226"/>
              <a:gd name="connsiteY7" fmla="*/ 0 h 2041013"/>
              <a:gd name="connsiteX8" fmla="*/ 4084226 w 4084226"/>
              <a:gd name="connsiteY8" fmla="*/ 790952 h 2041013"/>
              <a:gd name="connsiteX9" fmla="*/ 3152218 w 4084226"/>
              <a:gd name="connsiteY9" fmla="*/ 1581903 h 2041013"/>
              <a:gd name="connsiteX10" fmla="*/ 3152218 w 4084226"/>
              <a:gd name="connsiteY10" fmla="*/ 1186428 h 2041013"/>
              <a:gd name="connsiteX11" fmla="*/ 2964682 w 4084226"/>
              <a:gd name="connsiteY11" fmla="*/ 1186428 h 2041013"/>
              <a:gd name="connsiteX12" fmla="*/ 2777957 w 4084226"/>
              <a:gd name="connsiteY12" fmla="*/ 1199931 h 2041013"/>
              <a:gd name="connsiteX13" fmla="*/ 2134503 w 4084226"/>
              <a:gd name="connsiteY13" fmla="*/ 1294032 h 2041013"/>
              <a:gd name="connsiteX14" fmla="*/ 903397 w 4084226"/>
              <a:gd name="connsiteY14" fmla="*/ 1692894 h 2041013"/>
              <a:gd name="connsiteX15" fmla="*/ 158890 w 4084226"/>
              <a:gd name="connsiteY15" fmla="*/ 1979784 h 2041013"/>
              <a:gd name="connsiteX16" fmla="*/ 10787 w 4084226"/>
              <a:gd name="connsiteY16" fmla="*/ 2041013 h 2041013"/>
              <a:gd name="connsiteX17" fmla="*/ 0 w 4084226"/>
              <a:gd name="connsiteY17" fmla="*/ 2041013 h 204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84226" h="2041013">
                <a:moveTo>
                  <a:pt x="0" y="2023889"/>
                </a:moveTo>
                <a:lnTo>
                  <a:pt x="826897" y="465955"/>
                </a:lnTo>
                <a:lnTo>
                  <a:pt x="886060" y="458425"/>
                </a:lnTo>
                <a:cubicBezTo>
                  <a:pt x="1216413" y="422405"/>
                  <a:pt x="1674351" y="405886"/>
                  <a:pt x="2180134" y="396678"/>
                </a:cubicBezTo>
                <a:lnTo>
                  <a:pt x="2258324" y="395476"/>
                </a:lnTo>
                <a:lnTo>
                  <a:pt x="3032311" y="395476"/>
                </a:lnTo>
                <a:lnTo>
                  <a:pt x="3152218" y="395476"/>
                </a:lnTo>
                <a:lnTo>
                  <a:pt x="3152218" y="0"/>
                </a:lnTo>
                <a:lnTo>
                  <a:pt x="4084226" y="790952"/>
                </a:lnTo>
                <a:lnTo>
                  <a:pt x="3152218" y="1581903"/>
                </a:lnTo>
                <a:lnTo>
                  <a:pt x="3152218" y="1186428"/>
                </a:lnTo>
                <a:lnTo>
                  <a:pt x="2964682" y="1186428"/>
                </a:lnTo>
                <a:lnTo>
                  <a:pt x="2777957" y="1199931"/>
                </a:lnTo>
                <a:cubicBezTo>
                  <a:pt x="2568586" y="1217713"/>
                  <a:pt x="2355636" y="1245006"/>
                  <a:pt x="2134503" y="1294032"/>
                </a:cubicBezTo>
                <a:cubicBezTo>
                  <a:pt x="1741377" y="1381191"/>
                  <a:pt x="1270660" y="1562894"/>
                  <a:pt x="903397" y="1692894"/>
                </a:cubicBezTo>
                <a:cubicBezTo>
                  <a:pt x="627950" y="1790394"/>
                  <a:pt x="388874" y="1885401"/>
                  <a:pt x="158890" y="1979784"/>
                </a:cubicBezTo>
                <a:lnTo>
                  <a:pt x="10787" y="2041013"/>
                </a:lnTo>
                <a:lnTo>
                  <a:pt x="0" y="2041013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49000">
                <a:schemeClr val="accent6">
                  <a:lumMod val="40000"/>
                  <a:lumOff val="60000"/>
                  <a:alpha val="64000"/>
                </a:schemeClr>
              </a:gs>
              <a:gs pos="83000">
                <a:srgbClr val="FBFBF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A7449B6E-DB12-2846-148F-AF09177A8DEB}"/>
              </a:ext>
            </a:extLst>
          </p:cNvPr>
          <p:cNvSpPr/>
          <p:nvPr/>
        </p:nvSpPr>
        <p:spPr>
          <a:xfrm rot="6840000" flipV="1">
            <a:off x="2830361" y="2812935"/>
            <a:ext cx="3132000" cy="2041200"/>
          </a:xfrm>
          <a:custGeom>
            <a:avLst/>
            <a:gdLst>
              <a:gd name="connsiteX0" fmla="*/ 820422 w 4084226"/>
              <a:gd name="connsiteY0" fmla="*/ 466822 h 2041200"/>
              <a:gd name="connsiteX1" fmla="*/ 0 w 4084226"/>
              <a:gd name="connsiteY1" fmla="*/ 2009812 h 2041200"/>
              <a:gd name="connsiteX2" fmla="*/ 0 w 4084226"/>
              <a:gd name="connsiteY2" fmla="*/ 2041200 h 2041200"/>
              <a:gd name="connsiteX3" fmla="*/ 10787 w 4084226"/>
              <a:gd name="connsiteY3" fmla="*/ 2041200 h 2041200"/>
              <a:gd name="connsiteX4" fmla="*/ 158890 w 4084226"/>
              <a:gd name="connsiteY4" fmla="*/ 1979966 h 2041200"/>
              <a:gd name="connsiteX5" fmla="*/ 903397 w 4084226"/>
              <a:gd name="connsiteY5" fmla="*/ 1693049 h 2041200"/>
              <a:gd name="connsiteX6" fmla="*/ 2134503 w 4084226"/>
              <a:gd name="connsiteY6" fmla="*/ 1294151 h 2041200"/>
              <a:gd name="connsiteX7" fmla="*/ 2777957 w 4084226"/>
              <a:gd name="connsiteY7" fmla="*/ 1200041 h 2041200"/>
              <a:gd name="connsiteX8" fmla="*/ 2964682 w 4084226"/>
              <a:gd name="connsiteY8" fmla="*/ 1186537 h 2041200"/>
              <a:gd name="connsiteX9" fmla="*/ 3152218 w 4084226"/>
              <a:gd name="connsiteY9" fmla="*/ 1186536 h 2041200"/>
              <a:gd name="connsiteX10" fmla="*/ 3152218 w 4084226"/>
              <a:gd name="connsiteY10" fmla="*/ 1582048 h 2041200"/>
              <a:gd name="connsiteX11" fmla="*/ 4084226 w 4084226"/>
              <a:gd name="connsiteY11" fmla="*/ 791024 h 2041200"/>
              <a:gd name="connsiteX12" fmla="*/ 3152218 w 4084226"/>
              <a:gd name="connsiteY12" fmla="*/ 0 h 2041200"/>
              <a:gd name="connsiteX13" fmla="*/ 3152218 w 4084226"/>
              <a:gd name="connsiteY13" fmla="*/ 395512 h 2041200"/>
              <a:gd name="connsiteX14" fmla="*/ 3032311 w 4084226"/>
              <a:gd name="connsiteY14" fmla="*/ 395513 h 2041200"/>
              <a:gd name="connsiteX15" fmla="*/ 2258324 w 4084226"/>
              <a:gd name="connsiteY15" fmla="*/ 395513 h 2041200"/>
              <a:gd name="connsiteX16" fmla="*/ 2180135 w 4084226"/>
              <a:gd name="connsiteY16" fmla="*/ 396715 h 2041200"/>
              <a:gd name="connsiteX17" fmla="*/ 886059 w 4084226"/>
              <a:gd name="connsiteY17" fmla="*/ 458467 h 20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84226" h="2041200">
                <a:moveTo>
                  <a:pt x="820422" y="466822"/>
                </a:moveTo>
                <a:lnTo>
                  <a:pt x="0" y="2009812"/>
                </a:lnTo>
                <a:lnTo>
                  <a:pt x="0" y="2041200"/>
                </a:lnTo>
                <a:lnTo>
                  <a:pt x="10787" y="2041200"/>
                </a:lnTo>
                <a:lnTo>
                  <a:pt x="158890" y="1979966"/>
                </a:lnTo>
                <a:cubicBezTo>
                  <a:pt x="388874" y="1885574"/>
                  <a:pt x="627950" y="1790558"/>
                  <a:pt x="903397" y="1693049"/>
                </a:cubicBezTo>
                <a:cubicBezTo>
                  <a:pt x="1270660" y="1563038"/>
                  <a:pt x="1741377" y="1381317"/>
                  <a:pt x="2134503" y="1294151"/>
                </a:cubicBezTo>
                <a:cubicBezTo>
                  <a:pt x="2355636" y="1245120"/>
                  <a:pt x="2568586" y="1217825"/>
                  <a:pt x="2777957" y="1200041"/>
                </a:cubicBezTo>
                <a:lnTo>
                  <a:pt x="2964682" y="1186537"/>
                </a:lnTo>
                <a:lnTo>
                  <a:pt x="3152218" y="1186536"/>
                </a:lnTo>
                <a:lnTo>
                  <a:pt x="3152218" y="1582048"/>
                </a:lnTo>
                <a:lnTo>
                  <a:pt x="4084226" y="791024"/>
                </a:lnTo>
                <a:lnTo>
                  <a:pt x="3152218" y="0"/>
                </a:lnTo>
                <a:lnTo>
                  <a:pt x="3152218" y="395512"/>
                </a:lnTo>
                <a:lnTo>
                  <a:pt x="3032311" y="395513"/>
                </a:lnTo>
                <a:lnTo>
                  <a:pt x="2258324" y="395513"/>
                </a:lnTo>
                <a:lnTo>
                  <a:pt x="2180135" y="396715"/>
                </a:lnTo>
                <a:cubicBezTo>
                  <a:pt x="1674351" y="405923"/>
                  <a:pt x="1216413" y="422444"/>
                  <a:pt x="886059" y="458467"/>
                </a:cubicBezTo>
                <a:close/>
              </a:path>
            </a:pathLst>
          </a:custGeom>
          <a:gradFill flip="none" rotWithShape="1">
            <a:gsLst>
              <a:gs pos="0">
                <a:srgbClr val="EF65DB">
                  <a:alpha val="69804"/>
                </a:srgbClr>
              </a:gs>
              <a:gs pos="49000">
                <a:schemeClr val="accent1">
                  <a:lumMod val="40000"/>
                  <a:lumOff val="60000"/>
                  <a:alpha val="83000"/>
                </a:schemeClr>
              </a:gs>
              <a:gs pos="100000">
                <a:srgbClr val="FBFBFB"/>
              </a:gs>
              <a:gs pos="66000">
                <a:schemeClr val="bg1">
                  <a:lumMod val="9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1B0110-D599-46A2-6935-82634B3E2994}"/>
              </a:ext>
            </a:extLst>
          </p:cNvPr>
          <p:cNvSpPr txBox="1"/>
          <p:nvPr/>
        </p:nvSpPr>
        <p:spPr>
          <a:xfrm>
            <a:off x="1151366" y="3656167"/>
            <a:ext cx="2869779" cy="985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 Rate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1.5 times/sec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F9C4F30-C443-7521-4480-0BC2EC97C800}"/>
              </a:ext>
            </a:extLst>
          </p:cNvPr>
          <p:cNvSpPr txBox="1"/>
          <p:nvPr/>
        </p:nvSpPr>
        <p:spPr>
          <a:xfrm>
            <a:off x="8305548" y="3656167"/>
            <a:ext cx="2869779" cy="97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Simulation Rate</a:t>
            </a:r>
          </a:p>
          <a:p>
            <a:pPr algn="r">
              <a:lnSpc>
                <a:spcPct val="200000"/>
              </a:lnSpc>
            </a:pPr>
            <a:r>
              <a:rPr lang="en-US" altLang="ko-KR" sz="20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2000 times/sec</a:t>
            </a:r>
          </a:p>
        </p:txBody>
      </p:sp>
      <p:pic>
        <p:nvPicPr>
          <p:cNvPr id="100" name="그림 99" descr="그래픽, 클립아트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B2CD9B26-1677-15A3-8829-6ED366FAB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6" b="89887" l="9888" r="89935">
                        <a14:foregroundMark x1="50618" y1="8151" x2="31136" y2="12604"/>
                        <a14:foregroundMark x1="31136" y1="12604" x2="32019" y2="14264"/>
                        <a14:foregroundMark x1="70100" y1="6491" x2="42849" y2="906"/>
                        <a14:foregroundMark x1="63214" y1="3698" x2="22955" y2="14792"/>
                        <a14:foregroundMark x1="63626" y1="7623" x2="27722" y2="7019"/>
                        <a14:foregroundMark x1="64921" y1="3698" x2="40671" y2="7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65" y="1615945"/>
            <a:ext cx="1861641" cy="145183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0686655-B1B7-D41E-131D-CC96196889CB}"/>
              </a:ext>
            </a:extLst>
          </p:cNvPr>
          <p:cNvSpPr txBox="1"/>
          <p:nvPr/>
        </p:nvSpPr>
        <p:spPr>
          <a:xfrm>
            <a:off x="5359337" y="3098020"/>
            <a:ext cx="1537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&lt;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5E3E2F-935F-6715-BE73-ABED4EA4C823}"/>
              </a:ext>
            </a:extLst>
          </p:cNvPr>
          <p:cNvSpPr txBox="1"/>
          <p:nvPr/>
        </p:nvSpPr>
        <p:spPr>
          <a:xfrm>
            <a:off x="5422302" y="3887660"/>
            <a:ext cx="14484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1,600</a:t>
            </a:r>
            <a:r>
              <a:rPr lang="en-US" altLang="ko-KR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algn="ctr"/>
            <a:r>
              <a:rPr lang="en-US" altLang="ko-KR" sz="18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times </a:t>
            </a:r>
          </a:p>
          <a:p>
            <a:pPr algn="ctr"/>
            <a:r>
              <a:rPr lang="en-US" altLang="ko-KR" sz="1800" b="1" dirty="0">
                <a:solidFill>
                  <a:srgbClr val="F2F2F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faster!!</a:t>
            </a:r>
            <a:endParaRPr lang="ko-KR" altLang="en-US" b="1" dirty="0">
              <a:solidFill>
                <a:srgbClr val="F2F2F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, 그래픽, 디자인, 픽셀이(가) 표시된 사진&#10;&#10;자동 생성된 설명">
            <a:extLst>
              <a:ext uri="{FF2B5EF4-FFF2-40B4-BE49-F238E27FC236}">
                <a16:creationId xmlns:a16="http://schemas.microsoft.com/office/drawing/2014/main" id="{C7E0EFD4-6D4E-E191-F4D3-D4DC0B1F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4" y="527808"/>
            <a:ext cx="724991" cy="72499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A0C9B5D-93F0-EC26-A9AA-0B27F373F3CB}"/>
              </a:ext>
            </a:extLst>
          </p:cNvPr>
          <p:cNvGrpSpPr/>
          <p:nvPr/>
        </p:nvGrpSpPr>
        <p:grpSpPr>
          <a:xfrm>
            <a:off x="1947229" y="288510"/>
            <a:ext cx="1694832" cy="1694832"/>
            <a:chOff x="246229" y="2751355"/>
            <a:chExt cx="1900675" cy="190067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0DE8CD8-D6C6-9E65-E861-FE3A98A039DF}"/>
                </a:ext>
              </a:extLst>
            </p:cNvPr>
            <p:cNvSpPr/>
            <p:nvPr/>
          </p:nvSpPr>
          <p:spPr>
            <a:xfrm>
              <a:off x="246229" y="2751355"/>
              <a:ext cx="1900675" cy="1900675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16D61FD-155B-B9D6-8776-AB71F24F1F1F}"/>
                </a:ext>
              </a:extLst>
            </p:cNvPr>
            <p:cNvSpPr/>
            <p:nvPr/>
          </p:nvSpPr>
          <p:spPr>
            <a:xfrm>
              <a:off x="419400" y="2910284"/>
              <a:ext cx="1582815" cy="1582815"/>
            </a:xfrm>
            <a:prstGeom prst="ellipse">
              <a:avLst/>
            </a:prstGeom>
            <a:noFill/>
            <a:ln w="95250">
              <a:solidFill>
                <a:srgbClr val="DF6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5322585-B283-70F6-064A-7E66CCD30970}"/>
              </a:ext>
            </a:extLst>
          </p:cNvPr>
          <p:cNvSpPr txBox="1"/>
          <p:nvPr/>
        </p:nvSpPr>
        <p:spPr>
          <a:xfrm>
            <a:off x="2073656" y="721292"/>
            <a:ext cx="1467375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24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 개</a:t>
            </a:r>
            <a:endParaRPr lang="en-US" altLang="ko-KR" sz="2400" b="1" dirty="0">
              <a:solidFill>
                <a:srgbClr val="DF6499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Input(X)</a:t>
            </a:r>
            <a:endParaRPr lang="ko-KR" altLang="en-US" dirty="0">
              <a:solidFill>
                <a:srgbClr val="DF6499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D5B0DD-97D5-A060-2F25-7A21292B4DCB}"/>
              </a:ext>
            </a:extLst>
          </p:cNvPr>
          <p:cNvGrpSpPr/>
          <p:nvPr/>
        </p:nvGrpSpPr>
        <p:grpSpPr>
          <a:xfrm>
            <a:off x="3840619" y="288510"/>
            <a:ext cx="1694832" cy="1694832"/>
            <a:chOff x="10366117" y="2397548"/>
            <a:chExt cx="1540756" cy="154075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E0FD5F4-5D06-4A9D-E742-77AD645C3C37}"/>
                </a:ext>
              </a:extLst>
            </p:cNvPr>
            <p:cNvSpPr/>
            <p:nvPr/>
          </p:nvSpPr>
          <p:spPr>
            <a:xfrm>
              <a:off x="10366117" y="2397548"/>
              <a:ext cx="1540756" cy="1540756"/>
            </a:xfrm>
            <a:prstGeom prst="ellipse">
              <a:avLst/>
            </a:prstGeom>
            <a:solidFill>
              <a:srgbClr val="EDE9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BF0BBC9-532A-38CD-063C-5696F7B66365}"/>
                </a:ext>
              </a:extLst>
            </p:cNvPr>
            <p:cNvSpPr/>
            <p:nvPr/>
          </p:nvSpPr>
          <p:spPr>
            <a:xfrm>
              <a:off x="10494951" y="2526382"/>
              <a:ext cx="1283087" cy="1283087"/>
            </a:xfrm>
            <a:prstGeom prst="ellipse">
              <a:avLst/>
            </a:prstGeom>
            <a:noFill/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DF6499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DAA959-9083-A5DF-0C15-321597412A5C}"/>
                </a:ext>
              </a:extLst>
            </p:cNvPr>
            <p:cNvSpPr txBox="1"/>
            <p:nvPr/>
          </p:nvSpPr>
          <p:spPr>
            <a:xfrm>
              <a:off x="10530141" y="2819123"/>
              <a:ext cx="1212706" cy="335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ko-KR" altLang="en-US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41A819-E1C4-388B-AE8F-43FA90C0F8F9}"/>
              </a:ext>
            </a:extLst>
          </p:cNvPr>
          <p:cNvSpPr txBox="1"/>
          <p:nvPr/>
        </p:nvSpPr>
        <p:spPr>
          <a:xfrm>
            <a:off x="3796478" y="703050"/>
            <a:ext cx="1775523" cy="82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2400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 개</a:t>
            </a:r>
            <a:endParaRPr lang="en-US" altLang="ko-KR" sz="2400" b="1" dirty="0">
              <a:solidFill>
                <a:srgbClr val="1048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10486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Output(Y)</a:t>
            </a:r>
            <a:endParaRPr lang="ko-KR" altLang="en-US" b="1" dirty="0">
              <a:solidFill>
                <a:srgbClr val="10486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4" name="그림 13" descr="그래픽, 창의성이(가) 표시된 사진&#10;&#10;자동 생성된 설명">
            <a:extLst>
              <a:ext uri="{FF2B5EF4-FFF2-40B4-BE49-F238E27FC236}">
                <a16:creationId xmlns:a16="http://schemas.microsoft.com/office/drawing/2014/main" id="{B57E339C-70F9-C26F-8F3E-02E8E30A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005" y="527808"/>
            <a:ext cx="2033039" cy="1687367"/>
          </a:xfrm>
          <a:prstGeom prst="rect">
            <a:avLst/>
          </a:prstGeom>
        </p:spPr>
      </p:pic>
      <p:pic>
        <p:nvPicPr>
          <p:cNvPr id="15" name="그림 14" descr="창의성, 예술, 그래픽, 별이(가) 표시된 사진&#10;&#10;자동 생성된 설명">
            <a:extLst>
              <a:ext uri="{FF2B5EF4-FFF2-40B4-BE49-F238E27FC236}">
                <a16:creationId xmlns:a16="http://schemas.microsoft.com/office/drawing/2014/main" id="{B0E2C281-F81D-B2E9-127C-2E7C6E323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39" y="628201"/>
            <a:ext cx="904115" cy="90411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3F8C1F-1A51-D22E-B4E9-761D2BDE9D93}"/>
              </a:ext>
            </a:extLst>
          </p:cNvPr>
          <p:cNvSpPr/>
          <p:nvPr/>
        </p:nvSpPr>
        <p:spPr>
          <a:xfrm rot="2770222">
            <a:off x="5650807" y="2917840"/>
            <a:ext cx="1429200" cy="1429200"/>
          </a:xfrm>
          <a:prstGeom prst="roundRect">
            <a:avLst/>
          </a:prstGeom>
          <a:solidFill>
            <a:srgbClr val="389BBE"/>
          </a:solid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4EAC1A2-D436-0D08-CED2-B9659C0E2EA6}"/>
              </a:ext>
            </a:extLst>
          </p:cNvPr>
          <p:cNvSpPr/>
          <p:nvPr/>
        </p:nvSpPr>
        <p:spPr>
          <a:xfrm>
            <a:off x="5269581" y="3510123"/>
            <a:ext cx="194135" cy="194135"/>
          </a:xfrm>
          <a:prstGeom prst="ellipse">
            <a:avLst/>
          </a:prstGeom>
          <a:solidFill>
            <a:srgbClr val="44A9CB"/>
          </a:solidFill>
          <a:ln w="95250">
            <a:solidFill>
              <a:schemeClr val="bg1"/>
            </a:solidFill>
          </a:ln>
          <a:effectLst>
            <a:outerShdw blurRad="127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1E7B651-D234-8D02-AD57-5D2D8C606F58}"/>
              </a:ext>
            </a:extLst>
          </p:cNvPr>
          <p:cNvCxnSpPr>
            <a:cxnSpLocks/>
          </p:cNvCxnSpPr>
          <p:nvPr/>
        </p:nvCxnSpPr>
        <p:spPr>
          <a:xfrm flipH="1">
            <a:off x="9543927" y="3497156"/>
            <a:ext cx="197068" cy="0"/>
          </a:xfrm>
          <a:prstGeom prst="line">
            <a:avLst/>
          </a:prstGeom>
          <a:ln>
            <a:solidFill>
              <a:srgbClr val="224C7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380EB46-3757-01B5-0AFD-25EBF2222D2E}"/>
              </a:ext>
            </a:extLst>
          </p:cNvPr>
          <p:cNvSpPr/>
          <p:nvPr/>
        </p:nvSpPr>
        <p:spPr>
          <a:xfrm rot="2770222">
            <a:off x="7757269" y="2794921"/>
            <a:ext cx="1430400" cy="1430400"/>
          </a:xfrm>
          <a:prstGeom prst="roundRect">
            <a:avLst/>
          </a:prstGeom>
          <a:solidFill>
            <a:srgbClr val="224C7B"/>
          </a:solidFill>
          <a:ln>
            <a:noFill/>
          </a:ln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F6E1D12-F9F3-7F62-844C-FEDE9C8FB158}"/>
              </a:ext>
            </a:extLst>
          </p:cNvPr>
          <p:cNvSpPr/>
          <p:nvPr/>
        </p:nvSpPr>
        <p:spPr>
          <a:xfrm>
            <a:off x="9371762" y="3408496"/>
            <a:ext cx="194135" cy="194135"/>
          </a:xfrm>
          <a:prstGeom prst="ellipse">
            <a:avLst/>
          </a:prstGeom>
          <a:solidFill>
            <a:srgbClr val="224C7B"/>
          </a:solidFill>
          <a:ln w="95250">
            <a:solidFill>
              <a:schemeClr val="bg1"/>
            </a:solidFill>
          </a:ln>
          <a:effectLst>
            <a:outerShdw blurRad="1270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84957779-62F1-37EB-B6D0-AFA4BF08D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2" y="2266408"/>
            <a:ext cx="1142088" cy="114208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0B98F5-AC3C-6B2D-6DF1-70CE24894E83}"/>
              </a:ext>
            </a:extLst>
          </p:cNvPr>
          <p:cNvGrpSpPr/>
          <p:nvPr/>
        </p:nvGrpSpPr>
        <p:grpSpPr>
          <a:xfrm>
            <a:off x="5099372" y="3397612"/>
            <a:ext cx="2580836" cy="469655"/>
            <a:chOff x="3369972" y="4358226"/>
            <a:chExt cx="2580836" cy="46965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4E35279-1B3C-5373-054D-AB3388C6F36D}"/>
                </a:ext>
              </a:extLst>
            </p:cNvPr>
            <p:cNvSpPr/>
            <p:nvPr/>
          </p:nvSpPr>
          <p:spPr>
            <a:xfrm>
              <a:off x="3369972" y="4358226"/>
              <a:ext cx="2580836" cy="469655"/>
            </a:xfrm>
            <a:prstGeom prst="rect">
              <a:avLst/>
            </a:prstGeom>
            <a:noFill/>
            <a:ln w="38100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반응기에 </a:t>
              </a:r>
              <a:endPara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공급되는</a:t>
              </a:r>
              <a:endParaRPr lang="en-US" altLang="ko-KR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열량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D5D2FA-DC11-7B83-A30A-589F69806F64}"/>
                </a:ext>
              </a:extLst>
            </p:cNvPr>
            <p:cNvSpPr txBox="1"/>
            <p:nvPr/>
          </p:nvSpPr>
          <p:spPr>
            <a:xfrm>
              <a:off x="3829366" y="4373644"/>
              <a:ext cx="7252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01</a:t>
              </a:r>
              <a:endParaRPr lang="ko-KR" altLang="en-US" sz="2000" dirty="0"/>
            </a:p>
          </p:txBody>
        </p:sp>
      </p:grpSp>
      <p:pic>
        <p:nvPicPr>
          <p:cNvPr id="32" name="그림 31" descr="클립아트, 그래픽, 상징, 만화 영화이(가) 표시된 사진&#10;&#10;자동 생성된 설명">
            <a:extLst>
              <a:ext uri="{FF2B5EF4-FFF2-40B4-BE49-F238E27FC236}">
                <a16:creationId xmlns:a16="http://schemas.microsoft.com/office/drawing/2014/main" id="{A95D2174-6B19-EE82-FEC2-C8F62385C4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79" y="2499260"/>
            <a:ext cx="2348525" cy="1463693"/>
          </a:xfrm>
          <a:prstGeom prst="rect">
            <a:avLst/>
          </a:prstGeom>
        </p:spPr>
      </p:pic>
      <p:sp>
        <p:nvSpPr>
          <p:cNvPr id="33" name="화살표: 굽음 32">
            <a:extLst>
              <a:ext uri="{FF2B5EF4-FFF2-40B4-BE49-F238E27FC236}">
                <a16:creationId xmlns:a16="http://schemas.microsoft.com/office/drawing/2014/main" id="{FC764AE6-A5B3-8D47-BC9E-DE2487C492A5}"/>
              </a:ext>
            </a:extLst>
          </p:cNvPr>
          <p:cNvSpPr/>
          <p:nvPr/>
        </p:nvSpPr>
        <p:spPr>
          <a:xfrm rot="5400000">
            <a:off x="3057823" y="3871771"/>
            <a:ext cx="1920900" cy="2005777"/>
          </a:xfrm>
          <a:prstGeom prst="bentArrow">
            <a:avLst>
              <a:gd name="adj1" fmla="val 13976"/>
              <a:gd name="adj2" fmla="val 26181"/>
              <a:gd name="adj3" fmla="val 19488"/>
              <a:gd name="adj4" fmla="val 60285"/>
            </a:avLst>
          </a:prstGeom>
          <a:solidFill>
            <a:srgbClr val="007FF4"/>
          </a:solidFill>
          <a:ln w="38100">
            <a:solidFill>
              <a:srgbClr val="FFC8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39AA46-64D1-C198-732B-23231DF238A6}"/>
              </a:ext>
            </a:extLst>
          </p:cNvPr>
          <p:cNvGrpSpPr/>
          <p:nvPr/>
        </p:nvGrpSpPr>
        <p:grpSpPr>
          <a:xfrm>
            <a:off x="8767389" y="1666243"/>
            <a:ext cx="3000250" cy="1200329"/>
            <a:chOff x="-2048796" y="1250278"/>
            <a:chExt cx="3000250" cy="1200329"/>
          </a:xfrm>
        </p:grpSpPr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67D22B49-5521-290D-5EF2-AEC704C95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2048796" y="1517076"/>
              <a:ext cx="3000250" cy="75963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EDCFA6-8157-A634-E9D1-097070689AD8}"/>
                </a:ext>
              </a:extLst>
            </p:cNvPr>
            <p:cNvSpPr txBox="1"/>
            <p:nvPr/>
          </p:nvSpPr>
          <p:spPr>
            <a:xfrm>
              <a:off x="-1728218" y="1250278"/>
              <a:ext cx="235027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24.5</a:t>
              </a:r>
              <a:r>
                <a:rPr lang="ko-KR" altLang="en-US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만 개 </a:t>
              </a:r>
              <a:endParaRPr lang="en-US" altLang="ko-KR" sz="3600" b="1" dirty="0">
                <a:solidFill>
                  <a:schemeClr val="accent5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5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통합 데이터</a:t>
              </a:r>
            </a:p>
          </p:txBody>
        </p: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5E12EB55-78F0-CB6B-ED68-2986BDF0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524361">
              <a:off x="-1821042" y="1269158"/>
              <a:ext cx="282031" cy="445312"/>
            </a:xfrm>
            <a:prstGeom prst="rect">
              <a:avLst/>
            </a:prstGeom>
          </p:spPr>
        </p:pic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C58434B5-3ABD-D2AA-7D1A-C30A34262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013328">
              <a:off x="342331" y="1300210"/>
              <a:ext cx="282031" cy="445312"/>
            </a:xfrm>
            <a:prstGeom prst="rect">
              <a:avLst/>
            </a:prstGeom>
          </p:spPr>
        </p:pic>
      </p:grpSp>
      <p:pic>
        <p:nvPicPr>
          <p:cNvPr id="39" name="그림 38" descr="클립아트, 노랑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D1A8357-86C3-CC59-0551-7F111ED5D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248" y="4051618"/>
            <a:ext cx="1116391" cy="1116391"/>
          </a:xfrm>
          <a:prstGeom prst="rect">
            <a:avLst/>
          </a:prstGeom>
        </p:spPr>
      </p:pic>
      <p:pic>
        <p:nvPicPr>
          <p:cNvPr id="40" name="그래픽 39" descr="갈매기형 화살표">
            <a:extLst>
              <a:ext uri="{FF2B5EF4-FFF2-40B4-BE49-F238E27FC236}">
                <a16:creationId xmlns:a16="http://schemas.microsoft.com/office/drawing/2014/main" id="{5D12F346-C53F-F409-7DF8-893422C878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18220" y="4789393"/>
            <a:ext cx="1226426" cy="91440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AF8B7CC-3755-E9F1-9833-00127186E19C}"/>
              </a:ext>
            </a:extLst>
          </p:cNvPr>
          <p:cNvGrpSpPr/>
          <p:nvPr/>
        </p:nvGrpSpPr>
        <p:grpSpPr>
          <a:xfrm>
            <a:off x="5534042" y="2148450"/>
            <a:ext cx="189738" cy="393769"/>
            <a:chOff x="815653" y="1693248"/>
            <a:chExt cx="192991" cy="393769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FA6404-7B1E-9D22-CCBB-D49C9005889F}"/>
                </a:ext>
              </a:extLst>
            </p:cNvPr>
            <p:cNvCxnSpPr/>
            <p:nvPr/>
          </p:nvCxnSpPr>
          <p:spPr>
            <a:xfrm>
              <a:off x="815653" y="1693248"/>
              <a:ext cx="0" cy="393769"/>
            </a:xfrm>
            <a:prstGeom prst="line">
              <a:avLst/>
            </a:prstGeom>
            <a:ln w="38100">
              <a:solidFill>
                <a:srgbClr val="1A1B1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6B6DE68-A091-F80B-B072-AF47054722EF}"/>
                </a:ext>
              </a:extLst>
            </p:cNvPr>
            <p:cNvCxnSpPr/>
            <p:nvPr/>
          </p:nvCxnSpPr>
          <p:spPr>
            <a:xfrm>
              <a:off x="908974" y="1693248"/>
              <a:ext cx="0" cy="393769"/>
            </a:xfrm>
            <a:prstGeom prst="line">
              <a:avLst/>
            </a:prstGeom>
            <a:ln w="38100">
              <a:solidFill>
                <a:srgbClr val="DD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13BAA1E-B289-1315-C410-09D5F066CA25}"/>
                </a:ext>
              </a:extLst>
            </p:cNvPr>
            <p:cNvCxnSpPr/>
            <p:nvPr/>
          </p:nvCxnSpPr>
          <p:spPr>
            <a:xfrm>
              <a:off x="1008644" y="1693248"/>
              <a:ext cx="0" cy="393769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ED458A98-D32E-64D1-C6C0-1ABDB3FC3C72}"/>
              </a:ext>
            </a:extLst>
          </p:cNvPr>
          <p:cNvSpPr/>
          <p:nvPr/>
        </p:nvSpPr>
        <p:spPr>
          <a:xfrm>
            <a:off x="1039086" y="4459894"/>
            <a:ext cx="1676814" cy="1676814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8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38100">
            <a:solidFill>
              <a:srgbClr val="F9FCFB"/>
            </a:solidFill>
          </a:ln>
          <a:effectLst>
            <a:outerShdw blurRad="482600" dist="139700" dir="78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 descr="그래픽, 클립아트, 창의성, 디자인이(가) 표시된 사진&#10;&#10;자동 생성된 설명">
            <a:extLst>
              <a:ext uri="{FF2B5EF4-FFF2-40B4-BE49-F238E27FC236}">
                <a16:creationId xmlns:a16="http://schemas.microsoft.com/office/drawing/2014/main" id="{A28F443A-42BF-DB8B-539D-AB34BACA4E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60" y="4739915"/>
            <a:ext cx="1044704" cy="1044704"/>
          </a:xfrm>
          <a:prstGeom prst="rect">
            <a:avLst/>
          </a:prstGeom>
        </p:spPr>
      </p:pic>
      <p:pic>
        <p:nvPicPr>
          <p:cNvPr id="47" name="그림 46" descr="시계, 디자인이(가) 표시된 사진&#10;&#10;자동 생성된 설명">
            <a:extLst>
              <a:ext uri="{FF2B5EF4-FFF2-40B4-BE49-F238E27FC236}">
                <a16:creationId xmlns:a16="http://schemas.microsoft.com/office/drawing/2014/main" id="{B3A4397C-96AA-7567-14E9-93C066B2F9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62100">
            <a:off x="4003862" y="2142815"/>
            <a:ext cx="1201418" cy="120141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D693BFC-7112-B3BD-424F-064AD2836CE9}"/>
              </a:ext>
            </a:extLst>
          </p:cNvPr>
          <p:cNvGrpSpPr/>
          <p:nvPr/>
        </p:nvGrpSpPr>
        <p:grpSpPr>
          <a:xfrm>
            <a:off x="5423724" y="4351831"/>
            <a:ext cx="860324" cy="741659"/>
            <a:chOff x="3404384" y="16008615"/>
            <a:chExt cx="1060704" cy="914400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A129C4FD-549E-5E8D-6252-E4F3D23CF34F}"/>
                </a:ext>
              </a:extLst>
            </p:cNvPr>
            <p:cNvSpPr/>
            <p:nvPr/>
          </p:nvSpPr>
          <p:spPr>
            <a:xfrm>
              <a:off x="3404384" y="16008615"/>
              <a:ext cx="1060704" cy="914400"/>
            </a:xfrm>
            <a:prstGeom prst="hexagon">
              <a:avLst/>
            </a:prstGeom>
            <a:solidFill>
              <a:srgbClr val="0F40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BEEC8E35-1E32-BDA0-FC8F-2AF1C2198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935" y="16149014"/>
              <a:ext cx="633601" cy="633601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7BA6D4-7318-DFD2-3E60-990FDCB80272}"/>
              </a:ext>
            </a:extLst>
          </p:cNvPr>
          <p:cNvGrpSpPr/>
          <p:nvPr/>
        </p:nvGrpSpPr>
        <p:grpSpPr>
          <a:xfrm>
            <a:off x="5423724" y="5548811"/>
            <a:ext cx="860400" cy="741600"/>
            <a:chOff x="3404384" y="17378335"/>
            <a:chExt cx="860400" cy="741600"/>
          </a:xfrm>
        </p:grpSpPr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4366AD96-B8A6-F1A4-BBAB-39678A696B0E}"/>
                </a:ext>
              </a:extLst>
            </p:cNvPr>
            <p:cNvSpPr/>
            <p:nvPr/>
          </p:nvSpPr>
          <p:spPr>
            <a:xfrm>
              <a:off x="3404384" y="17378335"/>
              <a:ext cx="860400" cy="741600"/>
            </a:xfrm>
            <a:prstGeom prst="hexagon">
              <a:avLst/>
            </a:prstGeom>
            <a:solidFill>
              <a:srgbClr val="71041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로고, 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F2EAE6B0-1CFF-C178-F499-C56172A9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583844" y="17491735"/>
              <a:ext cx="501481" cy="5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4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384</Words>
  <Application>Microsoft Office PowerPoint</Application>
  <PresentationFormat>와이드스크린</PresentationFormat>
  <Paragraphs>85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</vt:lpstr>
      <vt:lpstr>Pretendard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5</cp:revision>
  <dcterms:created xsi:type="dcterms:W3CDTF">2024-09-20T15:26:14Z</dcterms:created>
  <dcterms:modified xsi:type="dcterms:W3CDTF">2024-12-06T05:42:14Z</dcterms:modified>
</cp:coreProperties>
</file>