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caforum.kofo.mpg.de/app.php/porta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ORCA 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설치 방법 정리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다운로드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ORCA Download</a:t>
              </a:r>
              <a:endParaRPr lang="ko-KR" altLang="en-US" b="1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1687A59-F347-AC15-1632-B3ECCE17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6" y="4217926"/>
            <a:ext cx="2899178" cy="24329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1189F3-1262-CE97-4850-390EC6AF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54" y="1065688"/>
            <a:ext cx="4222259" cy="23633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FD185D-BAD9-54A9-46F6-1419388AA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310" y="4143995"/>
            <a:ext cx="2098009" cy="195946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A4496B-7E36-AA5B-3E14-80E27651AFE8}"/>
              </a:ext>
            </a:extLst>
          </p:cNvPr>
          <p:cNvGrpSpPr/>
          <p:nvPr/>
        </p:nvGrpSpPr>
        <p:grpSpPr>
          <a:xfrm>
            <a:off x="478239" y="2019260"/>
            <a:ext cx="4373161" cy="1762652"/>
            <a:chOff x="478239" y="1903074"/>
            <a:chExt cx="4373161" cy="176265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3F042E4-1A90-34F4-B05D-DE8ECF5B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39" y="1903074"/>
              <a:ext cx="4373161" cy="176265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D7E1FE-5D9C-BA34-B0EB-1DBED31D698E}"/>
                </a:ext>
              </a:extLst>
            </p:cNvPr>
            <p:cNvSpPr/>
            <p:nvPr/>
          </p:nvSpPr>
          <p:spPr>
            <a:xfrm>
              <a:off x="4261485" y="2231944"/>
              <a:ext cx="329565" cy="1675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C32707-36AE-07C9-599B-3955F6467084}"/>
              </a:ext>
            </a:extLst>
          </p:cNvPr>
          <p:cNvSpPr txBox="1"/>
          <p:nvPr/>
        </p:nvSpPr>
        <p:spPr>
          <a:xfrm>
            <a:off x="468869" y="1797792"/>
            <a:ext cx="33217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6"/>
              </a:rPr>
              <a:t>https://orcaforum.kofo.mpg.de/app.php/portal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DA7BD9-9D15-1F98-9A9F-3350BD5D95EE}"/>
              </a:ext>
            </a:extLst>
          </p:cNvPr>
          <p:cNvSpPr txBox="1"/>
          <p:nvPr/>
        </p:nvSpPr>
        <p:spPr>
          <a:xfrm>
            <a:off x="366476" y="1539194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orca </a:t>
            </a:r>
            <a:r>
              <a:rPr lang="ko-KR" altLang="en-US" sz="1400" b="1" dirty="0"/>
              <a:t>사이트에 접속 및 </a:t>
            </a:r>
            <a:r>
              <a:rPr lang="en-US" altLang="ko-KR" sz="1400" b="1" dirty="0"/>
              <a:t>“Register”</a:t>
            </a:r>
            <a:r>
              <a:rPr lang="ko-KR" altLang="en-US" sz="1400" b="1" dirty="0"/>
              <a:t>버튼 클릭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235DF2-A963-9317-D62C-36AF4CA29092}"/>
              </a:ext>
            </a:extLst>
          </p:cNvPr>
          <p:cNvSpPr txBox="1"/>
          <p:nvPr/>
        </p:nvSpPr>
        <p:spPr>
          <a:xfrm>
            <a:off x="366476" y="3836218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Register</a:t>
            </a:r>
            <a:r>
              <a:rPr lang="ko-KR" altLang="en-US" sz="1400" b="1" dirty="0"/>
              <a:t> 과정을 거치면 </a:t>
            </a:r>
            <a:r>
              <a:rPr lang="en-US" altLang="ko-KR" sz="1400" b="1" dirty="0"/>
              <a:t>email</a:t>
            </a:r>
            <a:r>
              <a:rPr lang="ko-KR" altLang="en-US" sz="1400" b="1" dirty="0"/>
              <a:t>로 계정 등록 메일이 오게 된다</a:t>
            </a:r>
            <a:r>
              <a:rPr lang="en-US" altLang="ko-KR" sz="1400" b="1" dirty="0"/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C262CD-2420-E1B6-3D5D-A74E602E6B9D}"/>
              </a:ext>
            </a:extLst>
          </p:cNvPr>
          <p:cNvSpPr/>
          <p:nvPr/>
        </p:nvSpPr>
        <p:spPr>
          <a:xfrm>
            <a:off x="741771" y="5530649"/>
            <a:ext cx="2699280" cy="16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3B773-43CF-C517-7912-73705D9482AC}"/>
              </a:ext>
            </a:extLst>
          </p:cNvPr>
          <p:cNvSpPr txBox="1"/>
          <p:nvPr/>
        </p:nvSpPr>
        <p:spPr>
          <a:xfrm>
            <a:off x="2495892" y="5062796"/>
            <a:ext cx="1368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지시대로 링크 접속 후 등록 완료</a:t>
            </a:r>
            <a:endParaRPr lang="en-US" altLang="ko-KR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4FEB5-69DA-E096-1B76-176D73FADA8C}"/>
              </a:ext>
            </a:extLst>
          </p:cNvPr>
          <p:cNvSpPr txBox="1"/>
          <p:nvPr/>
        </p:nvSpPr>
        <p:spPr>
          <a:xfrm>
            <a:off x="5765754" y="682397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orca </a:t>
            </a:r>
            <a:r>
              <a:rPr lang="ko-KR" altLang="en-US" sz="1400" b="1" dirty="0"/>
              <a:t>사이트에 로그인 및 </a:t>
            </a:r>
            <a:r>
              <a:rPr lang="en-US" altLang="ko-KR" sz="1400" b="1" dirty="0"/>
              <a:t>Download </a:t>
            </a:r>
            <a:r>
              <a:rPr lang="ko-KR" altLang="en-US" sz="1400" b="1" dirty="0"/>
              <a:t>페이지로 이동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CCDA64-5C46-00C1-C45F-9A085154C469}"/>
              </a:ext>
            </a:extLst>
          </p:cNvPr>
          <p:cNvSpPr/>
          <p:nvPr/>
        </p:nvSpPr>
        <p:spPr>
          <a:xfrm>
            <a:off x="5985907" y="1388059"/>
            <a:ext cx="329565" cy="16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07ADBB-EA93-9DDF-E766-7D3E8159AD7D}"/>
              </a:ext>
            </a:extLst>
          </p:cNvPr>
          <p:cNvSpPr/>
          <p:nvPr/>
        </p:nvSpPr>
        <p:spPr>
          <a:xfrm>
            <a:off x="5807718" y="1797792"/>
            <a:ext cx="1479549" cy="25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6BD0F8-409C-B79E-AA4F-5FF82179B59C}"/>
              </a:ext>
            </a:extLst>
          </p:cNvPr>
          <p:cNvSpPr txBox="1"/>
          <p:nvPr/>
        </p:nvSpPr>
        <p:spPr>
          <a:xfrm>
            <a:off x="5765754" y="3474135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최신 버전의 </a:t>
            </a:r>
            <a:r>
              <a:rPr lang="en-US" altLang="ko-KR" sz="1400" b="1" dirty="0"/>
              <a:t>Orca</a:t>
            </a:r>
            <a:r>
              <a:rPr lang="ko-KR" altLang="en-US" sz="1400" b="1" dirty="0"/>
              <a:t>를 본인의 </a:t>
            </a:r>
            <a:r>
              <a:rPr lang="en-US" altLang="ko-KR" sz="1400" b="1" dirty="0"/>
              <a:t>OS</a:t>
            </a:r>
            <a:r>
              <a:rPr lang="ko-KR" altLang="en-US" sz="1400" b="1" dirty="0"/>
              <a:t>에 맞게 다운로드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F4F1479-1F17-2A86-261B-CA3D3359AA2B}"/>
              </a:ext>
            </a:extLst>
          </p:cNvPr>
          <p:cNvGrpSpPr/>
          <p:nvPr/>
        </p:nvGrpSpPr>
        <p:grpSpPr>
          <a:xfrm>
            <a:off x="5927822" y="4024590"/>
            <a:ext cx="3192483" cy="2422722"/>
            <a:chOff x="5308062" y="3843151"/>
            <a:chExt cx="3782103" cy="2870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F160E23-2CAC-CDE5-637B-34F903C6E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08062" y="3843151"/>
              <a:ext cx="3782103" cy="2870175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71F2DE1-1E17-6665-F94D-2358C7E4488D}"/>
                </a:ext>
              </a:extLst>
            </p:cNvPr>
            <p:cNvSpPr/>
            <p:nvPr/>
          </p:nvSpPr>
          <p:spPr>
            <a:xfrm>
              <a:off x="5308062" y="4350492"/>
              <a:ext cx="3086638" cy="253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AC00963-1455-98AB-E12F-AC514D6E7A4A}"/>
              </a:ext>
            </a:extLst>
          </p:cNvPr>
          <p:cNvSpPr txBox="1"/>
          <p:nvPr/>
        </p:nvSpPr>
        <p:spPr>
          <a:xfrm>
            <a:off x="5985907" y="3762980"/>
            <a:ext cx="479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본 정리 글은 리눅스를 기준으로 함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1F56C3-CAD6-8B4C-74A3-8181351F39CB}"/>
              </a:ext>
            </a:extLst>
          </p:cNvPr>
          <p:cNvCxnSpPr/>
          <p:nvPr/>
        </p:nvCxnSpPr>
        <p:spPr>
          <a:xfrm>
            <a:off x="5342857" y="638175"/>
            <a:ext cx="0" cy="601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D4265-F525-AD11-AFE7-1B44EA79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9AD453-66EF-871D-0B1D-31182B5C3A1C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D58625-A8C1-9FF4-E6CE-53D0C7404E1B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D973C6-EA7F-5581-2C9D-4C9802D9E3EB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BF4EB5-F4E6-44AD-C1C5-D3AA64EAA330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7470B-C1FA-64F5-084D-959F9CD75B6E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설치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825F6A-8D01-F460-7214-916843FB2C3D}"/>
              </a:ext>
            </a:extLst>
          </p:cNvPr>
          <p:cNvGrpSpPr/>
          <p:nvPr/>
        </p:nvGrpSpPr>
        <p:grpSpPr>
          <a:xfrm>
            <a:off x="378484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72F2778-5F75-D618-51B6-C6B8B544E69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04F8DBE-45C0-66B6-ED4B-90C2F1B5D94D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63EF4C2-DFA6-4917-F96B-E71916E9EB5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55317FA3-27D5-0462-CD81-1BAF129A1C9F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D766A-671F-FEC1-85A2-8C39E962397F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ORCA Install</a:t>
              </a:r>
              <a:endParaRPr lang="ko-KR" altLang="en-US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4B9DB3B-9A2F-7C5D-B39F-0EC135C60216}"/>
              </a:ext>
            </a:extLst>
          </p:cNvPr>
          <p:cNvSpPr txBox="1"/>
          <p:nvPr/>
        </p:nvSpPr>
        <p:spPr>
          <a:xfrm>
            <a:off x="400047" y="1492204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압축 해제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F0B561-BF81-652E-D484-0AE75DA4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5" y="3638241"/>
            <a:ext cx="4908089" cy="30294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0A47A9-BAF6-47A8-AE33-3F9E1E18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9" y="2082815"/>
            <a:ext cx="4908090" cy="85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B1C6E8-7A3B-B58D-C16B-9B3FDEF51B09}"/>
              </a:ext>
            </a:extLst>
          </p:cNvPr>
          <p:cNvSpPr txBox="1"/>
          <p:nvPr/>
        </p:nvSpPr>
        <p:spPr>
          <a:xfrm>
            <a:off x="609734" y="1769744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tar –</a:t>
            </a:r>
            <a:r>
              <a:rPr lang="en-US" altLang="ko-KR" sz="1400" dirty="0" err="1"/>
              <a:t>xvf</a:t>
            </a:r>
            <a:r>
              <a:rPr lang="en-US" altLang="ko-KR" sz="1400" dirty="0"/>
              <a:t> orca~~~.</a:t>
            </a:r>
            <a:r>
              <a:rPr lang="en-US" altLang="ko-KR" sz="1400" dirty="0" err="1"/>
              <a:t>tar.xz</a:t>
            </a:r>
            <a:endParaRPr lang="ko-KR" altLang="en-US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8C8D0F-E415-FE12-2C1A-B1B4B4D62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865" y="1341123"/>
            <a:ext cx="6042652" cy="4880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DB1978-FBB5-A532-73BD-D10F79DA125C}"/>
              </a:ext>
            </a:extLst>
          </p:cNvPr>
          <p:cNvSpPr txBox="1"/>
          <p:nvPr/>
        </p:nvSpPr>
        <p:spPr>
          <a:xfrm>
            <a:off x="5757138" y="214548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vi</a:t>
            </a:r>
            <a:r>
              <a:rPr lang="ko-KR" altLang="en-US" sz="1400" dirty="0"/>
              <a:t> ~/.</a:t>
            </a:r>
            <a:r>
              <a:rPr lang="ko-KR" altLang="en-US" sz="1400" dirty="0" err="1"/>
              <a:t>bashrc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수정 작업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 err="1"/>
              <a:t>source</a:t>
            </a:r>
            <a:r>
              <a:rPr lang="ko-KR" altLang="en-US" sz="1400" dirty="0"/>
              <a:t> ~/.</a:t>
            </a:r>
            <a:r>
              <a:rPr lang="ko-KR" altLang="en-US" sz="1400" dirty="0" err="1"/>
              <a:t>bashrc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수정 후 변경 내역 활성화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F66606-927E-4BA5-4CE5-5375DA903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64" y="3748290"/>
            <a:ext cx="6269923" cy="88200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F4A73E1-64C7-7425-BF45-F54BBAA39198}"/>
              </a:ext>
            </a:extLst>
          </p:cNvPr>
          <p:cNvSpPr txBox="1"/>
          <p:nvPr/>
        </p:nvSpPr>
        <p:spPr>
          <a:xfrm>
            <a:off x="609734" y="3028206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폴더가 생기면 </a:t>
            </a:r>
            <a:r>
              <a:rPr lang="en-US" altLang="ko-KR" sz="1400" dirty="0"/>
              <a:t>OK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EE704D-DA6C-BAB2-6416-1A6DC621AECD}"/>
              </a:ext>
            </a:extLst>
          </p:cNvPr>
          <p:cNvSpPr txBox="1"/>
          <p:nvPr/>
        </p:nvSpPr>
        <p:spPr>
          <a:xfrm>
            <a:off x="400047" y="3322585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생긴 폴더로 들어가서 </a:t>
            </a:r>
            <a:r>
              <a:rPr lang="en-US" altLang="ko-KR" sz="1400" b="1" dirty="0"/>
              <a:t>ls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D775E5-BE04-D589-4521-AD5836D23570}"/>
              </a:ext>
            </a:extLst>
          </p:cNvPr>
          <p:cNvSpPr txBox="1"/>
          <p:nvPr/>
        </p:nvSpPr>
        <p:spPr>
          <a:xfrm>
            <a:off x="5770864" y="960302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환경 변수 설정 </a:t>
            </a:r>
            <a:r>
              <a:rPr lang="en-US" altLang="ko-KR" sz="1400" b="1" dirty="0"/>
              <a:t>~/.</a:t>
            </a:r>
            <a:r>
              <a:rPr lang="en-US" altLang="ko-KR" sz="1400" b="1" dirty="0" err="1"/>
              <a:t>bashrc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 수정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21CE0C-0F66-716F-4D51-70F7826F4F90}"/>
              </a:ext>
            </a:extLst>
          </p:cNvPr>
          <p:cNvSpPr txBox="1"/>
          <p:nvPr/>
        </p:nvSpPr>
        <p:spPr>
          <a:xfrm>
            <a:off x="5815195" y="1787526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/home/&lt;username&gt;/</a:t>
            </a:r>
            <a:r>
              <a:rPr lang="ko-KR" altLang="en-US" sz="1400" dirty="0"/>
              <a:t>이하 동일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9DF8DE-75CB-B6C1-6621-E608EA6646D8}"/>
              </a:ext>
            </a:extLst>
          </p:cNvPr>
          <p:cNvSpPr txBox="1"/>
          <p:nvPr/>
        </p:nvSpPr>
        <p:spPr>
          <a:xfrm>
            <a:off x="5770864" y="3429000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잘 깔렸는지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448F11-729F-0091-4749-723721DF81C8}"/>
              </a:ext>
            </a:extLst>
          </p:cNvPr>
          <p:cNvSpPr txBox="1"/>
          <p:nvPr/>
        </p:nvSpPr>
        <p:spPr>
          <a:xfrm>
            <a:off x="5757138" y="4619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아무 </a:t>
            </a:r>
            <a:r>
              <a:rPr lang="en-US" altLang="ko-KR" sz="1400" dirty="0"/>
              <a:t>Working Directory</a:t>
            </a:r>
            <a:r>
              <a:rPr lang="ko-KR" altLang="en-US" sz="1400" dirty="0"/>
              <a:t>상에서 </a:t>
            </a:r>
            <a:r>
              <a:rPr lang="en-US" altLang="ko-KR" sz="1400" dirty="0"/>
              <a:t>orca</a:t>
            </a:r>
            <a:r>
              <a:rPr lang="ko-KR" altLang="en-US" sz="1400" dirty="0"/>
              <a:t>를 입력하고 </a:t>
            </a:r>
            <a:r>
              <a:rPr lang="en-US" altLang="ko-KR" sz="1400" dirty="0"/>
              <a:t>Tab</a:t>
            </a:r>
            <a:r>
              <a:rPr lang="ko-KR" altLang="en-US" sz="1400" dirty="0"/>
              <a:t>을 누르면 </a:t>
            </a:r>
            <a:r>
              <a:rPr lang="en-US" altLang="ko-KR" sz="1400" dirty="0"/>
              <a:t>orca</a:t>
            </a:r>
            <a:r>
              <a:rPr lang="ko-KR" altLang="en-US" sz="1400" dirty="0"/>
              <a:t> 키워드로 시작하는 모든 명령이 리스트로 제공된다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이와 같이 많은 명령들이 나오면 설치 성공</a:t>
            </a:r>
          </a:p>
        </p:txBody>
      </p:sp>
    </p:spTree>
    <p:extLst>
      <p:ext uri="{BB962C8B-B14F-4D97-AF65-F5344CB8AC3E}">
        <p14:creationId xmlns:p14="http://schemas.microsoft.com/office/powerpoint/2010/main" val="173300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10EDC-85BF-C247-B8E0-29CCB6AF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1412DF-D2E6-7626-8087-88D84B7FF7CF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DFC276-3FA0-5398-4F9A-FB9C4FC344D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D3DE84-D030-64DB-F157-914DCF3AF110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00ABC6-13D6-4E23-B8EE-1CFB7CD9FAF5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BDE463-B7FB-B8C2-A9F2-E82FF4768B85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C68BC2-90EA-FD81-2167-58D54AD3B3DA}"/>
              </a:ext>
            </a:extLst>
          </p:cNvPr>
          <p:cNvGrpSpPr/>
          <p:nvPr/>
        </p:nvGrpSpPr>
        <p:grpSpPr>
          <a:xfrm>
            <a:off x="825500" y="2120353"/>
            <a:ext cx="6096000" cy="713779"/>
            <a:chOff x="825500" y="1138680"/>
            <a:chExt cx="6096000" cy="7137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2CD591-2A6A-5A3C-E82F-9B4ACE2FD107}"/>
                </a:ext>
              </a:extLst>
            </p:cNvPr>
            <p:cNvSpPr txBox="1"/>
            <p:nvPr/>
          </p:nvSpPr>
          <p:spPr>
            <a:xfrm>
              <a:off x="825500" y="148312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https://www.youtube.com/watch?v=fTlZ199cVSA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033486-26C8-F5F7-8469-393294DF270E}"/>
                </a:ext>
              </a:extLst>
            </p:cNvPr>
            <p:cNvSpPr txBox="1"/>
            <p:nvPr/>
          </p:nvSpPr>
          <p:spPr>
            <a:xfrm>
              <a:off x="825500" y="113868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설치 관련 유투브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69EFBC-45EB-8082-3618-C0D93343B5FE}"/>
              </a:ext>
            </a:extLst>
          </p:cNvPr>
          <p:cNvGrpSpPr/>
          <p:nvPr/>
        </p:nvGrpSpPr>
        <p:grpSpPr>
          <a:xfrm>
            <a:off x="825500" y="1308842"/>
            <a:ext cx="6096000" cy="651730"/>
            <a:chOff x="825500" y="1809007"/>
            <a:chExt cx="6096000" cy="6517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454D0-617A-F1A9-7E64-3F7A737C0B89}"/>
                </a:ext>
              </a:extLst>
            </p:cNvPr>
            <p:cNvSpPr txBox="1"/>
            <p:nvPr/>
          </p:nvSpPr>
          <p:spPr>
            <a:xfrm>
              <a:off x="825500" y="20914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https://blog.naver.com/shiraiyoru/222185659466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7C89B-4FCF-1002-ED53-0C49B58D9C71}"/>
                </a:ext>
              </a:extLst>
            </p:cNvPr>
            <p:cNvSpPr txBox="1"/>
            <p:nvPr/>
          </p:nvSpPr>
          <p:spPr>
            <a:xfrm>
              <a:off x="825500" y="180900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다운로드 관련 포스팅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9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209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7</cp:revision>
  <dcterms:created xsi:type="dcterms:W3CDTF">2025-01-14T05:07:23Z</dcterms:created>
  <dcterms:modified xsi:type="dcterms:W3CDTF">2025-01-20T00:22:17Z</dcterms:modified>
</cp:coreProperties>
</file>