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7" autoAdjust="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6E15CE-0015-86EA-0CF6-CE2771CAA8A8}"/>
              </a:ext>
            </a:extLst>
          </p:cNvPr>
          <p:cNvSpPr txBox="1"/>
          <p:nvPr/>
        </p:nvSpPr>
        <p:spPr>
          <a:xfrm>
            <a:off x="998927" y="308788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부제목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더 빠른 계산을 위해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1659285"/>
            <a:ext cx="1154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4800" b="1" dirty="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OpenMPI</a:t>
            </a:r>
            <a:r>
              <a:rPr lang="ko-KR" altLang="en-US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를 이용한</a:t>
            </a:r>
            <a:r>
              <a:rPr lang="en-US" altLang="ko-KR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ORCA</a:t>
            </a:r>
            <a:r>
              <a:rPr lang="ko-KR" altLang="en-US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병렬계산</a:t>
            </a:r>
            <a:endParaRPr lang="ko-KR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83022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2025 01 20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980DB-0F0E-F561-925E-7DE41D765084}"/>
              </a:ext>
            </a:extLst>
          </p:cNvPr>
          <p:cNvSpPr txBox="1"/>
          <p:nvPr/>
        </p:nvSpPr>
        <p:spPr>
          <a:xfrm>
            <a:off x="998927" y="4513133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DE0D1-0FF9-C9F8-AFA9-C81A3E1F7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BE8302-0B9C-EEAD-3BF9-6E4CE2C32F6C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9D1AF4-327C-60EC-0587-5C05024C9B12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0141D-02FD-2522-DEFB-6C9DCCA9706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C92230-882D-3F78-9D3C-6DD5A172347F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915593-04C4-CE40-F739-4295965502E4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Openmpi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다운로드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004A3C-6DBB-7AC8-AD0F-FE1C39A7C5C5}"/>
              </a:ext>
            </a:extLst>
          </p:cNvPr>
          <p:cNvGrpSpPr/>
          <p:nvPr/>
        </p:nvGrpSpPr>
        <p:grpSpPr>
          <a:xfrm>
            <a:off x="490727" y="1065688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45652E8-982F-45A9-2CD9-D9B8209CDBD3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6A0D58E-A105-B0A4-5394-70CFBD343558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9A2A94D-A251-2675-D723-32D9DC3FB3B7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F5FCC8A-EFCD-D947-04EE-E370275867AA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3B52A-1AF7-C3FE-32AF-FADF24F2A1C2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Openmpi</a:t>
              </a:r>
              <a:r>
                <a:rPr lang="en-US" altLang="ko-KR" b="1" dirty="0"/>
                <a:t> </a:t>
              </a:r>
              <a:r>
                <a:rPr lang="ko-KR" altLang="en-US" b="1" dirty="0"/>
                <a:t>다운로드</a:t>
              </a: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4547E888-F3F6-678F-F268-C7E8D19D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527" y="10001343"/>
            <a:ext cx="12192000" cy="1638113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8B3B7D0B-E9C1-4B70-984F-15B078C36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63" y="1485709"/>
            <a:ext cx="7888164" cy="960109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63EAAF8B-4926-AA1A-9131-619BA9695C39}"/>
              </a:ext>
            </a:extLst>
          </p:cNvPr>
          <p:cNvGrpSpPr/>
          <p:nvPr/>
        </p:nvGrpSpPr>
        <p:grpSpPr>
          <a:xfrm>
            <a:off x="638189" y="2559054"/>
            <a:ext cx="6124193" cy="960294"/>
            <a:chOff x="512807" y="2101495"/>
            <a:chExt cx="4400008" cy="689936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A18D1BA-11E7-F573-2811-496496FF7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103" y="2381962"/>
              <a:ext cx="3686689" cy="20957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83836B-E096-5852-E079-CDCDD4D4C17B}"/>
                </a:ext>
              </a:extLst>
            </p:cNvPr>
            <p:cNvSpPr txBox="1"/>
            <p:nvPr/>
          </p:nvSpPr>
          <p:spPr>
            <a:xfrm>
              <a:off x="512807" y="2101495"/>
              <a:ext cx="3409950" cy="24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1) orca </a:t>
              </a:r>
              <a:r>
                <a:rPr lang="ko-KR" altLang="en-US" sz="1600" b="1" dirty="0"/>
                <a:t>압축파일에 </a:t>
              </a:r>
              <a:r>
                <a:rPr lang="ko-KR" altLang="en-US" sz="1600" b="1" dirty="0" err="1"/>
                <a:t>써있는</a:t>
              </a:r>
              <a:r>
                <a:rPr lang="ko-KR" altLang="en-US" sz="1600" b="1" dirty="0"/>
                <a:t> </a:t>
              </a:r>
              <a:r>
                <a:rPr lang="en-US" altLang="ko-KR" sz="1600" b="1" dirty="0" err="1"/>
                <a:t>openmpi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버전 확인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0E96266-A30B-2043-0A8F-B8BE034122B7}"/>
                </a:ext>
              </a:extLst>
            </p:cNvPr>
            <p:cNvSpPr/>
            <p:nvPr/>
          </p:nvSpPr>
          <p:spPr>
            <a:xfrm>
              <a:off x="3017854" y="2366919"/>
              <a:ext cx="837866" cy="2246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2501922-0812-8CDD-F525-C60FB26DAA74}"/>
                </a:ext>
              </a:extLst>
            </p:cNvPr>
            <p:cNvSpPr txBox="1"/>
            <p:nvPr/>
          </p:nvSpPr>
          <p:spPr>
            <a:xfrm>
              <a:off x="2953332" y="2603474"/>
              <a:ext cx="1959483" cy="18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4.1.6 </a:t>
              </a:r>
              <a:r>
                <a:rPr lang="ko-KR" altLang="en-US" sz="1100" dirty="0" err="1"/>
                <a:t>인것을</a:t>
              </a:r>
              <a:r>
                <a:rPr lang="ko-KR" altLang="en-US" sz="1100" dirty="0"/>
                <a:t> 알 수 있다</a:t>
              </a:r>
              <a:r>
                <a:rPr lang="en-US" altLang="ko-KR" sz="1100" dirty="0"/>
                <a:t>.</a:t>
              </a:r>
              <a:endParaRPr lang="ko-KR" altLang="en-US" sz="1100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DAC0123-9C79-87DD-2F3F-54F4CEB28A4B}"/>
              </a:ext>
            </a:extLst>
          </p:cNvPr>
          <p:cNvGrpSpPr/>
          <p:nvPr/>
        </p:nvGrpSpPr>
        <p:grpSpPr>
          <a:xfrm>
            <a:off x="6662349" y="2539887"/>
            <a:ext cx="4253729" cy="3499789"/>
            <a:chOff x="512807" y="2883090"/>
            <a:chExt cx="3684543" cy="3031487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C61A0F8-54D1-D448-0B71-1CFCA461A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277" y="5245866"/>
              <a:ext cx="2239055" cy="6687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FD3C5F-583F-BB01-BD56-6A2B0415F404}"/>
                </a:ext>
              </a:extLst>
            </p:cNvPr>
            <p:cNvSpPr txBox="1"/>
            <p:nvPr/>
          </p:nvSpPr>
          <p:spPr>
            <a:xfrm>
              <a:off x="686103" y="3164038"/>
              <a:ext cx="3511247" cy="239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https://www.open-mpi.org/software/ompi/v4.1/</a:t>
              </a: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9B7C4B5-255D-EDB3-43E4-B094ABC76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277" y="3425648"/>
              <a:ext cx="3224118" cy="1597133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A3A0C61-687E-3F51-915A-1E8BD86AB3F0}"/>
                </a:ext>
              </a:extLst>
            </p:cNvPr>
            <p:cNvSpPr txBox="1"/>
            <p:nvPr/>
          </p:nvSpPr>
          <p:spPr>
            <a:xfrm>
              <a:off x="512807" y="2883090"/>
              <a:ext cx="3409950" cy="2932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2) </a:t>
              </a:r>
              <a:r>
                <a:rPr lang="en-US" altLang="ko-KR" sz="1600" b="1" dirty="0" err="1"/>
                <a:t>openmpi</a:t>
              </a:r>
              <a:r>
                <a:rPr lang="en-US" altLang="ko-KR" sz="1600" b="1" dirty="0"/>
                <a:t> </a:t>
              </a:r>
              <a:r>
                <a:rPr lang="ko-KR" altLang="en-US" sz="1600" b="1" dirty="0"/>
                <a:t>사이트 접속 후 파일 다운로드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A3CD522-4749-14E4-B47D-BEA7ACAFEABF}"/>
                </a:ext>
              </a:extLst>
            </p:cNvPr>
            <p:cNvSpPr txBox="1"/>
            <p:nvPr/>
          </p:nvSpPr>
          <p:spPr>
            <a:xfrm>
              <a:off x="686103" y="5022781"/>
              <a:ext cx="3511247" cy="239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맞는 버전 압축파일 다운로드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7DDE35F-8B3B-CD5D-73C4-3EE7494C364D}"/>
                </a:ext>
              </a:extLst>
            </p:cNvPr>
            <p:cNvSpPr/>
            <p:nvPr/>
          </p:nvSpPr>
          <p:spPr>
            <a:xfrm>
              <a:off x="1379916" y="4644911"/>
              <a:ext cx="1166434" cy="2246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827FB75-3B95-8D77-1D94-EB1AB13B3EEF}"/>
              </a:ext>
            </a:extLst>
          </p:cNvPr>
          <p:cNvCxnSpPr/>
          <p:nvPr/>
        </p:nvCxnSpPr>
        <p:spPr>
          <a:xfrm>
            <a:off x="6261100" y="2559054"/>
            <a:ext cx="0" cy="3778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7EC25-20AA-D77C-ACC2-EC1AD9E7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487997-FC03-52E0-0977-6621C8FAA123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486448E-AD4E-93CD-0261-2DDAFAA4B14E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3480EE-793E-6B4F-20D4-F700F740F51C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6E2D366-476F-AFA4-E25E-F1E20650DB05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FD6F5E-9809-E947-337D-1D57E35A20C6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Openmpi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설치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516829E-9B0E-C6D9-B728-9D045EF99041}"/>
              </a:ext>
            </a:extLst>
          </p:cNvPr>
          <p:cNvGrpSpPr/>
          <p:nvPr/>
        </p:nvGrpSpPr>
        <p:grpSpPr>
          <a:xfrm>
            <a:off x="490727" y="1065688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798B098-EC1F-DD0C-B373-53E3A526F1EF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220205A-EA70-95EA-9585-A8CCE138B246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45D0667-90E2-C629-194E-8357A03109A8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6D225ED8-463D-6AA5-2448-E8F37FE3476E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23014B-EBC3-F88D-7AB5-0A6AA330AF0F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Openmpi</a:t>
              </a:r>
              <a:r>
                <a:rPr lang="en-US" altLang="ko-KR" b="1" dirty="0"/>
                <a:t> </a:t>
              </a:r>
              <a:r>
                <a:rPr lang="ko-KR" altLang="en-US" b="1" dirty="0"/>
                <a:t>설치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F33EF292-0340-41D3-96ED-56AFFE87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261" y="1193586"/>
            <a:ext cx="4477375" cy="1047896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69CBA72-9EDE-B744-A7CD-98C499447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261" y="2942938"/>
            <a:ext cx="5220429" cy="495369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4C5AF531-154F-4A50-BAC9-D907A17BB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261" y="2660260"/>
            <a:ext cx="1224157" cy="15914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A74DB2BD-EB59-D261-6209-6E3E914B8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262" y="3729793"/>
            <a:ext cx="1886564" cy="15506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2022194A-F431-48F6-1815-F58ACA34A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7261" y="4505238"/>
            <a:ext cx="5677692" cy="971686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7CB3C401-ADF8-E864-4607-0FE7100A4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261" y="5664414"/>
            <a:ext cx="3029373" cy="342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4A603BA9-6C1E-34D8-6EE5-0663ABD11A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05703" y="5580222"/>
            <a:ext cx="4096322" cy="324847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11C6C67-E96E-A0BE-2C3B-B2DA37FFEA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04527" y="10001343"/>
            <a:ext cx="12192000" cy="163811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0A5B6AF-6B33-88FA-8743-2C0773C623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4605" y="1906467"/>
            <a:ext cx="2892945" cy="17552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C325FB-3419-1F5F-7008-AFDC632F1567}"/>
              </a:ext>
            </a:extLst>
          </p:cNvPr>
          <p:cNvSpPr txBox="1"/>
          <p:nvPr/>
        </p:nvSpPr>
        <p:spPr>
          <a:xfrm>
            <a:off x="686103" y="1537135"/>
            <a:ext cx="4746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</a:t>
            </a:r>
            <a:r>
              <a:rPr lang="ko-KR" altLang="en-US" sz="1400" b="1" dirty="0"/>
              <a:t>압축 해제 </a:t>
            </a:r>
            <a:r>
              <a:rPr lang="en-US" altLang="ko-KR" sz="1400" b="1" dirty="0"/>
              <a:t>: tar –</a:t>
            </a:r>
            <a:r>
              <a:rPr lang="en-US" altLang="ko-KR" sz="1400" b="1" dirty="0" err="1"/>
              <a:t>xzvf</a:t>
            </a:r>
            <a:r>
              <a:rPr lang="en-US" altLang="ko-KR" sz="1400" b="1" dirty="0"/>
              <a:t> openmpi-4.1.6.tar.xz</a:t>
            </a:r>
            <a:endParaRPr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32B51-3A84-4B96-0650-D5F6F318FCB6}"/>
              </a:ext>
            </a:extLst>
          </p:cNvPr>
          <p:cNvSpPr txBox="1"/>
          <p:nvPr/>
        </p:nvSpPr>
        <p:spPr>
          <a:xfrm>
            <a:off x="944605" y="3661737"/>
            <a:ext cx="4746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압축 해제 폴더 확인하면 위와 같다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3E72A98-CA08-68CF-5A31-CF61FEC079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4605" y="4797191"/>
            <a:ext cx="3715268" cy="181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99CBCA32-F4A9-314D-3E10-CC6C6FE1D2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4605" y="5017310"/>
            <a:ext cx="431861" cy="161948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892AB32-6DDA-82AD-0E07-D80205B5504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4605" y="5218377"/>
            <a:ext cx="1439026" cy="162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C79EC9-D66C-8300-1120-EEF69C06B8E0}"/>
              </a:ext>
            </a:extLst>
          </p:cNvPr>
          <p:cNvSpPr txBox="1"/>
          <p:nvPr/>
        </p:nvSpPr>
        <p:spPr>
          <a:xfrm>
            <a:off x="686103" y="4164945"/>
            <a:ext cx="4746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2) GCC </a:t>
            </a:r>
            <a:r>
              <a:rPr lang="ko-KR" altLang="en-US" sz="1400" b="1" dirty="0"/>
              <a:t>컴파일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80209-DC46-23F3-BA30-468F7B22C52B}"/>
              </a:ext>
            </a:extLst>
          </p:cNvPr>
          <p:cNvSpPr txBox="1"/>
          <p:nvPr/>
        </p:nvSpPr>
        <p:spPr>
          <a:xfrm>
            <a:off x="838503" y="4440744"/>
            <a:ext cx="474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아래 세개의 명령을 순차적으로 입력 </a:t>
            </a:r>
            <a:r>
              <a:rPr lang="en-US" altLang="ko-KR" sz="800" dirty="0"/>
              <a:t>( </a:t>
            </a:r>
            <a:r>
              <a:rPr lang="ko-KR" altLang="en-US" sz="800" dirty="0"/>
              <a:t>시간이 조금 걸린다 </a:t>
            </a:r>
            <a:r>
              <a:rPr lang="en-US" altLang="ko-KR" sz="800" dirty="0"/>
              <a:t>) </a:t>
            </a:r>
          </a:p>
          <a:p>
            <a:r>
              <a:rPr lang="en-US" altLang="ko-KR" sz="800" dirty="0"/>
              <a:t>* TIP</a:t>
            </a:r>
            <a:r>
              <a:rPr lang="ko-KR" altLang="en-US" sz="800" dirty="0"/>
              <a:t> </a:t>
            </a:r>
            <a:r>
              <a:rPr lang="en-US" altLang="ko-KR" sz="800" dirty="0"/>
              <a:t>:</a:t>
            </a:r>
            <a:r>
              <a:rPr lang="ko-KR" altLang="en-US" sz="800" dirty="0"/>
              <a:t> 여러 개 </a:t>
            </a:r>
            <a:r>
              <a:rPr lang="en-US" altLang="ko-KR" sz="800" dirty="0"/>
              <a:t>CPU </a:t>
            </a:r>
            <a:r>
              <a:rPr lang="ko-KR" altLang="en-US" sz="800" dirty="0"/>
              <a:t>가용 가능하다면 </a:t>
            </a:r>
            <a:r>
              <a:rPr lang="en-US" altLang="ko-KR" sz="800" dirty="0"/>
              <a:t>make </a:t>
            </a:r>
            <a:r>
              <a:rPr lang="ko-KR" altLang="en-US" sz="800" dirty="0"/>
              <a:t>시에 </a:t>
            </a:r>
            <a:r>
              <a:rPr lang="en-US" altLang="ko-KR" sz="800" dirty="0"/>
              <a:t>–j &lt;</a:t>
            </a:r>
            <a:r>
              <a:rPr lang="en-US" altLang="ko-KR" sz="800" dirty="0" err="1"/>
              <a:t>cpu</a:t>
            </a:r>
            <a:r>
              <a:rPr lang="ko-KR" altLang="en-US" sz="800" dirty="0"/>
              <a:t>수</a:t>
            </a:r>
            <a:r>
              <a:rPr lang="en-US" altLang="ko-KR" sz="800" dirty="0"/>
              <a:t>&gt;</a:t>
            </a:r>
            <a:r>
              <a:rPr lang="ko-KR" altLang="en-US" sz="800" dirty="0"/>
              <a:t> 인자를 적용해서 빠르게 컴파일 할 수 있다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120063-FA97-8DC3-B437-E236284419FF}"/>
              </a:ext>
            </a:extLst>
          </p:cNvPr>
          <p:cNvSpPr txBox="1"/>
          <p:nvPr/>
        </p:nvSpPr>
        <p:spPr>
          <a:xfrm>
            <a:off x="5585040" y="866759"/>
            <a:ext cx="5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3) </a:t>
            </a:r>
            <a:r>
              <a:rPr lang="ko-KR" altLang="en-US" sz="1400" b="1" dirty="0"/>
              <a:t>설치 폴더 체크 </a:t>
            </a:r>
            <a:r>
              <a:rPr lang="en-US" altLang="ko-KR" sz="1400" b="1" dirty="0"/>
              <a:t>(.</a:t>
            </a:r>
            <a:r>
              <a:rPr lang="en-US" altLang="ko-KR" sz="1400" b="1" dirty="0" err="1"/>
              <a:t>openmpi</a:t>
            </a:r>
            <a:r>
              <a:rPr lang="ko-KR" altLang="en-US" sz="1400" b="1" dirty="0"/>
              <a:t>는 숨김 폴더라서 </a:t>
            </a:r>
            <a:r>
              <a:rPr lang="en-US" altLang="ko-KR" sz="1400" b="1" dirty="0"/>
              <a:t>ls -al</a:t>
            </a:r>
            <a:r>
              <a:rPr lang="ko-KR" altLang="en-US" sz="1400" b="1" dirty="0"/>
              <a:t>로 해야 보인다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07F46-0B72-CD62-260B-7844167C7F8E}"/>
              </a:ext>
            </a:extLst>
          </p:cNvPr>
          <p:cNvSpPr txBox="1"/>
          <p:nvPr/>
        </p:nvSpPr>
        <p:spPr>
          <a:xfrm>
            <a:off x="5585040" y="2326855"/>
            <a:ext cx="5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4) </a:t>
            </a:r>
            <a:r>
              <a:rPr lang="ko-KR" altLang="en-US" sz="1400" b="1" dirty="0"/>
              <a:t>환경 변수 설정 과정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5CC73-8F0A-749F-1462-74BAB7C5CC24}"/>
              </a:ext>
            </a:extLst>
          </p:cNvPr>
          <p:cNvSpPr txBox="1"/>
          <p:nvPr/>
        </p:nvSpPr>
        <p:spPr>
          <a:xfrm>
            <a:off x="5857261" y="3438307"/>
            <a:ext cx="47465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~/.</a:t>
            </a:r>
            <a:r>
              <a:rPr lang="en-US" altLang="ko-KR" sz="1000" dirty="0" err="1"/>
              <a:t>bashrc</a:t>
            </a:r>
            <a:r>
              <a:rPr lang="en-US" altLang="ko-KR" sz="1000" dirty="0"/>
              <a:t> </a:t>
            </a:r>
            <a:r>
              <a:rPr lang="ko-KR" altLang="en-US" sz="1000" dirty="0"/>
              <a:t>파일 맨 아랫줄에 다음을 추가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FFAFBD-71F9-312E-FBC3-76763A182511}"/>
              </a:ext>
            </a:extLst>
          </p:cNvPr>
          <p:cNvSpPr txBox="1"/>
          <p:nvPr/>
        </p:nvSpPr>
        <p:spPr>
          <a:xfrm>
            <a:off x="5585040" y="4090206"/>
            <a:ext cx="5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5) </a:t>
            </a:r>
            <a:r>
              <a:rPr lang="ko-KR" altLang="en-US" sz="1400" b="1" dirty="0"/>
              <a:t>잘 깔렸는지 확인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아래처럼 나오면 </a:t>
            </a:r>
            <a:r>
              <a:rPr lang="en-US" altLang="ko-KR" sz="1400" b="1" dirty="0"/>
              <a:t>OK)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3981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E43BC-1548-B46C-1D15-8756E4FB1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E29E5F-0898-B96B-73A1-A7B2FAD70182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5B0E66D-68A1-D7CA-8AC6-497FA819C2BF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1C0CAB-804A-0B32-0CC5-C1AF9944546B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712CF31-BF7B-0093-E5E8-227F885BF65F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FAE655-D948-10B5-A958-8C6671683766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orca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에서 병렬처리 사용법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0647F86-7854-F6B4-AA4A-7DB9C7D8918A}"/>
              </a:ext>
            </a:extLst>
          </p:cNvPr>
          <p:cNvGrpSpPr/>
          <p:nvPr/>
        </p:nvGrpSpPr>
        <p:grpSpPr>
          <a:xfrm>
            <a:off x="490727" y="1065688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8FDD036-4563-CB33-3064-79831B869A35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268B7349-9575-5FFC-878D-15E8DFBF28DC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2464EEE-CB83-B7CB-4988-A73504B6F6B4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AC72B45-4A1E-401E-3E62-DD4E0BFACAA2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2A7C17-92EA-3758-6F00-6E93C8931002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ORCA Input </a:t>
              </a:r>
              <a:r>
                <a:rPr lang="ko-KR" altLang="en-US" b="1" dirty="0"/>
                <a:t>파일 수정</a:t>
              </a:r>
            </a:p>
          </p:txBody>
        </p: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B34C1B2D-CBB7-8254-903C-253F7B6B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7" y="1828959"/>
            <a:ext cx="4096322" cy="32484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707D14-E41F-C545-E18E-E035DB300079}"/>
              </a:ext>
            </a:extLst>
          </p:cNvPr>
          <p:cNvSpPr txBox="1"/>
          <p:nvPr/>
        </p:nvSpPr>
        <p:spPr>
          <a:xfrm>
            <a:off x="686103" y="1521182"/>
            <a:ext cx="5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1) Input </a:t>
            </a:r>
            <a:r>
              <a:rPr lang="ko-KR" altLang="en-US" sz="1400" b="1" dirty="0"/>
              <a:t>파일을 다음과 같이 수정한다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D86C0B3-482E-DFFB-D20B-03E4E83E7220}"/>
              </a:ext>
            </a:extLst>
          </p:cNvPr>
          <p:cNvSpPr/>
          <p:nvPr/>
        </p:nvSpPr>
        <p:spPr>
          <a:xfrm>
            <a:off x="918027" y="2084348"/>
            <a:ext cx="1166192" cy="555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727600-B7E3-5E58-9F52-F5CDEB71C123}"/>
              </a:ext>
            </a:extLst>
          </p:cNvPr>
          <p:cNvSpPr txBox="1"/>
          <p:nvPr/>
        </p:nvSpPr>
        <p:spPr>
          <a:xfrm>
            <a:off x="918027" y="5145880"/>
            <a:ext cx="249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%pal</a:t>
            </a:r>
          </a:p>
          <a:p>
            <a:r>
              <a:rPr lang="en-US" altLang="ko-KR" sz="1200" dirty="0" err="1"/>
              <a:t>nprocs</a:t>
            </a:r>
            <a:r>
              <a:rPr lang="en-US" altLang="ko-KR" sz="1200" dirty="0"/>
              <a:t> &lt;</a:t>
            </a:r>
            <a:r>
              <a:rPr lang="ko-KR" altLang="en-US" sz="1200" dirty="0"/>
              <a:t>사용할 병렬 </a:t>
            </a:r>
            <a:r>
              <a:rPr lang="en-US" altLang="ko-KR" sz="1200" dirty="0"/>
              <a:t>CPU</a:t>
            </a:r>
            <a:r>
              <a:rPr lang="ko-KR" altLang="en-US" sz="1200" dirty="0"/>
              <a:t>수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end 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E32F54-3BA6-0521-1AF4-E0028210DEC8}"/>
              </a:ext>
            </a:extLst>
          </p:cNvPr>
          <p:cNvSpPr txBox="1"/>
          <p:nvPr/>
        </p:nvSpPr>
        <p:spPr>
          <a:xfrm>
            <a:off x="5169922" y="1521182"/>
            <a:ext cx="5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2) </a:t>
            </a:r>
            <a:r>
              <a:rPr lang="ko-KR" altLang="en-US" sz="1400" b="1" dirty="0"/>
              <a:t>인풋 파일 실행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B0C6792-31F3-B402-C315-C0E8259E4222}"/>
              </a:ext>
            </a:extLst>
          </p:cNvPr>
          <p:cNvGrpSpPr/>
          <p:nvPr/>
        </p:nvGrpSpPr>
        <p:grpSpPr>
          <a:xfrm>
            <a:off x="5246273" y="1798342"/>
            <a:ext cx="6713498" cy="1776040"/>
            <a:chOff x="5246273" y="1958793"/>
            <a:chExt cx="6713498" cy="1776040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723AA0F-34D2-50F6-0C7B-728192326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6273" y="2280910"/>
              <a:ext cx="6713498" cy="90202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F2EB58-D67C-53A6-AEBE-6E1322C5B4AE}"/>
                </a:ext>
              </a:extLst>
            </p:cNvPr>
            <p:cNvSpPr txBox="1"/>
            <p:nvPr/>
          </p:nvSpPr>
          <p:spPr>
            <a:xfrm>
              <a:off x="5353116" y="1958793"/>
              <a:ext cx="592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orca &lt;</a:t>
              </a:r>
              <a:r>
                <a:rPr lang="en-US" altLang="ko-KR" sz="1400" dirty="0" err="1"/>
                <a:t>inp</a:t>
              </a:r>
              <a:r>
                <a:rPr lang="en-US" altLang="ko-KR" sz="1400" dirty="0"/>
                <a:t> file&gt; &gt; &lt;</a:t>
              </a:r>
              <a:r>
                <a:rPr lang="en-US" altLang="ko-KR" sz="1400" dirty="0" err="1"/>
                <a:t>outfile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F6DF9D-7A6C-20DB-8E81-93D19A88D033}"/>
                </a:ext>
              </a:extLst>
            </p:cNvPr>
            <p:cNvSpPr txBox="1"/>
            <p:nvPr/>
          </p:nvSpPr>
          <p:spPr>
            <a:xfrm>
              <a:off x="5353116" y="3211613"/>
              <a:ext cx="59208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위 사진처럼 </a:t>
              </a:r>
              <a:r>
                <a:rPr lang="en-US" altLang="ko-KR" sz="1400" dirty="0" err="1"/>
                <a:t>htop</a:t>
              </a:r>
              <a:r>
                <a:rPr lang="ko-KR" altLang="en-US" sz="1400" dirty="0"/>
                <a:t>을 했을 때 여러 개의 </a:t>
              </a:r>
              <a:r>
                <a:rPr lang="en-US" altLang="ko-KR" sz="1400" dirty="0"/>
                <a:t>CPU</a:t>
              </a:r>
              <a:r>
                <a:rPr lang="ko-KR" altLang="en-US" sz="1400" dirty="0"/>
                <a:t>가 사용중인 것을 확인하면 </a:t>
              </a:r>
              <a:r>
                <a:rPr lang="en-US" altLang="ko-KR" sz="1400" dirty="0"/>
                <a:t>OK</a:t>
              </a:r>
            </a:p>
            <a:p>
              <a:r>
                <a:rPr lang="ko-KR" altLang="en-US" sz="1400" dirty="0"/>
                <a:t>훨씬 빠르게 계산이 끝나는 것을 체감할 수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7F1892A-E861-46FF-0726-D6CF548F83EB}"/>
              </a:ext>
            </a:extLst>
          </p:cNvPr>
          <p:cNvSpPr txBox="1"/>
          <p:nvPr/>
        </p:nvSpPr>
        <p:spPr>
          <a:xfrm>
            <a:off x="5169922" y="4249867"/>
            <a:ext cx="5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추가 </a:t>
            </a:r>
            <a:r>
              <a:rPr lang="en-US" altLang="ko-KR" sz="1400" b="1" dirty="0"/>
              <a:t>TIP) </a:t>
            </a:r>
            <a:r>
              <a:rPr lang="ko-KR" altLang="en-US" sz="1400" b="1" dirty="0"/>
              <a:t>아래처럼</a:t>
            </a:r>
            <a:r>
              <a:rPr lang="en-US" altLang="ko-KR" sz="1400" b="1" dirty="0"/>
              <a:t> </a:t>
            </a:r>
            <a:r>
              <a:rPr lang="ko-KR" altLang="en-US" sz="1400" b="1" dirty="0" err="1"/>
              <a:t>오류났을</a:t>
            </a:r>
            <a:r>
              <a:rPr lang="ko-KR" altLang="en-US" sz="1400" b="1" dirty="0"/>
              <a:t> 때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14D34EF-75E1-46E7-2328-A202C88B9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273" y="4631870"/>
            <a:ext cx="5382376" cy="7049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D653EA1-776F-1158-05F2-FAB99EF622BD}"/>
              </a:ext>
            </a:extLst>
          </p:cNvPr>
          <p:cNvSpPr txBox="1"/>
          <p:nvPr/>
        </p:nvSpPr>
        <p:spPr>
          <a:xfrm>
            <a:off x="5169922" y="5484434"/>
            <a:ext cx="592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원인 </a:t>
            </a:r>
            <a:r>
              <a:rPr lang="en-US" altLang="ko-KR" sz="1400" dirty="0"/>
              <a:t>: orca </a:t>
            </a:r>
            <a:r>
              <a:rPr lang="ko-KR" altLang="en-US" sz="1400" dirty="0"/>
              <a:t>실행 경로가 절대경로로 불러지지 않기 때문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이럴때는</a:t>
            </a:r>
            <a:r>
              <a:rPr lang="ko-KR" altLang="en-US" sz="1400" dirty="0"/>
              <a:t> 절대경로로 </a:t>
            </a:r>
            <a:r>
              <a:rPr lang="en-US" altLang="ko-KR" sz="1400" dirty="0"/>
              <a:t>orca</a:t>
            </a:r>
            <a:r>
              <a:rPr lang="ko-KR" altLang="en-US" sz="1400" dirty="0"/>
              <a:t>실행파일을 실행하면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9C847CB-3B11-D150-7B36-F622FEEF7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6273" y="6111186"/>
            <a:ext cx="698279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CD149-98D3-132D-7DE8-DCC190E6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F104F8E-AABB-5DB8-09A2-6B394EBD2D6E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9384741-1F41-2718-0F32-B1952E2C6F0E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8AD86D-0B53-B44B-B086-F5B9A1958998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2E50A77-5779-9681-EF29-5C744D7B3C58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743777-D28D-4BF4-B812-A60D8BD760E8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참고 자료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7436C82-5C8A-27C6-083E-B4BD442A4AB6}"/>
              </a:ext>
            </a:extLst>
          </p:cNvPr>
          <p:cNvGrpSpPr/>
          <p:nvPr/>
        </p:nvGrpSpPr>
        <p:grpSpPr>
          <a:xfrm>
            <a:off x="675664" y="1308842"/>
            <a:ext cx="6098344" cy="1853413"/>
            <a:chOff x="492784" y="1278944"/>
            <a:chExt cx="6098344" cy="185341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16E511-6F93-997E-6AE4-0EF0A15F5F84}"/>
                </a:ext>
              </a:extLst>
            </p:cNvPr>
            <p:cNvSpPr txBox="1"/>
            <p:nvPr/>
          </p:nvSpPr>
          <p:spPr>
            <a:xfrm>
              <a:off x="492784" y="2824580"/>
              <a:ext cx="60983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https://www.youtube.com/watch?v=N_smvukQoM8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860C4F-CD19-7E2C-7AE9-5119CBA884DE}"/>
                </a:ext>
              </a:extLst>
            </p:cNvPr>
            <p:cNvSpPr txBox="1"/>
            <p:nvPr/>
          </p:nvSpPr>
          <p:spPr>
            <a:xfrm>
              <a:off x="492784" y="1660955"/>
              <a:ext cx="609834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https://www.youtube.com/watch?v=61mDG1q7z44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87A9A4-8678-E00C-CA4C-C84A193D981C}"/>
                </a:ext>
              </a:extLst>
            </p:cNvPr>
            <p:cNvSpPr txBox="1"/>
            <p:nvPr/>
          </p:nvSpPr>
          <p:spPr>
            <a:xfrm>
              <a:off x="492784" y="1278944"/>
              <a:ext cx="6098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/>
                <a:t>Open MPI </a:t>
              </a:r>
              <a:r>
                <a:rPr lang="ko-KR" altLang="en-US" b="1" dirty="0"/>
                <a:t>설치 방법 영상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B93CDB-B0EC-8FE6-0862-5200CE7ADCA7}"/>
                </a:ext>
              </a:extLst>
            </p:cNvPr>
            <p:cNvSpPr txBox="1"/>
            <p:nvPr/>
          </p:nvSpPr>
          <p:spPr>
            <a:xfrm>
              <a:off x="492784" y="2455248"/>
              <a:ext cx="6098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/>
                <a:t>병렬 계산 사용 </a:t>
              </a:r>
              <a:r>
                <a:rPr lang="en-US" altLang="ko-KR" b="1" dirty="0"/>
                <a:t>orca </a:t>
              </a:r>
              <a:r>
                <a:rPr lang="ko-KR" altLang="en-US" b="1" dirty="0"/>
                <a:t>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55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296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8</cp:revision>
  <dcterms:created xsi:type="dcterms:W3CDTF">2025-01-14T05:07:23Z</dcterms:created>
  <dcterms:modified xsi:type="dcterms:W3CDTF">2025-01-20T01:44:52Z</dcterms:modified>
</cp:coreProperties>
</file>