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2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EB070C-B060-4933-9273-B1E85CB6D684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D1AD1-74A1-4E3F-A0B1-7FB9E37973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607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E3E95-E138-73A6-9DF7-AFEF225F2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011B6A-457D-FA4B-B029-332D18828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D5780-B075-0741-BCD3-49196C46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C03FF-51C6-3FC0-C77B-57E864C9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47542D-2C4B-B65E-938C-8A8A91FE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99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A412CE-6F00-FD37-74BD-C4F3DB6C4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4C1A81-25A9-C3DF-1616-3DF613986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9F6376-8E1D-FC87-4B99-FC7E7C6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6725C-7C7C-3266-2208-C2175ACC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E771F3-DBB2-B667-2858-3725E641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6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42A91C-0882-6E86-8F80-FD6874B8B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D4C676-AACF-18C0-156C-75FF860E7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C57C29-D8FB-A8B9-4D83-255D2B33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74B07-5E29-F20F-49BF-928123775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2536C1-C7EC-61CC-1E7D-71931BB9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7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BA10D-697C-E8CE-2C8C-A9642983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32650-041F-1041-A54F-018DA10A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5C60-CDB4-0B74-D14A-9274A0977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C44BC-FC84-D6E6-5EC7-D7B779E3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C6D83-BFA4-4EC9-B509-6E89BFC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71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76CAB6-C205-1151-FEBE-281E2F4F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F4D07-91C7-E2D8-AEB9-7209F68EB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E01E9-DCD4-7C69-AAE8-4C39046F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99C62-9E68-E082-4C41-D4DCAAB2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F50E8-6947-5A23-3108-C92E39D26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58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3A9B0-C3FE-E133-CB75-3C485D208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07348-096C-CB7D-1358-B10BD0B4C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FC15CB-5DD9-6811-1544-315860D9F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6C05D1-C504-99E4-22F6-20F06EEBE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FF041-8132-2F27-BA5B-16780CED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58D2E-9DEA-ABF9-34AC-0D88C64E9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06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02363-01A3-0A77-509D-4FDEA63E8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797951-0ABC-B81D-85F3-A5DC949D4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DB7636-E665-55DE-7E9A-5C820BE54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9F6932-4EB7-7DD4-FB82-4C4CA10C1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614E2-BB46-BE38-969A-F1A2171F6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CD2A32-2B29-ADF9-2D30-6CD25C3A5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FABAAA0-6917-F07D-6BF0-9E8B09D8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ED6CE3-753B-7A1A-5D1F-D1AF5B5F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58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EC210-7516-E54D-00FE-81D3240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7340BD-88BD-9BC0-3C6D-1B6D8AB85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8E5F3A-7ADB-5D6B-A63D-841DE7A1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707484-A5DA-CEA3-F3AC-F5E0776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481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491580-5CF3-21DB-09C0-C76ABD9D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52408C-0E09-117C-B369-3B636CEE4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1F1DDB-FB13-A61F-6347-5FD7C102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89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8D05E6-7054-516A-7E53-F40D46C79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B7B35-2F24-8103-E6AF-29CCA0AA0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0E80F0-8FD3-3261-5713-1B371DFF1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88FB72-D736-F552-AA08-324455AE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09A036-7639-D1DC-D2FF-B4411C77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0826AA-7698-D45F-5D6A-E8AA10B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1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18C65-DFA8-934F-B47C-9793CFE8F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084F77-6508-3347-ADD9-E2A01215BC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44AD1-6C62-DC7B-B87C-89D18474B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0CC3F8-4B47-FE04-2D45-5EE46458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C61312-0E82-5B52-C45F-760510A6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E84089-0826-4B44-A410-D6A54A18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22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CDB5CB-C8B8-9C16-80FF-F3353463A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62BFC-C355-E4E3-BFE3-CABE6303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ECF3E1-6009-FAC5-800E-498633E45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A2048-70EE-420E-85FF-AE32E3BD764E}" type="datetimeFigureOut">
              <a:rPr lang="ko-KR" altLang="en-US" smtClean="0"/>
              <a:t>2025-01-28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C261A8-81A1-BA39-28F6-D8D75A477F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C95DC5-96A3-C617-A4E2-48F692E19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FAA7B9-7EE6-474C-A389-64F3169EE0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58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4270C11B-145C-3CEC-22DE-12574F546397}"/>
              </a:ext>
            </a:extLst>
          </p:cNvPr>
          <p:cNvSpPr/>
          <p:nvPr/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62E94F-8D95-5A86-1299-541E416B6FCF}"/>
              </a:ext>
            </a:extLst>
          </p:cNvPr>
          <p:cNvSpPr txBox="1"/>
          <p:nvPr/>
        </p:nvSpPr>
        <p:spPr>
          <a:xfrm>
            <a:off x="954116" y="1659285"/>
            <a:ext cx="11544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Quantum-Espresso </a:t>
            </a:r>
            <a:r>
              <a:rPr lang="ko-KR" altLang="en-US" sz="4800" b="1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설치 방법 정리</a:t>
            </a:r>
            <a:endParaRPr lang="ko-KR" altLang="en-US" sz="3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12B398-E5EE-F347-682E-20459529099B}"/>
              </a:ext>
            </a:extLst>
          </p:cNvPr>
          <p:cNvSpPr txBox="1"/>
          <p:nvPr/>
        </p:nvSpPr>
        <p:spPr>
          <a:xfrm>
            <a:off x="998927" y="3830220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작성일자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20250128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B980DB-0F0E-F561-925E-7DE41D765084}"/>
              </a:ext>
            </a:extLst>
          </p:cNvPr>
          <p:cNvSpPr txBox="1"/>
          <p:nvPr/>
        </p:nvSpPr>
        <p:spPr>
          <a:xfrm>
            <a:off x="998927" y="4513133"/>
            <a:ext cx="5994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작성자 </a:t>
            </a:r>
            <a:r>
              <a:rPr lang="en-US" altLang="ko-KR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  <a:r>
              <a:rPr lang="ko-KR" altLang="en-US" sz="2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안용상</a:t>
            </a:r>
            <a:endParaRPr lang="en-US" altLang="ko-KR" sz="2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056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DE0D1-0FF9-C9F8-AFA9-C81A3E1F7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3BE8302-0B9C-EEAD-3BF9-6E4CE2C32F6C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9D1AF4-327C-60EC-0587-5C05024C9B12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0141D-02FD-2522-DEFB-6C9DCCA9706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8C92230-882D-3F78-9D3C-6DD5A172347F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915593-04C4-CE40-F739-4295965502E4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다운로드 및 설치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D004A3C-6DBB-7AC8-AD0F-FE1C39A7C5C5}"/>
              </a:ext>
            </a:extLst>
          </p:cNvPr>
          <p:cNvGrpSpPr/>
          <p:nvPr/>
        </p:nvGrpSpPr>
        <p:grpSpPr>
          <a:xfrm>
            <a:off x="378484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945652E8-982F-45A9-2CD9-D9B8209CDBD3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6A0D58E-A105-B0A4-5394-70CFBD343558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9A2A94D-A251-2675-D723-32D9DC3FB3B7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9F5FCC8A-EFCD-D947-04EE-E370275867AA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3B52A-1AF7-C3FE-32AF-FADF24F2A1C2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설치파일 </a:t>
              </a:r>
              <a:r>
                <a:rPr lang="en-US" altLang="ko-KR" b="1" dirty="0"/>
                <a:t>Download</a:t>
              </a:r>
              <a:endParaRPr lang="ko-KR" altLang="en-US" b="1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FB74FEB5-69DA-E096-1B76-176D73FADA8C}"/>
              </a:ext>
            </a:extLst>
          </p:cNvPr>
          <p:cNvSpPr txBox="1"/>
          <p:nvPr/>
        </p:nvSpPr>
        <p:spPr>
          <a:xfrm>
            <a:off x="548956" y="1446173"/>
            <a:ext cx="4793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https://www.quantum-espresso.org/login/</a:t>
            </a:r>
            <a:endParaRPr lang="ko-KR" altLang="en-US" sz="1400" b="1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41F56C3-CAD6-8B4C-74A3-8181351F39CB}"/>
              </a:ext>
            </a:extLst>
          </p:cNvPr>
          <p:cNvCxnSpPr/>
          <p:nvPr/>
        </p:nvCxnSpPr>
        <p:spPr>
          <a:xfrm>
            <a:off x="5342857" y="638175"/>
            <a:ext cx="0" cy="60127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D449A780-6F47-2658-5A89-EAD8BC0B3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67" y="1744570"/>
            <a:ext cx="3675919" cy="283847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14A17EB-5A05-8497-73E8-178809D52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78" y="1183895"/>
            <a:ext cx="5601482" cy="29531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AD1D8BB-6D21-D18F-9251-71FE63D87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356" y="2373125"/>
            <a:ext cx="4401164" cy="93358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2B64E34-48A3-51E0-48B0-4358103C2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2356" y="2090843"/>
            <a:ext cx="6355343" cy="189308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2323C870-44F8-4504-F550-6BB7E34F9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9049" y="4322185"/>
            <a:ext cx="4267796" cy="31436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E5BA5EB-750A-40FE-CD44-E1AC86C077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780" y="3808312"/>
            <a:ext cx="3943900" cy="28579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BEAA55C-7A3D-C9AA-314F-933499FCE2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9049" y="4941671"/>
            <a:ext cx="5078400" cy="1376208"/>
          </a:xfrm>
          <a:prstGeom prst="rect">
            <a:avLst/>
          </a:prstGeom>
        </p:spPr>
      </p:pic>
      <p:grpSp>
        <p:nvGrpSpPr>
          <p:cNvPr id="57" name="그룹 56">
            <a:extLst>
              <a:ext uri="{FF2B5EF4-FFF2-40B4-BE49-F238E27FC236}">
                <a16:creationId xmlns:a16="http://schemas.microsoft.com/office/drawing/2014/main" id="{6C5E7106-DECF-64AC-D408-76B57A0B5BD7}"/>
              </a:ext>
            </a:extLst>
          </p:cNvPr>
          <p:cNvGrpSpPr/>
          <p:nvPr/>
        </p:nvGrpSpPr>
        <p:grpSpPr>
          <a:xfrm>
            <a:off x="5570395" y="692532"/>
            <a:ext cx="3605326" cy="381380"/>
            <a:chOff x="490727" y="1047600"/>
            <a:chExt cx="3605326" cy="381380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ADE5F078-70D1-B2B3-74D1-D599A6898614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E038B408-0E1B-CC49-0821-3D28F1E0A460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>
                <a:extLst>
                  <a:ext uri="{FF2B5EF4-FFF2-40B4-BE49-F238E27FC236}">
                    <a16:creationId xmlns:a16="http://schemas.microsoft.com/office/drawing/2014/main" id="{C59FF4A2-193F-2309-7DCF-DCA291B59A3B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8EE7D81B-8AEB-F518-6C97-02C8C82F757B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3F0F166-ADF2-5FB5-324D-27391CE640BF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압축 풀기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9FE0E53-A645-8FDA-CED9-1C0F79A1D003}"/>
              </a:ext>
            </a:extLst>
          </p:cNvPr>
          <p:cNvGrpSpPr/>
          <p:nvPr/>
        </p:nvGrpSpPr>
        <p:grpSpPr>
          <a:xfrm>
            <a:off x="5570395" y="1553880"/>
            <a:ext cx="4983298" cy="381380"/>
            <a:chOff x="490727" y="1047600"/>
            <a:chExt cx="4983298" cy="381380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E19D6701-5788-FD88-DEB9-7D4404456C30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1BB95271-C5A9-5D7C-882D-DA6ED5CF2837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8BBA8A01-5E66-CDDE-1250-FA016E3A3FD1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950E7B4E-137C-D0E3-EC59-525FAF924897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B00C20E-24ED-778E-15B7-2912D39E76AC}"/>
                </a:ext>
              </a:extLst>
            </p:cNvPr>
            <p:cNvSpPr txBox="1"/>
            <p:nvPr/>
          </p:nvSpPr>
          <p:spPr>
            <a:xfrm>
              <a:off x="686102" y="1053624"/>
              <a:ext cx="4787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configure </a:t>
              </a:r>
              <a:r>
                <a:rPr lang="ko-KR" altLang="en-US" b="1" dirty="0"/>
                <a:t>진행 </a:t>
              </a:r>
              <a:r>
                <a:rPr lang="en-US" altLang="ko-KR" b="1" dirty="0"/>
                <a:t>(prefix</a:t>
              </a:r>
              <a:r>
                <a:rPr lang="ko-KR" altLang="en-US" b="1" dirty="0"/>
                <a:t> 소용 </a:t>
              </a:r>
              <a:r>
                <a:rPr lang="ko-KR" altLang="en-US" b="1" dirty="0" err="1"/>
                <a:t>없는것으로</a:t>
              </a:r>
              <a:r>
                <a:rPr lang="ko-KR" altLang="en-US" b="1" dirty="0"/>
                <a:t> 확인</a:t>
              </a:r>
              <a:r>
                <a:rPr lang="en-US" altLang="ko-KR" b="1" dirty="0"/>
                <a:t>)</a:t>
              </a:r>
              <a:endParaRPr lang="ko-KR" altLang="en-US" b="1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779B4C4-A1C6-B879-2E97-951EF4A9BBF9}"/>
              </a:ext>
            </a:extLst>
          </p:cNvPr>
          <p:cNvGrpSpPr/>
          <p:nvPr/>
        </p:nvGrpSpPr>
        <p:grpSpPr>
          <a:xfrm>
            <a:off x="5570395" y="3401540"/>
            <a:ext cx="4983298" cy="381380"/>
            <a:chOff x="490727" y="1047600"/>
            <a:chExt cx="4983298" cy="381380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6063277D-967F-906C-CBDC-3F4E2695D300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DA35D170-012F-170E-CE65-DDB0C07BAB14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직선 연결선 72">
                <a:extLst>
                  <a:ext uri="{FF2B5EF4-FFF2-40B4-BE49-F238E27FC236}">
                    <a16:creationId xmlns:a16="http://schemas.microsoft.com/office/drawing/2014/main" id="{44AF8F86-9904-AEB0-83EF-1B41217207BE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0B9D3C8F-E5D7-0D49-63BA-AEE135ACA1B5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AF527FE-271D-21C4-5752-804CA42303C6}"/>
                </a:ext>
              </a:extLst>
            </p:cNvPr>
            <p:cNvSpPr txBox="1"/>
            <p:nvPr/>
          </p:nvSpPr>
          <p:spPr>
            <a:xfrm>
              <a:off x="686102" y="1053624"/>
              <a:ext cx="47879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컴파일 진행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A59D7AB-5471-F862-DA09-C6BD92D27A57}"/>
              </a:ext>
            </a:extLst>
          </p:cNvPr>
          <p:cNvSpPr txBox="1"/>
          <p:nvPr/>
        </p:nvSpPr>
        <p:spPr>
          <a:xfrm>
            <a:off x="5901424" y="4064578"/>
            <a:ext cx="47879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make </a:t>
            </a:r>
            <a:r>
              <a:rPr lang="ko-KR" altLang="en-US" sz="1400" b="1" dirty="0"/>
              <a:t>빌드 규칙 중 </a:t>
            </a:r>
            <a:r>
              <a:rPr lang="en-US" altLang="ko-KR" sz="1400" b="1" dirty="0"/>
              <a:t>all</a:t>
            </a:r>
            <a:r>
              <a:rPr lang="ko-KR" altLang="en-US" sz="1400" b="1" dirty="0"/>
              <a:t>참고</a:t>
            </a:r>
          </a:p>
        </p:txBody>
      </p:sp>
    </p:spTree>
    <p:extLst>
      <p:ext uri="{BB962C8B-B14F-4D97-AF65-F5344CB8AC3E}">
        <p14:creationId xmlns:p14="http://schemas.microsoft.com/office/powerpoint/2010/main" val="361440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03991-4BB3-5FCB-595F-90F16968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CB50C962-655A-3271-73DC-A7F3A1E51581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D6EA86C-FF12-DB4D-F783-37B2C6F0AE0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9C6C960-C566-118D-748F-D5072FAB6FB5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C91CCF8-F2E0-9D97-31C2-898EE4E82284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315AFB-537E-689E-BF2C-328E42B4561B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설치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4AD9208C-4AD7-081B-1714-11AB5453BE66}"/>
              </a:ext>
            </a:extLst>
          </p:cNvPr>
          <p:cNvGrpSpPr/>
          <p:nvPr/>
        </p:nvGrpSpPr>
        <p:grpSpPr>
          <a:xfrm>
            <a:off x="378484" y="1065688"/>
            <a:ext cx="3605326" cy="381380"/>
            <a:chOff x="490727" y="1047600"/>
            <a:chExt cx="3605326" cy="38138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96F0651-2D91-A4E0-02B8-5EC8E2D16248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4DE3D0B3-0561-EDB6-0371-AAEDDDA92745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E04FDA0-C2D6-F761-633A-2C47D713FE34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연결선 8">
                <a:extLst>
                  <a:ext uri="{FF2B5EF4-FFF2-40B4-BE49-F238E27FC236}">
                    <a16:creationId xmlns:a16="http://schemas.microsoft.com/office/drawing/2014/main" id="{D4FB591F-9034-8293-0578-0AB699DD0563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737B0B-2789-5259-2186-42E7E189CD19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빌드 완료 확인</a:t>
              </a:r>
            </a:p>
          </p:txBody>
        </p:sp>
      </p:grpSp>
      <p:pic>
        <p:nvPicPr>
          <p:cNvPr id="36" name="그림 35">
            <a:extLst>
              <a:ext uri="{FF2B5EF4-FFF2-40B4-BE49-F238E27FC236}">
                <a16:creationId xmlns:a16="http://schemas.microsoft.com/office/drawing/2014/main" id="{A93B894A-2D16-5A02-18A9-89B92103F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87" y="1675070"/>
            <a:ext cx="6150666" cy="1922083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1D2D52C-3606-BEAD-7E68-FEAD67381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3" y="4267332"/>
            <a:ext cx="3858163" cy="419158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1D6FE40D-42FC-EC0E-DB72-9304663C0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60" y="4860199"/>
            <a:ext cx="5201376" cy="657317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5D85422-D192-42A5-9AEE-4EF7C8C16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860" y="5671972"/>
            <a:ext cx="5048955" cy="228632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:a16="http://schemas.microsoft.com/office/drawing/2014/main" id="{1A0E4C7F-1C57-778F-9F45-DA1D413FF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621" y="6194357"/>
            <a:ext cx="4534533" cy="39058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2475317-6DA1-C59E-5B6E-4389A052CFAA}"/>
              </a:ext>
            </a:extLst>
          </p:cNvPr>
          <p:cNvGrpSpPr/>
          <p:nvPr/>
        </p:nvGrpSpPr>
        <p:grpSpPr>
          <a:xfrm>
            <a:off x="378484" y="3741552"/>
            <a:ext cx="3605326" cy="381380"/>
            <a:chOff x="490727" y="1047600"/>
            <a:chExt cx="3605326" cy="38138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3347807-A75D-56D9-3935-FE25FC42CF20}"/>
                </a:ext>
              </a:extLst>
            </p:cNvPr>
            <p:cNvGrpSpPr/>
            <p:nvPr/>
          </p:nvGrpSpPr>
          <p:grpSpPr>
            <a:xfrm>
              <a:off x="490727" y="1047600"/>
              <a:ext cx="186919" cy="381380"/>
              <a:chOff x="815653" y="1693248"/>
              <a:chExt cx="192991" cy="393769"/>
            </a:xfrm>
          </p:grpSpPr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66EB0D9-5164-92D8-1200-CD7982CF97B7}"/>
                  </a:ext>
                </a:extLst>
              </p:cNvPr>
              <p:cNvCxnSpPr/>
              <p:nvPr/>
            </p:nvCxnSpPr>
            <p:spPr>
              <a:xfrm>
                <a:off x="815653" y="1693248"/>
                <a:ext cx="0" cy="393769"/>
              </a:xfrm>
              <a:prstGeom prst="line">
                <a:avLst/>
              </a:prstGeom>
              <a:ln w="38100">
                <a:solidFill>
                  <a:srgbClr val="1A1B1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FF99C546-EEF8-D48B-6013-90FF840C7560}"/>
                  </a:ext>
                </a:extLst>
              </p:cNvPr>
              <p:cNvCxnSpPr/>
              <p:nvPr/>
            </p:nvCxnSpPr>
            <p:spPr>
              <a:xfrm>
                <a:off x="908974" y="1693248"/>
                <a:ext cx="0" cy="393769"/>
              </a:xfrm>
              <a:prstGeom prst="line">
                <a:avLst/>
              </a:prstGeom>
              <a:ln w="38100">
                <a:solidFill>
                  <a:srgbClr val="DD5757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736B69F-6B2F-00C3-0666-4E226A3379F1}"/>
                  </a:ext>
                </a:extLst>
              </p:cNvPr>
              <p:cNvCxnSpPr/>
              <p:nvPr/>
            </p:nvCxnSpPr>
            <p:spPr>
              <a:xfrm>
                <a:off x="1008644" y="1693248"/>
                <a:ext cx="0" cy="393769"/>
              </a:xfrm>
              <a:prstGeom prst="line">
                <a:avLst/>
              </a:prstGeom>
              <a:ln w="3810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3C935-87FC-2AC7-7990-83EB84946544}"/>
                </a:ext>
              </a:extLst>
            </p:cNvPr>
            <p:cNvSpPr txBox="1"/>
            <p:nvPr/>
          </p:nvSpPr>
          <p:spPr>
            <a:xfrm>
              <a:off x="686103" y="1053624"/>
              <a:ext cx="3409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환경 변수에 프로그램 경로 추가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354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10EDC-85BF-C247-B8E0-29CCB6AF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B71412DF-D2E6-7626-8087-88D84B7FF7CF}"/>
              </a:ext>
            </a:extLst>
          </p:cNvPr>
          <p:cNvGrpSpPr/>
          <p:nvPr/>
        </p:nvGrpSpPr>
        <p:grpSpPr>
          <a:xfrm>
            <a:off x="0" y="-3464"/>
            <a:ext cx="3417456" cy="870127"/>
            <a:chOff x="-1" y="-3464"/>
            <a:chExt cx="5017324" cy="1277472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8DFC276-3FA0-5398-4F9A-FB9C4FC344D9}"/>
                </a:ext>
              </a:extLst>
            </p:cNvPr>
            <p:cNvSpPr/>
            <p:nvPr/>
          </p:nvSpPr>
          <p:spPr>
            <a:xfrm>
              <a:off x="-1" y="-3464"/>
              <a:ext cx="613611" cy="1277472"/>
            </a:xfrm>
            <a:prstGeom prst="rect">
              <a:avLst/>
            </a:prstGeom>
            <a:solidFill>
              <a:schemeClr val="bg2">
                <a:lumMod val="90000"/>
                <a:alpha val="6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D3DE84-D030-64DB-F157-914DCF3AF110}"/>
                </a:ext>
              </a:extLst>
            </p:cNvPr>
            <p:cNvSpPr txBox="1"/>
            <p:nvPr/>
          </p:nvSpPr>
          <p:spPr>
            <a:xfrm>
              <a:off x="613609" y="169726"/>
              <a:ext cx="3573378" cy="451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Introduction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500ABC6-13D6-4E23-B8EE-1CFB7CD9FAF5}"/>
                </a:ext>
              </a:extLst>
            </p:cNvPr>
            <p:cNvSpPr/>
            <p:nvPr/>
          </p:nvSpPr>
          <p:spPr>
            <a:xfrm>
              <a:off x="1" y="645719"/>
              <a:ext cx="4876800" cy="628289"/>
            </a:xfrm>
            <a:prstGeom prst="rect">
              <a:avLst/>
            </a:prstGeom>
            <a:solidFill>
              <a:srgbClr val="5252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6BDE463-B7FB-B8C2-A9F2-E82FF4768B85}"/>
                </a:ext>
              </a:extLst>
            </p:cNvPr>
            <p:cNvSpPr txBox="1"/>
            <p:nvPr/>
          </p:nvSpPr>
          <p:spPr>
            <a:xfrm>
              <a:off x="613611" y="689231"/>
              <a:ext cx="4403712" cy="54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Pretendard Black" panose="02000A03000000020004" pitchFamily="50" charset="-127"/>
                  <a:ea typeface="Pretendard Black" panose="02000A03000000020004" pitchFamily="50" charset="-127"/>
                  <a:cs typeface="Pretendard Black" panose="02000A03000000020004" pitchFamily="50" charset="-127"/>
                </a:rPr>
                <a:t>참고 자료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69EFBC-45EB-8082-3618-C0D93343B5FE}"/>
              </a:ext>
            </a:extLst>
          </p:cNvPr>
          <p:cNvGrpSpPr/>
          <p:nvPr/>
        </p:nvGrpSpPr>
        <p:grpSpPr>
          <a:xfrm>
            <a:off x="825500" y="1308842"/>
            <a:ext cx="6096000" cy="651730"/>
            <a:chOff x="825500" y="1809007"/>
            <a:chExt cx="6096000" cy="65173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F6454D0-617A-F1A9-7E64-3F7A737C0B89}"/>
                </a:ext>
              </a:extLst>
            </p:cNvPr>
            <p:cNvSpPr txBox="1"/>
            <p:nvPr/>
          </p:nvSpPr>
          <p:spPr>
            <a:xfrm>
              <a:off x="825500" y="2091405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https://www.youtube.com/watch?v=-5fcsJILc6U</a:t>
              </a:r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E7C89B-4FCF-1002-ED53-0C49B58D9C71}"/>
                </a:ext>
              </a:extLst>
            </p:cNvPr>
            <p:cNvSpPr txBox="1"/>
            <p:nvPr/>
          </p:nvSpPr>
          <p:spPr>
            <a:xfrm>
              <a:off x="825500" y="1809007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/>
                <a:t>참고 영상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931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ete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72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Pretendard</vt:lpstr>
      <vt:lpstr>Pretendard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8</cp:revision>
  <dcterms:created xsi:type="dcterms:W3CDTF">2025-01-14T05:07:23Z</dcterms:created>
  <dcterms:modified xsi:type="dcterms:W3CDTF">2025-01-28T04:10:48Z</dcterms:modified>
</cp:coreProperties>
</file>