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7" autoAdjust="0"/>
    <p:restoredTop sz="94660"/>
  </p:normalViewPr>
  <p:slideViewPr>
    <p:cSldViewPr snapToGrid="0">
      <p:cViewPr>
        <p:scale>
          <a:sx n="125" d="100"/>
          <a:sy n="125" d="100"/>
        </p:scale>
        <p:origin x="90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070C-B060-4933-9273-B1E85CB6D684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1AD1-74A1-4E3F-A0B1-7FB9E3797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0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3E95-E138-73A6-9DF7-AFEF225F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11B6A-457D-FA4B-B029-332D1882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5780-B075-0741-BCD3-49196C46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C03FF-51C6-3FC0-C77B-57E864C9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7542D-2C4B-B65E-938C-8A8A91FE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412CE-6F00-FD37-74BD-C4F3DB6C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C1A81-25A9-C3DF-1616-3DF61398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F6376-8E1D-FC87-4B99-FC7E7C63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6725C-7C7C-3266-2208-C2175ACC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771F3-DBB2-B667-2858-3725E64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6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42A91C-0882-6E86-8F80-FD6874B8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4C676-AACF-18C0-156C-75FF860E7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7C29-D8FB-A8B9-4D83-255D2B33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74B07-5E29-F20F-49BF-9281237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536C1-C7EC-61CC-1E7D-71931BB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BA10D-697C-E8CE-2C8C-A964298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2650-041F-1041-A54F-018DA10A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5C60-CDB4-0B74-D14A-9274A097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44BC-FC84-D6E6-5EC7-D7B779E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6D83-BFA4-4EC9-B509-6E89BFC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1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CAB6-C205-1151-FEBE-281E2F4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F4D07-91C7-E2D8-AEB9-7209F68E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E01E9-DCD4-7C69-AAE8-4C39046F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9C62-9E68-E082-4C41-D4DCAAB2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50E8-6947-5A23-3108-C92E39D2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A9B0-C3FE-E133-CB75-3C485D20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07348-096C-CB7D-1358-B10BD0B4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15CB-5DD9-6811-1544-315860D9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05D1-C504-99E4-22F6-20F06EEB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FF041-8132-2F27-BA5B-16780CE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58D2E-9DEA-ABF9-34AC-0D88C64E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2363-01A3-0A77-509D-4FDEA63E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7951-0ABC-B81D-85F3-A5DC949D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B7636-E665-55DE-7E9A-5C820BE5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F6932-4EB7-7DD4-FB82-4C4CA10C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614E2-BB46-BE38-969A-F1A2171F6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D2A32-2B29-ADF9-2D30-6CD25C3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BAAA0-6917-F07D-6BF0-9E8B09D8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D6CE3-753B-7A1A-5D1F-D1AF5B5F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C210-7516-E54D-00FE-81D3240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340BD-88BD-9BC0-3C6D-1B6D8AB8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E5F3A-7ADB-5D6B-A63D-841DE7A1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07484-A5DA-CEA3-F3AC-F5E07768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91580-5CF3-21DB-09C0-C76ABD9D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52408C-0E09-117C-B369-3B636CEE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F1DDB-FB13-A61F-6347-5FD7C102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05E6-7054-516A-7E53-F40D46C7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B7B35-2F24-8103-E6AF-29CCA0AA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E80F0-8FD3-3261-5713-1B371DFF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8FB72-D736-F552-AA08-324455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9A036-7639-D1DC-D2FF-B4411C77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826AA-7698-D45F-5D6A-E8AA10B1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1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8C65-DFA8-934F-B47C-9793CFE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084F77-6508-3347-ADD9-E2A01215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44AD1-6C62-DC7B-B87C-89D18474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CC3F8-4B47-FE04-2D45-5EE46458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61312-0E82-5B52-C45F-760510A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84089-0826-4B44-A410-D6A54A18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DB5CB-C8B8-9C16-80FF-F3353463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62BFC-C355-E4E3-BFE3-CABE6303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F3E1-6009-FAC5-800E-498633E45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261A8-81A1-BA39-28F6-D8D75A47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5DC5-96A3-C617-A4E2-48F692E1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70C11B-145C-3CEC-22DE-12574F546397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62E94F-8D95-5A86-1299-541E416B6FCF}"/>
              </a:ext>
            </a:extLst>
          </p:cNvPr>
          <p:cNvSpPr txBox="1"/>
          <p:nvPr/>
        </p:nvSpPr>
        <p:spPr>
          <a:xfrm>
            <a:off x="954116" y="1659285"/>
            <a:ext cx="11544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Quantum-Espresso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calculation of binding energy</a:t>
            </a:r>
            <a:endParaRPr lang="ko-KR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2B398-E5EE-F347-682E-20459529099B}"/>
              </a:ext>
            </a:extLst>
          </p:cNvPr>
          <p:cNvSpPr txBox="1"/>
          <p:nvPr/>
        </p:nvSpPr>
        <p:spPr>
          <a:xfrm>
            <a:off x="998927" y="3830220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작성일자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20250128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B980DB-0F0E-F561-925E-7DE41D765084}"/>
              </a:ext>
            </a:extLst>
          </p:cNvPr>
          <p:cNvSpPr txBox="1"/>
          <p:nvPr/>
        </p:nvSpPr>
        <p:spPr>
          <a:xfrm>
            <a:off x="998927" y="4513133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안용상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5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DE0D1-0FF9-C9F8-AFA9-C81A3E1F7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BE8302-0B9C-EEAD-3BF9-6E4CE2C32F6C}"/>
              </a:ext>
            </a:extLst>
          </p:cNvPr>
          <p:cNvGrpSpPr/>
          <p:nvPr/>
        </p:nvGrpSpPr>
        <p:grpSpPr>
          <a:xfrm>
            <a:off x="0" y="-3464"/>
            <a:ext cx="8280400" cy="870127"/>
            <a:chOff x="-1" y="-3464"/>
            <a:chExt cx="12156835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9D1AF4-327C-60EC-0587-5C05024C9B12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0141D-02FD-2522-DEFB-6C9DCCA97065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C92230-882D-3F78-9D3C-6DD5A172347F}"/>
                </a:ext>
              </a:extLst>
            </p:cNvPr>
            <p:cNvSpPr/>
            <p:nvPr/>
          </p:nvSpPr>
          <p:spPr>
            <a:xfrm>
              <a:off x="0" y="645718"/>
              <a:ext cx="12156834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915593-04C4-CE40-F739-4295965502E4}"/>
                </a:ext>
              </a:extLst>
            </p:cNvPr>
            <p:cNvSpPr txBox="1"/>
            <p:nvPr/>
          </p:nvSpPr>
          <p:spPr>
            <a:xfrm>
              <a:off x="613611" y="689231"/>
              <a:ext cx="8858278" cy="54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Binding Energy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구하는 방법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004A3C-6DBB-7AC8-AD0F-FE1C39A7C5C5}"/>
              </a:ext>
            </a:extLst>
          </p:cNvPr>
          <p:cNvGrpSpPr/>
          <p:nvPr/>
        </p:nvGrpSpPr>
        <p:grpSpPr>
          <a:xfrm>
            <a:off x="378484" y="1065688"/>
            <a:ext cx="3605326" cy="381380"/>
            <a:chOff x="490727" y="1047600"/>
            <a:chExt cx="3605326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45652E8-982F-45A9-2CD9-D9B8209CDBD3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6A0D58E-A105-B0A4-5394-70CFBD343558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9A2A94D-A251-2675-D723-32D9DC3FB3B7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9F5FCC8A-EFCD-D947-04EE-E370275867AA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3B52A-1AF7-C3FE-32AF-FADF24F2A1C2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gpt</a:t>
              </a:r>
              <a:r>
                <a:rPr lang="ko-KR" altLang="en-US" b="1" dirty="0"/>
                <a:t>의 답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418C99A-657D-FCAB-621F-AE16CD29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46" y="1562563"/>
            <a:ext cx="2520000" cy="10888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6E91F2D-F650-63C6-1EBA-CC5AC0D57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46" y="2804540"/>
            <a:ext cx="2520000" cy="195310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D05660-9DE0-7DE3-B06F-6D0C5EF3B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6" y="4985945"/>
            <a:ext cx="2520000" cy="140370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C5E386A-5B4F-3C24-6347-48B88EB0D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771" y="981440"/>
            <a:ext cx="2520000" cy="20061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10DFFDB-AD88-6614-0ED2-B212E1F0E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771" y="2987574"/>
            <a:ext cx="2520000" cy="164006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9DB3FFA-712E-362D-636B-64D97F8606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771" y="4627640"/>
            <a:ext cx="2520000" cy="159954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2A5ED51-D626-F4E9-6FC1-388CE6D3A1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7796" y="1164733"/>
            <a:ext cx="2520000" cy="18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0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10EDC-85BF-C247-B8E0-29CCB6AFF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71412DF-D2E6-7626-8087-88D84B7FF7CF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DFC276-3FA0-5398-4F9A-FB9C4FC344D9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D3DE84-D030-64DB-F157-914DCF3AF110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00ABC6-13D6-4E23-B8EE-1CFB7CD9FAF5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BDE463-B7FB-B8C2-A9F2-E82FF4768B85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참고 자료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93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22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9</cp:revision>
  <dcterms:created xsi:type="dcterms:W3CDTF">2025-01-14T05:07:23Z</dcterms:created>
  <dcterms:modified xsi:type="dcterms:W3CDTF">2025-01-31T06:55:23Z</dcterms:modified>
</cp:coreProperties>
</file>