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B3C2F-A7E5-374A-0D0D-85ADB4858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3059E0-A7B3-5F5B-AAB7-6895E67A6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6CC6BA-D943-F012-26A5-CC2B3D3AA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D425-0CBF-4975-9FBB-33AAC94C9F34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55011B-E020-02C4-B90C-2CF000CD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49392-C9C9-199C-4EE6-B3986BA6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E052-37EC-4E46-971D-B41609F65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75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2D29F-A2B9-8789-4DCD-1066E9E4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EFB5D1-9565-1C1F-1FAC-D40F56CF0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B03AA3-1B10-B55E-EDC8-4D39F44A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D425-0CBF-4975-9FBB-33AAC94C9F34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5BE43B-221F-1454-5B3F-366D1468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1F2BC-6447-8FF8-97A8-B777CC0D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E052-37EC-4E46-971D-B41609F65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36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F489A6-AABD-ED63-90E8-977F5FC22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B2A359-DF6C-2554-6D67-40ECD7332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B0647-A607-051B-D401-BF781A88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D425-0CBF-4975-9FBB-33AAC94C9F34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610060-3E80-15FC-A651-F35863AE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D27D4E-D659-CFF8-B2F1-280E4B23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E052-37EC-4E46-971D-B41609F65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56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177AF-ADDC-1DCF-4D2C-BE1BB8CD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97D2C9-4A27-5A70-5A6D-E37797967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600690-BD38-F3F3-E231-318350A4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D425-0CBF-4975-9FBB-33AAC94C9F34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80E06-2090-1669-2D77-AA50FA73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39B09-504C-C3CA-1EF6-981BB56F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E052-37EC-4E46-971D-B41609F65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85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FC727-96A0-8DBB-5038-1D60FD35D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E253DA-36A5-BE80-0C25-3A35B7913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940917-70F5-BF18-3348-41B9C10A5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D425-0CBF-4975-9FBB-33AAC94C9F34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45CF99-ED46-4844-A1C2-E65E4C25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1417D0-4A24-78B1-9840-3AF7D7F8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E052-37EC-4E46-971D-B41609F65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13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8F96A-BEBB-6FA2-ADC0-DA7F1F0E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4139F-6338-FDB7-B18D-152635094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9412E7-67AA-AA4D-FCAF-0D0CB0348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EC2E97-B200-5705-687E-F5F2DB462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D425-0CBF-4975-9FBB-33AAC94C9F34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69D986-9F14-6880-3413-32C1ABA9D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86EB0A-7135-FEE6-D0FC-30E5F10F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E052-37EC-4E46-971D-B41609F65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4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D2DF6-CA8E-DDC2-A189-3EA386043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3DCC7E-8563-3B24-49BA-CDC2D98E7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88A73C-CE03-6CAE-5109-091E995A2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C8AD7F-C86D-2836-F6E7-252A718CC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1C6CB5-08CC-F803-2903-09FF47011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D41192-AEAB-4A08-2CD5-A1B5F2B4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D425-0CBF-4975-9FBB-33AAC94C9F34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6D3581-A77B-FA97-0CEC-6CDB8401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064CD5-EE3F-BA52-98B1-9231972F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E052-37EC-4E46-971D-B41609F65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0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59652-6FAE-0766-6DDF-7C19655F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B5009A-B1BD-00BD-EE97-2267606C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D425-0CBF-4975-9FBB-33AAC94C9F34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76D787-D817-F88C-93CB-143F503B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D95D25-227E-EE9B-F939-5A092ABD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E052-37EC-4E46-971D-B41609F65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08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8BF676-914F-8E66-4D47-6DF27C15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D425-0CBF-4975-9FBB-33AAC94C9F34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61195D-4AF4-C1B5-2D0C-4C3C98D8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31907-1F75-6C19-779A-79B84288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E052-37EC-4E46-971D-B41609F65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2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82EA3-7E8E-EE60-A402-761E8BAA5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57702-0F53-F451-83F6-1F7C0E6D2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7F9E8E-C4B1-680D-7EBF-D577D2DB6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F56ABE-9981-D630-F1C0-00D93BA1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D425-0CBF-4975-9FBB-33AAC94C9F34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15FAF9-C0BD-7D0E-DC27-8D84C341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077DE8-EAEB-CC5B-8A0A-50061A9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E052-37EC-4E46-971D-B41609F65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08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2346E-BA1A-77DA-CC59-58FC4C4C6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BDA3B6-CD6F-92DB-E935-DEE2D515F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9B976F-4FC7-688F-88DA-F34226A37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E74586-4FC5-BAE4-3F46-52B92ADD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D425-0CBF-4975-9FBB-33AAC94C9F34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FEF82B-CE19-9326-A260-79B4117F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0C85F3-03FD-328E-7874-4D7AEC43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E052-37EC-4E46-971D-B41609F65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7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F3AE4C-81A4-90DD-5E62-0BBD9E128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B022E0-1C6A-E99C-427D-8BC172A68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9067D9-B514-25C7-B14F-4C9A300F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15D425-0CBF-4975-9FBB-33AAC94C9F34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05319A-919B-9041-5731-40E1A8D01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06F755-CBB9-DF2A-A2A6-59CE8BCB9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5AE052-37EC-4E46-971D-B41609F65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72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F978C-D86D-51F5-F7E0-B55AD771B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273F47AC-A0B3-5756-ADC1-A701CD7953FE}"/>
              </a:ext>
            </a:extLst>
          </p:cNvPr>
          <p:cNvGrpSpPr/>
          <p:nvPr/>
        </p:nvGrpSpPr>
        <p:grpSpPr>
          <a:xfrm>
            <a:off x="292100" y="203200"/>
            <a:ext cx="10337800" cy="5851615"/>
            <a:chOff x="292100" y="203200"/>
            <a:chExt cx="10337800" cy="58516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37C0B6-4262-5056-6E67-30B83AD77A40}"/>
                </a:ext>
              </a:extLst>
            </p:cNvPr>
            <p:cNvSpPr txBox="1"/>
            <p:nvPr/>
          </p:nvSpPr>
          <p:spPr>
            <a:xfrm>
              <a:off x="292100" y="203200"/>
              <a:ext cx="7543800" cy="4199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git config --global </a:t>
              </a:r>
              <a:r>
                <a:rPr lang="en-US" altLang="ko-KR" dirty="0" err="1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user.email</a:t>
              </a:r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“dydtkddhkdwk@gmail.com”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git config --global user.name “</a:t>
              </a:r>
              <a:r>
                <a:rPr lang="en-US" altLang="ko-KR" dirty="0" err="1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dydtkddl</a:t>
              </a:r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"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git config --global </a:t>
              </a:r>
              <a:r>
                <a:rPr lang="en-US" altLang="ko-KR" dirty="0" err="1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credential.helper.store</a:t>
              </a:r>
              <a:endPara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echo "# </a:t>
              </a:r>
              <a:r>
                <a:rPr lang="en-US" altLang="ko-KR" dirty="0" err="1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PSID_server_room</a:t>
              </a:r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" &gt;&gt; README.md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git </a:t>
              </a:r>
              <a:r>
                <a:rPr lang="en-US" altLang="ko-KR" dirty="0" err="1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init</a:t>
              </a:r>
              <a:endPara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git add README.md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git commit -m "first commit"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git branch -M main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   </a:t>
              </a:r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8711C8-8963-E942-6A03-EF20268499F7}"/>
                </a:ext>
              </a:extLst>
            </p:cNvPr>
            <p:cNvSpPr txBox="1"/>
            <p:nvPr/>
          </p:nvSpPr>
          <p:spPr>
            <a:xfrm>
              <a:off x="431800" y="5531595"/>
              <a:ext cx="99187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settings &gt; Developer Settings &gt; Personal access tokens &gt; Tokens (classic) &gt; Generate new token &gt; repos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에 체크 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&gt; Generate &gt; Copy Token &amp; Paste Password input box in command line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EB8F86-9D3F-B668-E3AE-D9B7BF5AE4F0}"/>
                </a:ext>
              </a:extLst>
            </p:cNvPr>
            <p:cNvSpPr txBox="1"/>
            <p:nvPr/>
          </p:nvSpPr>
          <p:spPr>
            <a:xfrm>
              <a:off x="292100" y="4656163"/>
              <a:ext cx="8534400" cy="8754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git remote add origin https://github.com/dydtkddl/PSID_server_room.git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git push -u origin main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E66DAA-C61A-9745-4E43-219A44A0B38F}"/>
                </a:ext>
              </a:extLst>
            </p:cNvPr>
            <p:cNvSpPr txBox="1"/>
            <p:nvPr/>
          </p:nvSpPr>
          <p:spPr>
            <a:xfrm>
              <a:off x="711200" y="3917499"/>
              <a:ext cx="991870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dirty="0" err="1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실패시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)</a:t>
              </a:r>
            </a:p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highlight>
                    <a:srgbClr val="FFFF00"/>
                  </a:highlight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git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highlight>
                    <a:srgbClr val="FFFF00"/>
                  </a:highlight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highlight>
                    <a:srgbClr val="FFFF00"/>
                  </a:highlight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branch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highlight>
                    <a:srgbClr val="FFFF00"/>
                  </a:highlight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branch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가 디폴트로 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master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로 </a:t>
              </a:r>
              <a:r>
                <a:rPr lang="ko-KR" altLang="en-US" sz="1400" dirty="0" err="1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되어있는건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아닌지 체크</a:t>
              </a:r>
              <a:endParaRPr lang="en-US" altLang="ko-KR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highlight>
                    <a:srgbClr val="FFFF00"/>
                  </a:highlight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git branch –m master main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branch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를 </a:t>
              </a:r>
              <a:r>
                <a:rPr lang="en-US" altLang="ko-KR" sz="1400" dirty="0" err="1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maste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에서 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main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으로 변경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8324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E3CA0-17B1-8BAF-4852-683751BB2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3E9FC7-398C-9381-712B-1A02251E90F3}"/>
              </a:ext>
            </a:extLst>
          </p:cNvPr>
          <p:cNvSpPr txBox="1"/>
          <p:nvPr/>
        </p:nvSpPr>
        <p:spPr>
          <a:xfrm>
            <a:off x="292100" y="203200"/>
            <a:ext cx="7543800" cy="45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깃 최적화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857B48-2340-6D9B-9EC5-8EF076857645}"/>
              </a:ext>
            </a:extLst>
          </p:cNvPr>
          <p:cNvSpPr txBox="1"/>
          <p:nvPr/>
        </p:nvSpPr>
        <p:spPr>
          <a:xfrm>
            <a:off x="292100" y="663134"/>
            <a:ext cx="7543800" cy="45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git config --global </a:t>
            </a:r>
            <a:r>
              <a:rPr lang="en-US" altLang="ko-KR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gc.auto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256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F13859-1E75-D8BD-4A60-5215BABD7697}"/>
              </a:ext>
            </a:extLst>
          </p:cNvPr>
          <p:cNvSpPr txBox="1"/>
          <p:nvPr/>
        </p:nvSpPr>
        <p:spPr>
          <a:xfrm>
            <a:off x="292100" y="1746930"/>
            <a:ext cx="7543800" cy="45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https://yongdev91.tistory.com/11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D43E64-1F89-4085-6B64-996CA41B84C9}"/>
              </a:ext>
            </a:extLst>
          </p:cNvPr>
          <p:cNvSpPr txBox="1"/>
          <p:nvPr/>
        </p:nvSpPr>
        <p:spPr>
          <a:xfrm>
            <a:off x="292100" y="1353035"/>
            <a:ext cx="7543800" cy="45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깃이그노어에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명시한 무시 파일이 여전히 </a:t>
            </a:r>
            <a:r>
              <a:rPr lang="ko-KR" altLang="en-US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커밋될떄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..</a:t>
            </a:r>
            <a:endParaRPr lang="ko-KR" altLang="en-US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BA8500-A2C2-1A6C-586D-6E578CBB7E20}"/>
              </a:ext>
            </a:extLst>
          </p:cNvPr>
          <p:cNvSpPr txBox="1"/>
          <p:nvPr/>
        </p:nvSpPr>
        <p:spPr>
          <a:xfrm>
            <a:off x="292100" y="2256487"/>
            <a:ext cx="7543800" cy="37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// 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캐시를 모두 삭제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git rm -r --cached 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// .</a:t>
            </a:r>
            <a:r>
              <a:rPr lang="en-US" altLang="ko-KR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gitignore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 입력된 파일 목록을 제외한 다른 모든 파일을 다시 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트래킹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git add 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// 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커밋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git commit -m "clear git cache"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출처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https://yongdev91.tistory.com/11 [</a:t>
            </a:r>
            <a:r>
              <a:rPr lang="en-US" altLang="ko-KR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developheo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티스토리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]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6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A617A-9AF2-A891-409A-DF38647C0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7C859C-ACDC-2185-67A9-EDCF6E4376CB}"/>
              </a:ext>
            </a:extLst>
          </p:cNvPr>
          <p:cNvSpPr txBox="1"/>
          <p:nvPr/>
        </p:nvSpPr>
        <p:spPr>
          <a:xfrm>
            <a:off x="292100" y="203200"/>
            <a:ext cx="7543800" cy="45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깃 </a:t>
            </a:r>
            <a:r>
              <a:rPr lang="ko-KR" altLang="en-US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스테이징된것만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보려면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7F2A2-3BF1-48D8-D123-EC656F00A34D}"/>
              </a:ext>
            </a:extLst>
          </p:cNvPr>
          <p:cNvSpPr txBox="1"/>
          <p:nvPr/>
        </p:nvSpPr>
        <p:spPr>
          <a:xfrm>
            <a:off x="292100" y="663134"/>
            <a:ext cx="7543800" cy="45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git diff --cached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949C39-8771-DAAC-A772-9378113AB2EC}"/>
              </a:ext>
            </a:extLst>
          </p:cNvPr>
          <p:cNvSpPr txBox="1"/>
          <p:nvPr/>
        </p:nvSpPr>
        <p:spPr>
          <a:xfrm>
            <a:off x="292099" y="1877255"/>
            <a:ext cx="9724097" cy="1289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깃 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add commit push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주기적으로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실행되도록 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중복실행시 새로운 인스턴스는 종료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crontab -e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*/30 * * * * /path/to/git_push.sh &gt;&gt; /path/to/git_push.log 2&gt;&amp;1</a:t>
            </a:r>
            <a:endParaRPr lang="ko-KR" altLang="en-US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9130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E3833-A449-ADB5-AEF3-53388C7FE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AAFF8B-7708-B256-4721-DD9AF2BDECC4}"/>
              </a:ext>
            </a:extLst>
          </p:cNvPr>
          <p:cNvSpPr txBox="1"/>
          <p:nvPr/>
        </p:nvSpPr>
        <p:spPr>
          <a:xfrm>
            <a:off x="292100" y="203200"/>
            <a:ext cx="7543800" cy="45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</a:t>
            </a:r>
            <a:r>
              <a:rPr lang="en-US" altLang="ko-KR" b="1" dirty="0"/>
              <a:t>it </a:t>
            </a:r>
            <a:r>
              <a:rPr lang="ko-KR" altLang="en-US" b="1" dirty="0"/>
              <a:t>전송 버퍼 늘리기</a:t>
            </a:r>
            <a:endParaRPr lang="ko-KR" altLang="en-US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BACC73-434F-B5B4-549B-BAEC2237BE0F}"/>
              </a:ext>
            </a:extLst>
          </p:cNvPr>
          <p:cNvSpPr txBox="1"/>
          <p:nvPr/>
        </p:nvSpPr>
        <p:spPr>
          <a:xfrm>
            <a:off x="292100" y="663134"/>
            <a:ext cx="7543800" cy="17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git config --global http.postBuffer 524288000</a:t>
            </a:r>
          </a:p>
          <a:p>
            <a:pPr>
              <a:lnSpc>
                <a:spcPct val="150000"/>
              </a:lnSpc>
            </a:pPr>
            <a:endParaRPr lang="fr-FR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500MB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 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푸시중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사용하는 버퍼 늘리기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</a:pPr>
            <a:endParaRPr lang="fr-FR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19EEA-23A1-8DB4-BE90-08D164CEC5B2}"/>
              </a:ext>
            </a:extLst>
          </p:cNvPr>
          <p:cNvSpPr txBox="1"/>
          <p:nvPr/>
        </p:nvSpPr>
        <p:spPr>
          <a:xfrm>
            <a:off x="292099" y="2784080"/>
            <a:ext cx="97240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b="1" dirty="0" err="1"/>
              <a:t>푸시를</a:t>
            </a:r>
            <a:r>
              <a:rPr lang="ko-KR" altLang="en-US" b="1" dirty="0"/>
              <a:t> 분할하기 </a:t>
            </a:r>
            <a:r>
              <a:rPr lang="en-US" altLang="ko-KR" b="1" dirty="0"/>
              <a:t>(</a:t>
            </a:r>
            <a:r>
              <a:rPr lang="ko-KR" altLang="en-US" b="1" dirty="0"/>
              <a:t>용량 큰 파일 나눠서 </a:t>
            </a:r>
            <a:r>
              <a:rPr lang="ko-KR" altLang="en-US" b="1" dirty="0" err="1"/>
              <a:t>커밋</a:t>
            </a:r>
            <a:r>
              <a:rPr lang="en-US" altLang="ko-KR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한 번에 너무 많은 파일 </a:t>
            </a:r>
            <a:r>
              <a:rPr lang="en-US" altLang="ko-KR" dirty="0"/>
              <a:t>or </a:t>
            </a:r>
            <a:r>
              <a:rPr lang="ko-KR" altLang="en-US" dirty="0"/>
              <a:t>대용량 </a:t>
            </a:r>
            <a:r>
              <a:rPr lang="en-US" altLang="ko-KR" dirty="0"/>
              <a:t>binary</a:t>
            </a:r>
            <a:r>
              <a:rPr lang="ko-KR" altLang="en-US" dirty="0"/>
              <a:t>가 포함되었을 경우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en-US" altLang="ko-KR" dirty="0"/>
              <a:t>git reset HEAD~1  # </a:t>
            </a:r>
            <a:r>
              <a:rPr lang="ko-KR" altLang="en-US" dirty="0"/>
              <a:t>직전 </a:t>
            </a:r>
            <a:r>
              <a:rPr lang="ko-KR" altLang="en-US" dirty="0" err="1"/>
              <a:t>커밋</a:t>
            </a:r>
            <a:r>
              <a:rPr lang="ko-KR" altLang="en-US" dirty="0"/>
              <a:t> 취소 </a:t>
            </a:r>
            <a:r>
              <a:rPr lang="en-US" altLang="ko-KR" dirty="0"/>
              <a:t>(</a:t>
            </a:r>
            <a:r>
              <a:rPr lang="ko-KR" altLang="en-US" dirty="0"/>
              <a:t>혹은 원하는 단계까지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git add -p        # </a:t>
            </a:r>
            <a:r>
              <a:rPr lang="ko-KR" altLang="en-US" dirty="0"/>
              <a:t>파일을 선택적으로 추가</a:t>
            </a:r>
          </a:p>
          <a:p>
            <a:r>
              <a:rPr lang="en-US" altLang="ko-KR" dirty="0"/>
              <a:t>git commit        # </a:t>
            </a:r>
            <a:r>
              <a:rPr lang="ko-KR" altLang="en-US" dirty="0"/>
              <a:t>나눠서 </a:t>
            </a:r>
            <a:r>
              <a:rPr lang="ko-KR" altLang="en-US" dirty="0" err="1"/>
              <a:t>커밋</a:t>
            </a:r>
            <a:endParaRPr lang="ko-KR" altLang="en-US" dirty="0"/>
          </a:p>
          <a:p>
            <a:r>
              <a:rPr lang="en-US" altLang="ko-KR" dirty="0"/>
              <a:t>git push          # </a:t>
            </a:r>
            <a:r>
              <a:rPr lang="ko-KR" altLang="en-US" dirty="0"/>
              <a:t>점진적 </a:t>
            </a:r>
            <a:r>
              <a:rPr lang="en-US" altLang="ko-KR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81447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68C6A-8FD0-5518-8BA7-879C31D48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6713E3-EFFB-9AC7-B024-B821DF7E64E5}"/>
              </a:ext>
            </a:extLst>
          </p:cNvPr>
          <p:cNvSpPr txBox="1"/>
          <p:nvPr/>
        </p:nvSpPr>
        <p:spPr>
          <a:xfrm>
            <a:off x="292100" y="203200"/>
            <a:ext cx="7543800" cy="45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로컬에 변동사항이 있어도 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pull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 멈추지 않고 진행되게 하는 방법 </a:t>
            </a:r>
            <a:r>
              <a:rPr lang="en-US" altLang="ko-KR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autostash</a:t>
            </a:r>
            <a:endParaRPr lang="ko-KR" altLang="en-US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01423-6D77-8D0B-33B1-FAD8E36B94FD}"/>
              </a:ext>
            </a:extLst>
          </p:cNvPr>
          <p:cNvSpPr txBox="1"/>
          <p:nvPr/>
        </p:nvSpPr>
        <p:spPr>
          <a:xfrm>
            <a:off x="292100" y="663134"/>
            <a:ext cx="7543800" cy="45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git pull --rebase --autostash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0D6ED-C951-DF76-EDA8-20ED695A1404}"/>
              </a:ext>
            </a:extLst>
          </p:cNvPr>
          <p:cNvSpPr txBox="1"/>
          <p:nvPr/>
        </p:nvSpPr>
        <p:spPr>
          <a:xfrm>
            <a:off x="292100" y="2102338"/>
            <a:ext cx="7543800" cy="45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GitHub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토큰 저장 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(MacOS/Windows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용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lang="ko-KR" altLang="en-US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20AEBB-1554-3A0E-1A96-35D3E5CF8B1E}"/>
              </a:ext>
            </a:extLst>
          </p:cNvPr>
          <p:cNvSpPr txBox="1"/>
          <p:nvPr/>
        </p:nvSpPr>
        <p:spPr>
          <a:xfrm>
            <a:off x="292100" y="2562272"/>
            <a:ext cx="7543800" cy="12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git config --global </a:t>
            </a:r>
            <a:r>
              <a:rPr lang="en-US" altLang="ko-KR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credential.helper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store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한 번 입력하면 </a:t>
            </a:r>
            <a:r>
              <a:rPr lang="en-US" altLang="ko-KR" dirty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.git-credentials</a:t>
            </a:r>
            <a:r>
              <a:rPr lang="ko-KR" altLang="en-US" dirty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평문으로 저장됨 </a:t>
            </a:r>
            <a:r>
              <a:rPr lang="en-US" altLang="ko-KR" dirty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(⚠ </a:t>
            </a:r>
            <a:r>
              <a:rPr lang="ko-KR" altLang="en-US" dirty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보안주의</a:t>
            </a:r>
            <a:r>
              <a:rPr lang="en-US" altLang="ko-KR" dirty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 </a:t>
            </a:r>
          </a:p>
          <a:p>
            <a:pPr>
              <a:lnSpc>
                <a:spcPct val="150000"/>
              </a:lnSpc>
            </a:pPr>
            <a:endParaRPr lang="fr-FR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3885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2EFB0-A326-9E59-7970-3E501C733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DC5B0C-7E3F-4846-D866-54978257DD25}"/>
              </a:ext>
            </a:extLst>
          </p:cNvPr>
          <p:cNvSpPr txBox="1"/>
          <p:nvPr/>
        </p:nvSpPr>
        <p:spPr>
          <a:xfrm>
            <a:off x="292100" y="203200"/>
            <a:ext cx="7543800" cy="45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애초에 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100MB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이상은 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detect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해서 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add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하지 않도록 막는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296792-B9FE-320E-9989-9BA408316923}"/>
              </a:ext>
            </a:extLst>
          </p:cNvPr>
          <p:cNvSpPr txBox="1"/>
          <p:nvPr/>
        </p:nvSpPr>
        <p:spPr>
          <a:xfrm>
            <a:off x="292100" y="663134"/>
            <a:ext cx="62865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#!/bin/bash</a:t>
            </a:r>
          </a:p>
          <a:p>
            <a:endParaRPr lang="fr-FR" altLang="ko-KR" sz="1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fr-FR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MAX_SIZE=104857600       # 100MB (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단일 파일 최대 허용 크기</a:t>
            </a:r>
            <a:r>
              <a:rPr lang="en-US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r>
              <a:rPr lang="fr-FR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MAX_TOTAL=1073741824     # 1GB (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누적 최대 허용 크기</a:t>
            </a:r>
            <a:r>
              <a:rPr lang="en-US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endParaRPr lang="en-US" altLang="ko-KR" sz="1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fr-FR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total_size=0             # 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누적 크기 초기화</a:t>
            </a:r>
          </a:p>
          <a:p>
            <a:endParaRPr lang="ko-KR" altLang="en-US" sz="1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 </a:t>
            </a:r>
            <a:r>
              <a:rPr lang="fr-FR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tracked + untracked 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변경 파일 모두 포함</a:t>
            </a:r>
          </a:p>
          <a:p>
            <a:r>
              <a:rPr lang="fr-FR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changed_files=$(git status --porcelain | grep -E '^(A|M|\?\?)' | awk '{print $2}')</a:t>
            </a:r>
          </a:p>
          <a:p>
            <a:endParaRPr lang="fr-FR" altLang="ko-KR" sz="1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fr-FR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echo "</a:t>
            </a:r>
            <a:r>
              <a:rPr lang="ko-KR" altLang="fr-F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🔍 </a:t>
            </a:r>
            <a:r>
              <a:rPr lang="fr-FR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Checking changed, added, and untracked files for size limit..."</a:t>
            </a:r>
          </a:p>
          <a:p>
            <a:endParaRPr lang="fr-FR" altLang="ko-KR" sz="1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fr-FR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for file in $changed_files; do</a:t>
            </a:r>
          </a:p>
          <a:p>
            <a:r>
              <a:rPr lang="fr-FR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echo "$file"</a:t>
            </a:r>
          </a:p>
          <a:p>
            <a:r>
              <a:rPr lang="fr-FR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if [ -e "$file" ]; then</a:t>
            </a:r>
          </a:p>
          <a:p>
            <a:r>
              <a:rPr lang="fr-FR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  filesize=$(stat -c%s "$file" 2&gt;/dev/null)</a:t>
            </a:r>
          </a:p>
          <a:p>
            <a:endParaRPr lang="fr-FR" altLang="ko-KR" sz="1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fr-FR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  if [[ "$filesize" =~ ^[0-9]+$ ]]; then</a:t>
            </a:r>
          </a:p>
          <a:p>
            <a:r>
              <a:rPr lang="fr-FR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      if [ "$filesize" -le "$MAX_SIZE" ]; then</a:t>
            </a:r>
          </a:p>
          <a:p>
            <a:r>
              <a:rPr lang="fr-FR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          # 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누적 크기 계산</a:t>
            </a:r>
          </a:p>
          <a:p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          </a:t>
            </a:r>
            <a:r>
              <a:rPr lang="fr-FR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total_size=$((total_size + filesize))</a:t>
            </a:r>
          </a:p>
          <a:p>
            <a:endParaRPr lang="fr-FR" altLang="ko-KR" sz="1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fr-FR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          if [ "$total_size" -gt "$MAX_TOTAL" ]; then</a:t>
            </a:r>
          </a:p>
          <a:p>
            <a:r>
              <a:rPr lang="fr-FR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              echo "⚠️ Total added file size exceeded 1GB limit."</a:t>
            </a:r>
          </a:p>
          <a:p>
            <a:r>
              <a:rPr lang="fr-FR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              echo "</a:t>
            </a:r>
            <a:r>
              <a:rPr lang="ko-KR" altLang="fr-F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💡 </a:t>
            </a:r>
            <a:r>
              <a:rPr lang="fr-FR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Please commit your changes before adding more files."</a:t>
            </a:r>
          </a:p>
          <a:p>
            <a:r>
              <a:rPr lang="fr-FR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              exit 1</a:t>
            </a:r>
          </a:p>
          <a:p>
            <a:r>
              <a:rPr lang="fr-FR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          fi</a:t>
            </a:r>
          </a:p>
          <a:p>
            <a:endParaRPr lang="fr-FR" altLang="ko-KR" sz="1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fr-FR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          git add "$file"</a:t>
            </a:r>
          </a:p>
          <a:p>
            <a:r>
              <a:rPr lang="fr-FR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          echo "✅ Added: $file ($(($filesize / 1048576))MB), Total: $(($total_size / 1048576))MB"</a:t>
            </a:r>
          </a:p>
          <a:p>
            <a:r>
              <a:rPr lang="fr-FR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      else</a:t>
            </a:r>
          </a:p>
          <a:p>
            <a:r>
              <a:rPr lang="fr-FR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          echo "⚠️ Skipped (too large): $file ($(($filesize / 1048576))MB)"</a:t>
            </a:r>
          </a:p>
          <a:p>
            <a:r>
              <a:rPr lang="fr-FR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      fi</a:t>
            </a:r>
          </a:p>
          <a:p>
            <a:r>
              <a:rPr lang="fr-FR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  else</a:t>
            </a:r>
          </a:p>
          <a:p>
            <a:r>
              <a:rPr lang="fr-FR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      echo "❌ Could not determine size: $file"</a:t>
            </a:r>
          </a:p>
          <a:p>
            <a:r>
              <a:rPr lang="fr-FR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  fi</a:t>
            </a:r>
          </a:p>
          <a:p>
            <a:r>
              <a:rPr lang="fr-FR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else</a:t>
            </a:r>
          </a:p>
          <a:p>
            <a:r>
              <a:rPr lang="fr-FR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  echo "❌ File not found: $file"</a:t>
            </a:r>
          </a:p>
          <a:p>
            <a:r>
              <a:rPr lang="fr-FR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fi</a:t>
            </a:r>
          </a:p>
          <a:p>
            <a:r>
              <a:rPr lang="fr-FR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255783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3448</TotalTime>
  <Words>715</Words>
  <Application>Microsoft Office PowerPoint</Application>
  <PresentationFormat>와이드스크린</PresentationFormat>
  <Paragraphs>91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Pretendard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안용상</dc:creator>
  <cp:lastModifiedBy>안용상</cp:lastModifiedBy>
  <cp:revision>13</cp:revision>
  <dcterms:created xsi:type="dcterms:W3CDTF">2025-01-22T08:39:39Z</dcterms:created>
  <dcterms:modified xsi:type="dcterms:W3CDTF">2025-05-21T15:47:16Z</dcterms:modified>
</cp:coreProperties>
</file>