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92BB0-BA97-9504-7C73-3EA8EF42C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BE58D-D923-2837-3020-1F9F4F030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8B8C2-3D5B-E578-A8FA-5CE7EDBB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78131-BD67-BD6D-570B-274FB7C4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62C54-C089-3731-10C7-809D9CD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5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B401-001D-DB82-F914-72BC30E1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464E8-DA04-1D37-B68B-9B091B7DD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A2AE3-B5EF-56CE-8C3E-18C90B4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D17D6-9013-BCFA-5D09-D5AA66AB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D59EC-F460-96E1-1C4F-5CA5909A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799B3-89A8-AB31-DD0C-AE0CEDC69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BCFC3-E96E-3047-8F94-CB97BC241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8FE85-E40B-391C-0A3E-D3CD2350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E7BC2-2C5E-33EF-0712-DF265F8E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DE1DF-0403-D994-7631-A42BF5A5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2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D9B2C-0981-6DBF-DFC2-08B74165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AF4D4-20EE-DA38-4D83-759A7685E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F9564-9311-A8CA-3A02-E5D7B69F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824EC-453E-6E57-8492-29569EC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60708-FDE9-E54F-AB9B-69559F0C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74494-8EF4-ECCD-B5A4-17CE8144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5ED36-FC7E-22D9-FAC9-382FB8ED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D9EB8-DFC4-DB8E-13D3-088A133B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68992-05A6-5596-486E-C8E09918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F9718-D065-9A8B-377B-DEF32F61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66362-4687-985D-C93E-69F228DE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11BCC-70BE-5AD0-9721-1037BFC5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49855D-D9DE-4C83-3AA7-EE87EB240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472B79-5EF0-A78B-B301-9E6B6BF8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51CD4-4C3A-AEC6-4AD1-B99056F9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C9C35-F03A-B9AE-87DA-2540C0EB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6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F4CF8-329F-9557-FF88-3640E204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8F211-C993-0472-7C83-24FA2C2D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1AC4A-4F44-51B6-01EE-0C65F356C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4C619B-E47D-1193-9F3C-91006A933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57B90-E9A5-E241-4738-23608C610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0FB7C1-FD03-6CCC-F0E8-8FDECA22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EF8D9-7863-2779-FF01-0CAD70B2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97F2C0-1179-6189-2C05-71C7D9BD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47052-0D9E-7F7F-02F3-C3A031BB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866716-4167-B454-FF26-2E08B829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7A0EE-E419-5034-1F2D-2F93EE0F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46A3F-D259-F304-E5DB-EF61A7FF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109C5E-10B8-5E33-1B50-63B77AC8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F54FD8-6196-7A71-C0AB-35EDBC63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B3DF1-D7BC-B877-A18F-E8283924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8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3F8C5-65BE-592D-AC9E-A3722A48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0FCDB-24CB-FAEC-DAD0-98496D8E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365C-A85E-E697-D910-3FD98EAAF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6887A-95A5-0819-C91B-89D16A42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BCC33-B5AD-A880-789A-14E63521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3BB3F-10F2-AD67-8872-E5013C19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C5458-F7CF-118D-8525-47436EF4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D44CE-D67D-2065-B771-D2F7B782A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4FD98-9B82-F45C-30DB-CEB83DBD4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B8EC4A-73B7-E818-83B7-3522390A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E19D5-A8DA-68D3-9B06-EDC02FF1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A2600-2193-0D62-A611-2CE6890F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8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F33C20-434F-8D3A-5C21-B10C7939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6CB3D-A61B-7EF0-0420-5BAEE605E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EB3BB-A673-7AC7-9F2F-98960956E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15586-4A0B-4516-8BFF-86538E5F0EC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33721-B654-C6D9-3923-6849D2C3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5BBBD-770D-BBF0-7B14-CCB9D9D3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08232-1C0F-48C2-85EB-D75508B8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kereal.tldraw.com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kereal.tldraw.com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83DCB2-3850-9BAB-BD1E-C17F8610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0320" cy="438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02BA2F-3A1A-A19C-93A8-131880AA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53" y="1115981"/>
            <a:ext cx="4353533" cy="49917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6D4490-7F0E-D611-8262-D40D992BA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55" y="1068350"/>
            <a:ext cx="4382112" cy="5039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58003F-37F4-7093-BCFA-DF902DAE9C4B}"/>
              </a:ext>
            </a:extLst>
          </p:cNvPr>
          <p:cNvSpPr txBox="1"/>
          <p:nvPr/>
        </p:nvSpPr>
        <p:spPr>
          <a:xfrm>
            <a:off x="3573193" y="153950"/>
            <a:ext cx="81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그림을 그려서 생성을 누르면 </a:t>
            </a:r>
            <a:r>
              <a:rPr lang="en-US" altLang="ko-KR" dirty="0"/>
              <a:t>CSS / Html </a:t>
            </a:r>
            <a:r>
              <a:rPr lang="ko-KR" altLang="en-US" dirty="0"/>
              <a:t>코드로 바꿔준다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63AC32-DB78-F830-03CD-78D38F5D3A6A}"/>
              </a:ext>
            </a:extLst>
          </p:cNvPr>
          <p:cNvSpPr txBox="1"/>
          <p:nvPr/>
        </p:nvSpPr>
        <p:spPr>
          <a:xfrm>
            <a:off x="9013873" y="6380884"/>
            <a:ext cx="3829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https://makereal.tldraw.com/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8385C-8A2A-F08D-E212-5529A39CA4CE}"/>
              </a:ext>
            </a:extLst>
          </p:cNvPr>
          <p:cNvSpPr txBox="1"/>
          <p:nvPr/>
        </p:nvSpPr>
        <p:spPr>
          <a:xfrm>
            <a:off x="3573193" y="6283514"/>
            <a:ext cx="81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GPT Api Token</a:t>
            </a:r>
            <a:r>
              <a:rPr lang="ko-KR" altLang="en-US" b="1" dirty="0"/>
              <a:t>필요 </a:t>
            </a:r>
            <a:r>
              <a:rPr lang="en-US" altLang="ko-KR" b="1" dirty="0"/>
              <a:t>(</a:t>
            </a:r>
            <a:r>
              <a:rPr lang="ko-KR" altLang="en-US" b="1" dirty="0"/>
              <a:t>유료로 </a:t>
            </a:r>
            <a:r>
              <a:rPr lang="ko-KR" altLang="en-US" b="1" dirty="0" err="1"/>
              <a:t>충전해야함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09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328C-335B-2475-B5ED-FBC9D99F2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EF3961-EDB3-A273-20EB-4DB85805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0320" cy="438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653893-7B39-FBC2-AED7-D4BB01D5E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27" y="1045642"/>
            <a:ext cx="4248743" cy="49917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90B8A7-4C2C-759F-352B-BA1D60FD2A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927"/>
          <a:stretch/>
        </p:blipFill>
        <p:spPr>
          <a:xfrm>
            <a:off x="6543964" y="1045643"/>
            <a:ext cx="4410691" cy="49917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33AEC-F26C-1C2F-D794-5169EE718D45}"/>
              </a:ext>
            </a:extLst>
          </p:cNvPr>
          <p:cNvSpPr txBox="1"/>
          <p:nvPr/>
        </p:nvSpPr>
        <p:spPr>
          <a:xfrm>
            <a:off x="9013873" y="6380884"/>
            <a:ext cx="3829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https://makereal.tldraw.com/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992B3-A097-AD08-6386-91F6E438563B}"/>
              </a:ext>
            </a:extLst>
          </p:cNvPr>
          <p:cNvSpPr txBox="1"/>
          <p:nvPr/>
        </p:nvSpPr>
        <p:spPr>
          <a:xfrm>
            <a:off x="3573193" y="153950"/>
            <a:ext cx="81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그림을 그려서 생성을 누르면 </a:t>
            </a:r>
            <a:r>
              <a:rPr lang="en-US" altLang="ko-KR" dirty="0"/>
              <a:t>CSS / Html </a:t>
            </a:r>
            <a:r>
              <a:rPr lang="ko-KR" altLang="en-US" dirty="0"/>
              <a:t>코드로 바꿔준다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128B8-3366-7376-664E-72EB0DD09A26}"/>
              </a:ext>
            </a:extLst>
          </p:cNvPr>
          <p:cNvSpPr txBox="1"/>
          <p:nvPr/>
        </p:nvSpPr>
        <p:spPr>
          <a:xfrm>
            <a:off x="1068827" y="599796"/>
            <a:ext cx="81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추가적으로 원하는 내용을 명시하면 그대로 반영해준다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F2D71-C1BC-B0CA-BEEE-B4C64330E365}"/>
              </a:ext>
            </a:extLst>
          </p:cNvPr>
          <p:cNvSpPr txBox="1"/>
          <p:nvPr/>
        </p:nvSpPr>
        <p:spPr>
          <a:xfrm>
            <a:off x="3573193" y="6283514"/>
            <a:ext cx="817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GPT Api Token</a:t>
            </a:r>
            <a:r>
              <a:rPr lang="ko-KR" altLang="en-US" b="1" dirty="0"/>
              <a:t>필요 </a:t>
            </a:r>
            <a:r>
              <a:rPr lang="en-US" altLang="ko-KR" b="1" dirty="0"/>
              <a:t>(</a:t>
            </a:r>
            <a:r>
              <a:rPr lang="ko-KR" altLang="en-US" b="1" dirty="0"/>
              <a:t>유료로 </a:t>
            </a:r>
            <a:r>
              <a:rPr lang="ko-KR" altLang="en-US" b="1" dirty="0" err="1"/>
              <a:t>충전해야함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091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</cp:revision>
  <dcterms:created xsi:type="dcterms:W3CDTF">2025-01-19T08:18:50Z</dcterms:created>
  <dcterms:modified xsi:type="dcterms:W3CDTF">2025-01-19T08:22:09Z</dcterms:modified>
</cp:coreProperties>
</file>