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321B34-0C94-4F36-AD8F-208D274AA98A}" v="12" dt="2025-04-09T11:37:26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1" autoAdjust="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박준영" userId="08a9968a-4524-4700-bb4e-58e23dbc2c8c" providerId="ADAL" clId="{FB981CD4-75CC-46C2-A1B6-3531535DCA3D}"/>
    <pc:docChg chg="addSld modSld">
      <pc:chgData name="박준영" userId="08a9968a-4524-4700-bb4e-58e23dbc2c8c" providerId="ADAL" clId="{FB981CD4-75CC-46C2-A1B6-3531535DCA3D}" dt="2025-04-09T11:28:06.476" v="4" actId="1076"/>
      <pc:docMkLst>
        <pc:docMk/>
      </pc:docMkLst>
      <pc:sldChg chg="addSp delSp modSp new mod">
        <pc:chgData name="박준영" userId="08a9968a-4524-4700-bb4e-58e23dbc2c8c" providerId="ADAL" clId="{FB981CD4-75CC-46C2-A1B6-3531535DCA3D}" dt="2025-04-09T11:28:06.476" v="4" actId="1076"/>
        <pc:sldMkLst>
          <pc:docMk/>
          <pc:sldMk cId="2276520423" sldId="260"/>
        </pc:sldMkLst>
        <pc:spChg chg="del">
          <ac:chgData name="박준영" userId="08a9968a-4524-4700-bb4e-58e23dbc2c8c" providerId="ADAL" clId="{FB981CD4-75CC-46C2-A1B6-3531535DCA3D}" dt="2025-04-09T11:27:07.195" v="1" actId="22"/>
          <ac:spMkLst>
            <pc:docMk/>
            <pc:sldMk cId="2276520423" sldId="260"/>
            <ac:spMk id="3" creationId="{F13107E2-6CAF-EFCC-A303-0D97570350C5}"/>
          </ac:spMkLst>
        </pc:spChg>
        <pc:picChg chg="add mod ord">
          <ac:chgData name="박준영" userId="08a9968a-4524-4700-bb4e-58e23dbc2c8c" providerId="ADAL" clId="{FB981CD4-75CC-46C2-A1B6-3531535DCA3D}" dt="2025-04-09T11:28:06.476" v="4" actId="1076"/>
          <ac:picMkLst>
            <pc:docMk/>
            <pc:sldMk cId="2276520423" sldId="260"/>
            <ac:picMk id="5" creationId="{D762FA42-4BA0-2174-F613-BCB3422F5F55}"/>
          </ac:picMkLst>
        </pc:picChg>
      </pc:sldChg>
    </pc:docChg>
  </pc:docChgLst>
  <pc:docChgLst>
    <pc:chgData name="박준영" userId="08a9968a-4524-4700-bb4e-58e23dbc2c8c" providerId="ADAL" clId="{1F321B34-0C94-4F36-AD8F-208D274AA98A}"/>
    <pc:docChg chg="custSel addSld modSld">
      <pc:chgData name="박준영" userId="08a9968a-4524-4700-bb4e-58e23dbc2c8c" providerId="ADAL" clId="{1F321B34-0C94-4F36-AD8F-208D274AA98A}" dt="2025-04-09T11:37:57.727" v="870" actId="1076"/>
      <pc:docMkLst>
        <pc:docMk/>
      </pc:docMkLst>
      <pc:sldChg chg="addSp delSp modSp mod">
        <pc:chgData name="박준영" userId="08a9968a-4524-4700-bb4e-58e23dbc2c8c" providerId="ADAL" clId="{1F321B34-0C94-4F36-AD8F-208D274AA98A}" dt="2025-04-09T11:29:27.154" v="174" actId="207"/>
        <pc:sldMkLst>
          <pc:docMk/>
          <pc:sldMk cId="2276520423" sldId="260"/>
        </pc:sldMkLst>
        <pc:spChg chg="del">
          <ac:chgData name="박준영" userId="08a9968a-4524-4700-bb4e-58e23dbc2c8c" providerId="ADAL" clId="{1F321B34-0C94-4F36-AD8F-208D274AA98A}" dt="2025-04-09T11:28:32.533" v="4" actId="478"/>
          <ac:spMkLst>
            <pc:docMk/>
            <pc:sldMk cId="2276520423" sldId="260"/>
            <ac:spMk id="2" creationId="{DFAEADFD-C567-2F23-322C-16696E6DBB82}"/>
          </ac:spMkLst>
        </pc:spChg>
        <pc:spChg chg="add mod">
          <ac:chgData name="박준영" userId="08a9968a-4524-4700-bb4e-58e23dbc2c8c" providerId="ADAL" clId="{1F321B34-0C94-4F36-AD8F-208D274AA98A}" dt="2025-04-09T11:29:10.523" v="168" actId="14100"/>
          <ac:spMkLst>
            <pc:docMk/>
            <pc:sldMk cId="2276520423" sldId="260"/>
            <ac:spMk id="6" creationId="{D6155B23-3424-0560-CB2A-614FFD04F8CB}"/>
          </ac:spMkLst>
        </pc:spChg>
        <pc:spChg chg="add mod">
          <ac:chgData name="박준영" userId="08a9968a-4524-4700-bb4e-58e23dbc2c8c" providerId="ADAL" clId="{1F321B34-0C94-4F36-AD8F-208D274AA98A}" dt="2025-04-09T11:29:27.154" v="174" actId="207"/>
          <ac:spMkLst>
            <pc:docMk/>
            <pc:sldMk cId="2276520423" sldId="260"/>
            <ac:spMk id="7" creationId="{2B662C12-213A-76CC-6F74-026E2E662597}"/>
          </ac:spMkLst>
        </pc:spChg>
        <pc:picChg chg="add mod">
          <ac:chgData name="박준영" userId="08a9968a-4524-4700-bb4e-58e23dbc2c8c" providerId="ADAL" clId="{1F321B34-0C94-4F36-AD8F-208D274AA98A}" dt="2025-04-09T11:28:29.949" v="3" actId="1076"/>
          <ac:picMkLst>
            <pc:docMk/>
            <pc:sldMk cId="2276520423" sldId="260"/>
            <ac:picMk id="4" creationId="{F600E39C-78BD-7EE3-6934-BF92184ADB29}"/>
          </ac:picMkLst>
        </pc:picChg>
        <pc:picChg chg="mod">
          <ac:chgData name="박준영" userId="08a9968a-4524-4700-bb4e-58e23dbc2c8c" providerId="ADAL" clId="{1F321B34-0C94-4F36-AD8F-208D274AA98A}" dt="2025-04-09T11:28:28.769" v="2" actId="1076"/>
          <ac:picMkLst>
            <pc:docMk/>
            <pc:sldMk cId="2276520423" sldId="260"/>
            <ac:picMk id="5" creationId="{D762FA42-4BA0-2174-F613-BCB3422F5F55}"/>
          </ac:picMkLst>
        </pc:picChg>
      </pc:sldChg>
      <pc:sldChg chg="addSp delSp modSp new mod">
        <pc:chgData name="박준영" userId="08a9968a-4524-4700-bb4e-58e23dbc2c8c" providerId="ADAL" clId="{1F321B34-0C94-4F36-AD8F-208D274AA98A}" dt="2025-04-09T11:30:02.564" v="185" actId="1076"/>
        <pc:sldMkLst>
          <pc:docMk/>
          <pc:sldMk cId="2641719763" sldId="261"/>
        </pc:sldMkLst>
        <pc:spChg chg="del">
          <ac:chgData name="박준영" userId="08a9968a-4524-4700-bb4e-58e23dbc2c8c" providerId="ADAL" clId="{1F321B34-0C94-4F36-AD8F-208D274AA98A}" dt="2025-04-09T11:29:55.756" v="180" actId="478"/>
          <ac:spMkLst>
            <pc:docMk/>
            <pc:sldMk cId="2641719763" sldId="261"/>
            <ac:spMk id="2" creationId="{EAF31FEE-EA0E-F7C5-5984-763496D7B532}"/>
          </ac:spMkLst>
        </pc:spChg>
        <pc:spChg chg="del">
          <ac:chgData name="박준영" userId="08a9968a-4524-4700-bb4e-58e23dbc2c8c" providerId="ADAL" clId="{1F321B34-0C94-4F36-AD8F-208D274AA98A}" dt="2025-04-09T11:29:41.274" v="176" actId="22"/>
          <ac:spMkLst>
            <pc:docMk/>
            <pc:sldMk cId="2641719763" sldId="261"/>
            <ac:spMk id="3" creationId="{02885117-69FD-1D4F-B55A-FC2D459618A2}"/>
          </ac:spMkLst>
        </pc:spChg>
        <pc:spChg chg="add mod">
          <ac:chgData name="박준영" userId="08a9968a-4524-4700-bb4e-58e23dbc2c8c" providerId="ADAL" clId="{1F321B34-0C94-4F36-AD8F-208D274AA98A}" dt="2025-04-09T11:30:02.564" v="185" actId="1076"/>
          <ac:spMkLst>
            <pc:docMk/>
            <pc:sldMk cId="2641719763" sldId="261"/>
            <ac:spMk id="8" creationId="{E830D415-039E-C984-8660-38B7DEE87AA2}"/>
          </ac:spMkLst>
        </pc:spChg>
        <pc:picChg chg="add mod ord">
          <ac:chgData name="박준영" userId="08a9968a-4524-4700-bb4e-58e23dbc2c8c" providerId="ADAL" clId="{1F321B34-0C94-4F36-AD8F-208D274AA98A}" dt="2025-04-09T11:29:56.990" v="181" actId="1076"/>
          <ac:picMkLst>
            <pc:docMk/>
            <pc:sldMk cId="2641719763" sldId="261"/>
            <ac:picMk id="5" creationId="{16C1570D-7628-2EFC-1BB1-7EBC9641E227}"/>
          </ac:picMkLst>
        </pc:picChg>
        <pc:picChg chg="add mod">
          <ac:chgData name="박준영" userId="08a9968a-4524-4700-bb4e-58e23dbc2c8c" providerId="ADAL" clId="{1F321B34-0C94-4F36-AD8F-208D274AA98A}" dt="2025-04-09T11:30:01.394" v="184" actId="1076"/>
          <ac:picMkLst>
            <pc:docMk/>
            <pc:sldMk cId="2641719763" sldId="261"/>
            <ac:picMk id="7" creationId="{EA6444E9-4E4B-ED69-635E-34B24CE27938}"/>
          </ac:picMkLst>
        </pc:picChg>
      </pc:sldChg>
      <pc:sldChg chg="addSp delSp modSp new mod">
        <pc:chgData name="박준영" userId="08a9968a-4524-4700-bb4e-58e23dbc2c8c" providerId="ADAL" clId="{1F321B34-0C94-4F36-AD8F-208D274AA98A}" dt="2025-04-09T11:32:13.065" v="295" actId="1076"/>
        <pc:sldMkLst>
          <pc:docMk/>
          <pc:sldMk cId="3134385664" sldId="262"/>
        </pc:sldMkLst>
        <pc:spChg chg="del">
          <ac:chgData name="박준영" userId="08a9968a-4524-4700-bb4e-58e23dbc2c8c" providerId="ADAL" clId="{1F321B34-0C94-4F36-AD8F-208D274AA98A}" dt="2025-04-09T11:30:36.400" v="191" actId="478"/>
          <ac:spMkLst>
            <pc:docMk/>
            <pc:sldMk cId="3134385664" sldId="262"/>
            <ac:spMk id="2" creationId="{2459D994-22EC-42E6-9162-37C9BA8CE4DC}"/>
          </ac:spMkLst>
        </pc:spChg>
        <pc:spChg chg="del">
          <ac:chgData name="박준영" userId="08a9968a-4524-4700-bb4e-58e23dbc2c8c" providerId="ADAL" clId="{1F321B34-0C94-4F36-AD8F-208D274AA98A}" dt="2025-04-09T11:30:18.874" v="187" actId="22"/>
          <ac:spMkLst>
            <pc:docMk/>
            <pc:sldMk cId="3134385664" sldId="262"/>
            <ac:spMk id="3" creationId="{4C5B46C3-936E-E87F-A6E4-DC6C3D101F39}"/>
          </ac:spMkLst>
        </pc:spChg>
        <pc:spChg chg="add mod">
          <ac:chgData name="박준영" userId="08a9968a-4524-4700-bb4e-58e23dbc2c8c" providerId="ADAL" clId="{1F321B34-0C94-4F36-AD8F-208D274AA98A}" dt="2025-04-09T11:32:13.065" v="295" actId="1076"/>
          <ac:spMkLst>
            <pc:docMk/>
            <pc:sldMk cId="3134385664" sldId="262"/>
            <ac:spMk id="6" creationId="{7D4E8B28-13CB-65C8-D9FF-6BB450BC830B}"/>
          </ac:spMkLst>
        </pc:spChg>
        <pc:spChg chg="add mod">
          <ac:chgData name="박준영" userId="08a9968a-4524-4700-bb4e-58e23dbc2c8c" providerId="ADAL" clId="{1F321B34-0C94-4F36-AD8F-208D274AA98A}" dt="2025-04-09T11:32:13.065" v="295" actId="1076"/>
          <ac:spMkLst>
            <pc:docMk/>
            <pc:sldMk cId="3134385664" sldId="262"/>
            <ac:spMk id="7" creationId="{A7CCE392-B1C0-A5D9-9846-367B1BBFACE1}"/>
          </ac:spMkLst>
        </pc:spChg>
        <pc:spChg chg="add mod">
          <ac:chgData name="박준영" userId="08a9968a-4524-4700-bb4e-58e23dbc2c8c" providerId="ADAL" clId="{1F321B34-0C94-4F36-AD8F-208D274AA98A}" dt="2025-04-09T11:32:13.065" v="295" actId="1076"/>
          <ac:spMkLst>
            <pc:docMk/>
            <pc:sldMk cId="3134385664" sldId="262"/>
            <ac:spMk id="8" creationId="{6B96A9EC-F03F-C41F-BCC8-347DB99DE109}"/>
          </ac:spMkLst>
        </pc:spChg>
        <pc:picChg chg="add mod ord">
          <ac:chgData name="박준영" userId="08a9968a-4524-4700-bb4e-58e23dbc2c8c" providerId="ADAL" clId="{1F321B34-0C94-4F36-AD8F-208D274AA98A}" dt="2025-04-09T11:32:13.065" v="295" actId="1076"/>
          <ac:picMkLst>
            <pc:docMk/>
            <pc:sldMk cId="3134385664" sldId="262"/>
            <ac:picMk id="5" creationId="{60C86A45-D704-26FD-BF4B-CD255DB40090}"/>
          </ac:picMkLst>
        </pc:picChg>
      </pc:sldChg>
      <pc:sldChg chg="addSp delSp modSp new mod">
        <pc:chgData name="박준영" userId="08a9968a-4524-4700-bb4e-58e23dbc2c8c" providerId="ADAL" clId="{1F321B34-0C94-4F36-AD8F-208D274AA98A}" dt="2025-04-09T11:34:18.026" v="401" actId="21"/>
        <pc:sldMkLst>
          <pc:docMk/>
          <pc:sldMk cId="3822758288" sldId="263"/>
        </pc:sldMkLst>
        <pc:spChg chg="del mod">
          <ac:chgData name="박준영" userId="08a9968a-4524-4700-bb4e-58e23dbc2c8c" providerId="ADAL" clId="{1F321B34-0C94-4F36-AD8F-208D274AA98A}" dt="2025-04-09T11:32:42.521" v="303" actId="478"/>
          <ac:spMkLst>
            <pc:docMk/>
            <pc:sldMk cId="3822758288" sldId="263"/>
            <ac:spMk id="2" creationId="{0E9F8B4B-01D2-2F0B-C979-B147267721BF}"/>
          </ac:spMkLst>
        </pc:spChg>
        <pc:spChg chg="del">
          <ac:chgData name="박준영" userId="08a9968a-4524-4700-bb4e-58e23dbc2c8c" providerId="ADAL" clId="{1F321B34-0C94-4F36-AD8F-208D274AA98A}" dt="2025-04-09T11:32:30.067" v="297" actId="22"/>
          <ac:spMkLst>
            <pc:docMk/>
            <pc:sldMk cId="3822758288" sldId="263"/>
            <ac:spMk id="3" creationId="{94FB80BD-2B6B-9662-81B0-41F3A8500F58}"/>
          </ac:spMkLst>
        </pc:spChg>
        <pc:spChg chg="add mod">
          <ac:chgData name="박준영" userId="08a9968a-4524-4700-bb4e-58e23dbc2c8c" providerId="ADAL" clId="{1F321B34-0C94-4F36-AD8F-208D274AA98A}" dt="2025-04-09T11:32:45.570" v="304" actId="1076"/>
          <ac:spMkLst>
            <pc:docMk/>
            <pc:sldMk cId="3822758288" sldId="263"/>
            <ac:spMk id="6" creationId="{60A89794-27C1-F934-87D7-8B4B291D1019}"/>
          </ac:spMkLst>
        </pc:spChg>
        <pc:spChg chg="add mod">
          <ac:chgData name="박준영" userId="08a9968a-4524-4700-bb4e-58e23dbc2c8c" providerId="ADAL" clId="{1F321B34-0C94-4F36-AD8F-208D274AA98A}" dt="2025-04-09T11:33:22.104" v="306" actId="1076"/>
          <ac:spMkLst>
            <pc:docMk/>
            <pc:sldMk cId="3822758288" sldId="263"/>
            <ac:spMk id="7" creationId="{A41F8A63-7C41-7FD2-2661-DFAAB7DD5063}"/>
          </ac:spMkLst>
        </pc:spChg>
        <pc:spChg chg="add mod">
          <ac:chgData name="박준영" userId="08a9968a-4524-4700-bb4e-58e23dbc2c8c" providerId="ADAL" clId="{1F321B34-0C94-4F36-AD8F-208D274AA98A}" dt="2025-04-09T11:34:18.026" v="401" actId="21"/>
          <ac:spMkLst>
            <pc:docMk/>
            <pc:sldMk cId="3822758288" sldId="263"/>
            <ac:spMk id="8" creationId="{F3DF66F9-F03D-159A-4A5D-F32BA3AB7959}"/>
          </ac:spMkLst>
        </pc:spChg>
        <pc:picChg chg="add mod ord">
          <ac:chgData name="박준영" userId="08a9968a-4524-4700-bb4e-58e23dbc2c8c" providerId="ADAL" clId="{1F321B34-0C94-4F36-AD8F-208D274AA98A}" dt="2025-04-09T11:32:45.570" v="304" actId="1076"/>
          <ac:picMkLst>
            <pc:docMk/>
            <pc:sldMk cId="3822758288" sldId="263"/>
            <ac:picMk id="5" creationId="{B7EC3D6A-500B-C4E2-5BEB-23D14F4FBF7A}"/>
          </ac:picMkLst>
        </pc:picChg>
      </pc:sldChg>
      <pc:sldChg chg="addSp delSp modSp new mod">
        <pc:chgData name="박준영" userId="08a9968a-4524-4700-bb4e-58e23dbc2c8c" providerId="ADAL" clId="{1F321B34-0C94-4F36-AD8F-208D274AA98A}" dt="2025-04-09T11:34:46.479" v="487" actId="14100"/>
        <pc:sldMkLst>
          <pc:docMk/>
          <pc:sldMk cId="627823988" sldId="264"/>
        </pc:sldMkLst>
        <pc:spChg chg="del">
          <ac:chgData name="박준영" userId="08a9968a-4524-4700-bb4e-58e23dbc2c8c" providerId="ADAL" clId="{1F321B34-0C94-4F36-AD8F-208D274AA98A}" dt="2025-04-09T11:34:21.299" v="403" actId="478"/>
          <ac:spMkLst>
            <pc:docMk/>
            <pc:sldMk cId="627823988" sldId="264"/>
            <ac:spMk id="2" creationId="{D050C00D-A523-D54E-E0A4-8A1477EC11F1}"/>
          </ac:spMkLst>
        </pc:spChg>
        <pc:spChg chg="del">
          <ac:chgData name="박준영" userId="08a9968a-4524-4700-bb4e-58e23dbc2c8c" providerId="ADAL" clId="{1F321B34-0C94-4F36-AD8F-208D274AA98A}" dt="2025-04-09T11:34:15.196" v="400" actId="22"/>
          <ac:spMkLst>
            <pc:docMk/>
            <pc:sldMk cId="627823988" sldId="264"/>
            <ac:spMk id="3" creationId="{7DA1983B-E164-15F3-0F8D-3F0696169272}"/>
          </ac:spMkLst>
        </pc:spChg>
        <pc:spChg chg="add mod">
          <ac:chgData name="박준영" userId="08a9968a-4524-4700-bb4e-58e23dbc2c8c" providerId="ADAL" clId="{1F321B34-0C94-4F36-AD8F-208D274AA98A}" dt="2025-04-09T11:34:33.625" v="408" actId="1076"/>
          <ac:spMkLst>
            <pc:docMk/>
            <pc:sldMk cId="627823988" sldId="264"/>
            <ac:spMk id="6" creationId="{336D465E-171E-CC28-FF4D-7E1ADA6087B3}"/>
          </ac:spMkLst>
        </pc:spChg>
        <pc:spChg chg="add mod">
          <ac:chgData name="박준영" userId="08a9968a-4524-4700-bb4e-58e23dbc2c8c" providerId="ADAL" clId="{1F321B34-0C94-4F36-AD8F-208D274AA98A}" dt="2025-04-09T11:34:46.479" v="487" actId="14100"/>
          <ac:spMkLst>
            <pc:docMk/>
            <pc:sldMk cId="627823988" sldId="264"/>
            <ac:spMk id="7" creationId="{617A8263-A7C0-6977-E569-D2D040EE6592}"/>
          </ac:spMkLst>
        </pc:spChg>
        <pc:picChg chg="add mod ord">
          <ac:chgData name="박준영" userId="08a9968a-4524-4700-bb4e-58e23dbc2c8c" providerId="ADAL" clId="{1F321B34-0C94-4F36-AD8F-208D274AA98A}" dt="2025-04-09T11:34:28.370" v="406" actId="1076"/>
          <ac:picMkLst>
            <pc:docMk/>
            <pc:sldMk cId="627823988" sldId="264"/>
            <ac:picMk id="5" creationId="{60C02D0B-B4B2-867B-CFA3-38A06A384D74}"/>
          </ac:picMkLst>
        </pc:picChg>
      </pc:sldChg>
      <pc:sldChg chg="addSp delSp modSp new mod">
        <pc:chgData name="박준영" userId="08a9968a-4524-4700-bb4e-58e23dbc2c8c" providerId="ADAL" clId="{1F321B34-0C94-4F36-AD8F-208D274AA98A}" dt="2025-04-09T11:35:45.865" v="534" actId="1076"/>
        <pc:sldMkLst>
          <pc:docMk/>
          <pc:sldMk cId="2328811740" sldId="265"/>
        </pc:sldMkLst>
        <pc:spChg chg="del">
          <ac:chgData name="박준영" userId="08a9968a-4524-4700-bb4e-58e23dbc2c8c" providerId="ADAL" clId="{1F321B34-0C94-4F36-AD8F-208D274AA98A}" dt="2025-04-09T11:35:18.510" v="493" actId="478"/>
          <ac:spMkLst>
            <pc:docMk/>
            <pc:sldMk cId="2328811740" sldId="265"/>
            <ac:spMk id="2" creationId="{59C6152E-198D-2C57-5BFB-5FBE96769A35}"/>
          </ac:spMkLst>
        </pc:spChg>
        <pc:spChg chg="del">
          <ac:chgData name="박준영" userId="08a9968a-4524-4700-bb4e-58e23dbc2c8c" providerId="ADAL" clId="{1F321B34-0C94-4F36-AD8F-208D274AA98A}" dt="2025-04-09T11:34:59.314" v="489" actId="22"/>
          <ac:spMkLst>
            <pc:docMk/>
            <pc:sldMk cId="2328811740" sldId="265"/>
            <ac:spMk id="3" creationId="{DD97E801-8A0C-A94E-F167-700CB05A12F1}"/>
          </ac:spMkLst>
        </pc:spChg>
        <pc:spChg chg="add mod">
          <ac:chgData name="박준영" userId="08a9968a-4524-4700-bb4e-58e23dbc2c8c" providerId="ADAL" clId="{1F321B34-0C94-4F36-AD8F-208D274AA98A}" dt="2025-04-09T11:35:27.057" v="498" actId="1076"/>
          <ac:spMkLst>
            <pc:docMk/>
            <pc:sldMk cId="2328811740" sldId="265"/>
            <ac:spMk id="8" creationId="{6484F72E-D1A0-9CE3-4237-51C6B1B6743D}"/>
          </ac:spMkLst>
        </pc:spChg>
        <pc:spChg chg="add mod">
          <ac:chgData name="박준영" userId="08a9968a-4524-4700-bb4e-58e23dbc2c8c" providerId="ADAL" clId="{1F321B34-0C94-4F36-AD8F-208D274AA98A}" dt="2025-04-09T11:35:45.865" v="534" actId="1076"/>
          <ac:spMkLst>
            <pc:docMk/>
            <pc:sldMk cId="2328811740" sldId="265"/>
            <ac:spMk id="9" creationId="{F9576ED3-B0DC-0915-1699-C1484C928E7E}"/>
          </ac:spMkLst>
        </pc:spChg>
        <pc:picChg chg="add mod ord">
          <ac:chgData name="박준영" userId="08a9968a-4524-4700-bb4e-58e23dbc2c8c" providerId="ADAL" clId="{1F321B34-0C94-4F36-AD8F-208D274AA98A}" dt="2025-04-09T11:35:27.057" v="498" actId="1076"/>
          <ac:picMkLst>
            <pc:docMk/>
            <pc:sldMk cId="2328811740" sldId="265"/>
            <ac:picMk id="5" creationId="{94910890-9F43-E408-34FA-74624972B46D}"/>
          </ac:picMkLst>
        </pc:picChg>
        <pc:picChg chg="add mod">
          <ac:chgData name="박준영" userId="08a9968a-4524-4700-bb4e-58e23dbc2c8c" providerId="ADAL" clId="{1F321B34-0C94-4F36-AD8F-208D274AA98A}" dt="2025-04-09T11:35:27.057" v="498" actId="1076"/>
          <ac:picMkLst>
            <pc:docMk/>
            <pc:sldMk cId="2328811740" sldId="265"/>
            <ac:picMk id="7" creationId="{C98BF3DA-46DB-7F2D-648A-7856E936DBF7}"/>
          </ac:picMkLst>
        </pc:picChg>
      </pc:sldChg>
      <pc:sldChg chg="addSp delSp modSp new mod">
        <pc:chgData name="박준영" userId="08a9968a-4524-4700-bb4e-58e23dbc2c8c" providerId="ADAL" clId="{1F321B34-0C94-4F36-AD8F-208D274AA98A}" dt="2025-04-09T11:37:57.727" v="870" actId="1076"/>
        <pc:sldMkLst>
          <pc:docMk/>
          <pc:sldMk cId="3694263347" sldId="266"/>
        </pc:sldMkLst>
        <pc:spChg chg="del">
          <ac:chgData name="박준영" userId="08a9968a-4524-4700-bb4e-58e23dbc2c8c" providerId="ADAL" clId="{1F321B34-0C94-4F36-AD8F-208D274AA98A}" dt="2025-04-09T11:36:03.935" v="537" actId="478"/>
          <ac:spMkLst>
            <pc:docMk/>
            <pc:sldMk cId="3694263347" sldId="266"/>
            <ac:spMk id="2" creationId="{F1D8F50F-3C75-A3DB-0127-0474520A1AB3}"/>
          </ac:spMkLst>
        </pc:spChg>
        <pc:spChg chg="del">
          <ac:chgData name="박준영" userId="08a9968a-4524-4700-bb4e-58e23dbc2c8c" providerId="ADAL" clId="{1F321B34-0C94-4F36-AD8F-208D274AA98A}" dt="2025-04-09T11:35:57.461" v="536" actId="22"/>
          <ac:spMkLst>
            <pc:docMk/>
            <pc:sldMk cId="3694263347" sldId="266"/>
            <ac:spMk id="3" creationId="{DC592E5F-6CE7-3DCE-DD81-7B3C314F1676}"/>
          </ac:spMkLst>
        </pc:spChg>
        <pc:spChg chg="add mod">
          <ac:chgData name="박준영" userId="08a9968a-4524-4700-bb4e-58e23dbc2c8c" providerId="ADAL" clId="{1F321B34-0C94-4F36-AD8F-208D274AA98A}" dt="2025-04-09T11:37:22.057" v="731" actId="1076"/>
          <ac:spMkLst>
            <pc:docMk/>
            <pc:sldMk cId="3694263347" sldId="266"/>
            <ac:spMk id="8" creationId="{A5A4706D-BC95-90E0-B1FA-5EF74700F3D4}"/>
          </ac:spMkLst>
        </pc:spChg>
        <pc:spChg chg="add mod">
          <ac:chgData name="박준영" userId="08a9968a-4524-4700-bb4e-58e23dbc2c8c" providerId="ADAL" clId="{1F321B34-0C94-4F36-AD8F-208D274AA98A}" dt="2025-04-09T11:37:22.057" v="731" actId="1076"/>
          <ac:spMkLst>
            <pc:docMk/>
            <pc:sldMk cId="3694263347" sldId="266"/>
            <ac:spMk id="9" creationId="{8D36DCDE-D93B-0E47-0010-860517A2B25B}"/>
          </ac:spMkLst>
        </pc:spChg>
        <pc:spChg chg="add mod">
          <ac:chgData name="박준영" userId="08a9968a-4524-4700-bb4e-58e23dbc2c8c" providerId="ADAL" clId="{1F321B34-0C94-4F36-AD8F-208D274AA98A}" dt="2025-04-09T11:37:57.727" v="870" actId="1076"/>
          <ac:spMkLst>
            <pc:docMk/>
            <pc:sldMk cId="3694263347" sldId="266"/>
            <ac:spMk id="10" creationId="{084C29DC-07CC-D464-04DB-D52FEFD2C637}"/>
          </ac:spMkLst>
        </pc:spChg>
        <pc:picChg chg="add mod ord">
          <ac:chgData name="박준영" userId="08a9968a-4524-4700-bb4e-58e23dbc2c8c" providerId="ADAL" clId="{1F321B34-0C94-4F36-AD8F-208D274AA98A}" dt="2025-04-09T11:37:22.057" v="731" actId="1076"/>
          <ac:picMkLst>
            <pc:docMk/>
            <pc:sldMk cId="3694263347" sldId="266"/>
            <ac:picMk id="5" creationId="{1E4C892D-6659-AA00-9D99-75556403AB82}"/>
          </ac:picMkLst>
        </pc:picChg>
        <pc:picChg chg="add mod">
          <ac:chgData name="박준영" userId="08a9968a-4524-4700-bb4e-58e23dbc2c8c" providerId="ADAL" clId="{1F321B34-0C94-4F36-AD8F-208D274AA98A}" dt="2025-04-09T11:37:22.057" v="731" actId="1076"/>
          <ac:picMkLst>
            <pc:docMk/>
            <pc:sldMk cId="3694263347" sldId="266"/>
            <ac:picMk id="7" creationId="{AACC7B85-AD60-AD54-14CE-2E3EF3FD5F1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E2231-F481-6ABE-C74B-7E5A0C9C9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3A2E12-889A-66FA-F6CB-54C17D133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AD822-4611-29D8-D8E6-7A972549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0916-B8A8-45B7-BF44-BD8CE570F7BB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B07989-D4CD-D287-E59C-B2E5336A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0058B0-4691-52D4-7440-B98C7B1A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379A-8CF7-4805-95FB-5B841430E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073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7966D-112F-CDA4-0808-4EFF28BB7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8DE6B7-7022-BE10-B370-A54F86D42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356301-7C5E-2E29-28CF-5850AD3ED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0916-B8A8-45B7-BF44-BD8CE570F7BB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3B2AA-7722-5BBA-3331-DD966E0F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7CFD5F-080D-AFAD-9968-3C404E08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379A-8CF7-4805-95FB-5B841430E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218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B54DFC-4073-0B06-2770-EA8EBD59C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66EAFE-A754-5857-9BA8-84644809A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5DD34-0569-0E56-CA93-3FDD12E0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0916-B8A8-45B7-BF44-BD8CE570F7BB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54A686-AEB0-BEA3-BB34-8ECDC6D3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38268-D6ED-5D41-BE38-998DFD14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379A-8CF7-4805-95FB-5B841430E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43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705E1-82AE-9B70-A741-9FB8C8B5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D15C3-28D0-1D70-B6EB-4D1045923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3A7053-D468-A400-496B-2BD62519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0916-B8A8-45B7-BF44-BD8CE570F7BB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586522-B35D-F2DC-AD5E-FC840A3A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C77524-942D-858D-A096-97A66520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379A-8CF7-4805-95FB-5B841430E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4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42936-C969-2441-3284-C25FEBD83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B5D13-7E39-EBCF-4ECC-E7A9A3FE2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6494AE-60A4-10CA-E4AA-45F4DCB51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0916-B8A8-45B7-BF44-BD8CE570F7BB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1659F6-71D6-00D1-EF4C-4287C1DE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3558CA-E582-3BDE-1F17-73BA8D7D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379A-8CF7-4805-95FB-5B841430E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25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0F4C1-F548-B91B-E36F-0BAA3B12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6F472-8733-847E-3C11-76D28F617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70A335-59D9-B7C9-988D-4365B75C8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63D0BD-04C3-FB3F-32A9-8A3890A3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0916-B8A8-45B7-BF44-BD8CE570F7BB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0C0C8D-09CF-0EC3-0621-D754D858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F2FBC4-9458-A102-E139-73201668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379A-8CF7-4805-95FB-5B841430E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7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A2D6F-8982-2DD1-86BC-05E26A9AD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7E7D11-FACC-D1F8-5680-72DEB3B44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72D133-0329-75E0-D391-E0B65B7E2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C2D802-66FA-D27E-6197-2F87D3CB1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F66DF3-5324-D1B2-63E8-DDFDECC54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94D771-C3E9-E3FD-84A0-42C4DA55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0916-B8A8-45B7-BF44-BD8CE570F7BB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17774D-16D0-8BAD-0666-F4126BBAD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64013E-204E-E6BF-9B97-EE8846C8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379A-8CF7-4805-95FB-5B841430E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82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1C1E9-1C57-EDD1-ABD8-3E0329F3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325002-C21D-06C7-77D9-439638A2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0916-B8A8-45B7-BF44-BD8CE570F7BB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FF353D-0BF4-8463-4D2F-7F262B53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37F523-9863-30E9-C63C-F0AEBD1C8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379A-8CF7-4805-95FB-5B841430E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84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4B1B83-5F30-61E6-DC4D-DA2B1522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0916-B8A8-45B7-BF44-BD8CE570F7BB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4DBB1B-8063-9A19-45A4-DD349B8B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48D200-5212-97E8-4C5D-00080AC5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379A-8CF7-4805-95FB-5B841430E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77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902F0-5E72-FCA7-2C22-934FF432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82E141-8870-9196-4F6A-3879073EE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38DAB6-D6FE-1172-204C-E89177E03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D07A89-C876-D526-3C70-6ADD005B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0916-B8A8-45B7-BF44-BD8CE570F7BB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73A9AC-32B7-023D-242E-5AF5EFBA9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F63C29-1107-6C42-D3C4-8ADED1C6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379A-8CF7-4805-95FB-5B841430E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844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4A536-4401-65FA-FD0C-767354CB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959DE2-9E57-BF20-2775-391E0DD40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E005BC-E354-FEF0-3F79-25B54AB17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AB3462-2488-3C70-38C2-D5AC0F734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80916-B8A8-45B7-BF44-BD8CE570F7BB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C5A1D9-7324-6FA2-C1B2-4A35C1AA2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4F1DD0-CB12-AF31-110A-14F4ACC5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E379A-8CF7-4805-95FB-5B841430E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197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155400-95C7-4DE7-EC5C-78E78B043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D8C81-103E-C74A-9D24-464E9D98B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114A8-F2D6-E86A-DB7B-83822BC46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580916-B8A8-45B7-BF44-BD8CE570F7BB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1105C5-202C-025A-21B2-3456F1C74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C93384-F425-77E8-3F93-0DDD9AC66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8E379A-8CF7-4805-95FB-5B841430E3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12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5DB10-6194-84E5-A67F-2FFE18D89F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Aspenone</a:t>
            </a:r>
            <a:r>
              <a:rPr lang="en-US" altLang="ko-KR" dirty="0"/>
              <a:t> installation</a:t>
            </a:r>
            <a:endParaRPr lang="ko-KR" altLang="en-US" dirty="0"/>
          </a:p>
        </p:txBody>
      </p:sp>
      <p:sp>
        <p:nvSpPr>
          <p:cNvPr id="6" name="제목 3">
            <a:extLst>
              <a:ext uri="{FF2B5EF4-FFF2-40B4-BE49-F238E27FC236}">
                <a16:creationId xmlns:a16="http://schemas.microsoft.com/office/drawing/2014/main" id="{631130B1-A302-27F6-52B6-E4CE17790365}"/>
              </a:ext>
            </a:extLst>
          </p:cNvPr>
          <p:cNvSpPr txBox="1">
            <a:spLocks/>
          </p:cNvSpPr>
          <p:nvPr/>
        </p:nvSpPr>
        <p:spPr>
          <a:xfrm>
            <a:off x="4561769" y="3584547"/>
            <a:ext cx="3058886" cy="427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나눔스퀘어OTF_ac" panose="020B0600000101010101" pitchFamily="34" charset="-127"/>
                <a:cs typeface="+mn-cs"/>
              </a:rPr>
              <a:t>2025. 04. 09.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50C38EEB-43E2-54BF-AF5B-212CC1CCB7D5}"/>
              </a:ext>
            </a:extLst>
          </p:cNvPr>
          <p:cNvSpPr txBox="1">
            <a:spLocks/>
          </p:cNvSpPr>
          <p:nvPr/>
        </p:nvSpPr>
        <p:spPr>
          <a:xfrm>
            <a:off x="2371159" y="4128176"/>
            <a:ext cx="7440106" cy="47102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ko-KR" altLang="en-US" dirty="0">
                <a:ea typeface="나눔스퀘어OTF_ac" panose="020B0600000101010101" pitchFamily="34" charset="-127"/>
              </a:rPr>
              <a:t>박준영</a:t>
            </a:r>
            <a:endParaRPr lang="en-US" altLang="ko-KR" baseline="30000" dirty="0">
              <a:ea typeface="나눔스퀘어OTF_ac" panose="020B0600000101010101" pitchFamily="34" charset="-127"/>
            </a:endParaRP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2D1D050D-3A6B-449C-96FC-F5CF99774FD1}"/>
              </a:ext>
            </a:extLst>
          </p:cNvPr>
          <p:cNvSpPr txBox="1">
            <a:spLocks/>
          </p:cNvSpPr>
          <p:nvPr/>
        </p:nvSpPr>
        <p:spPr>
          <a:xfrm>
            <a:off x="2371159" y="4599198"/>
            <a:ext cx="7440106" cy="225880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ko-KR" altLang="en-US" baseline="30000" dirty="0" err="1">
                <a:ea typeface="나눔스퀘어OTF_ac" panose="020B0600000101010101" pitchFamily="34" charset="-127"/>
              </a:rPr>
              <a:t>석박통합과정</a:t>
            </a:r>
            <a:r>
              <a:rPr lang="ko-KR" altLang="en-US" baseline="30000" dirty="0">
                <a:ea typeface="나눔스퀘어OTF_ac" panose="020B0600000101010101" pitchFamily="34" charset="-127"/>
              </a:rPr>
              <a:t> </a:t>
            </a:r>
            <a:r>
              <a:rPr lang="en-US" altLang="ko-KR" baseline="30000" dirty="0">
                <a:ea typeface="나눔스퀘어OTF_ac" panose="020B0600000101010101" pitchFamily="34" charset="-127"/>
              </a:rPr>
              <a:t>1</a:t>
            </a:r>
            <a:r>
              <a:rPr lang="ko-KR" altLang="en-US" baseline="30000" dirty="0">
                <a:ea typeface="나눔스퀘어OTF_ac" panose="020B0600000101010101" pitchFamily="34" charset="-127"/>
              </a:rPr>
              <a:t>학기</a:t>
            </a:r>
            <a:br>
              <a:rPr lang="ko-KR" altLang="en-US" baseline="30000" dirty="0">
                <a:ea typeface="나눔스퀘어OTF_ac" panose="020B0600000101010101" pitchFamily="34" charset="-127"/>
              </a:rPr>
            </a:br>
            <a:r>
              <a:rPr lang="en-US" altLang="ko-KR" baseline="30000" dirty="0">
                <a:ea typeface="나눔스퀘어OTF_ac" panose="020B0600000101010101" pitchFamily="34" charset="-127"/>
              </a:rPr>
              <a:t>Department of Chemical Engineering, </a:t>
            </a:r>
            <a:r>
              <a:rPr lang="en-US" altLang="ko-KR" baseline="30000" dirty="0" err="1">
                <a:ea typeface="나눔스퀘어OTF_ac" panose="020B0600000101010101" pitchFamily="34" charset="-127"/>
              </a:rPr>
              <a:t>Kyunghee</a:t>
            </a:r>
            <a:r>
              <a:rPr lang="en-US" altLang="ko-KR" baseline="30000" dirty="0">
                <a:ea typeface="나눔스퀘어OTF_ac" panose="020B0600000101010101" pitchFamily="34" charset="-127"/>
              </a:rPr>
              <a:t> University</a:t>
            </a:r>
            <a:br>
              <a:rPr lang="en-US" altLang="ko-KR" baseline="30000" dirty="0">
                <a:ea typeface="나눔스퀘어OTF_ac" panose="020B0600000101010101" pitchFamily="34" charset="-127"/>
              </a:rPr>
            </a:br>
            <a:r>
              <a:rPr lang="en-US" altLang="ko-KR" baseline="30000" dirty="0">
                <a:ea typeface="나눔스퀘어OTF_ac" panose="020B0600000101010101" pitchFamily="34" charset="-127"/>
              </a:rPr>
              <a:t>Process Systems Engineering &amp; Intelligence</a:t>
            </a:r>
            <a:r>
              <a:rPr lang="ko-KR" altLang="en-US" baseline="30000" dirty="0">
                <a:ea typeface="나눔스퀘어OTF_ac" panose="020B0600000101010101" pitchFamily="34" charset="-127"/>
              </a:rPr>
              <a:t> </a:t>
            </a:r>
            <a:r>
              <a:rPr lang="en-US" altLang="ko-KR" baseline="30000" dirty="0">
                <a:ea typeface="나눔스퀘어OTF_ac" panose="020B0600000101010101" pitchFamily="34" charset="-127"/>
              </a:rPr>
              <a:t>Design</a:t>
            </a:r>
            <a:r>
              <a:rPr lang="ko-KR" altLang="en-US" baseline="30000" dirty="0">
                <a:ea typeface="나눔스퀘어OTF_ac" panose="020B0600000101010101" pitchFamily="34" charset="-127"/>
              </a:rPr>
              <a:t> </a:t>
            </a:r>
            <a:r>
              <a:rPr lang="en-US" altLang="ko-KR" baseline="30000" dirty="0">
                <a:ea typeface="나눔스퀘어OTF_ac" panose="020B0600000101010101" pitchFamily="34" charset="-127"/>
              </a:rPr>
              <a:t>Lab</a:t>
            </a:r>
          </a:p>
          <a:p>
            <a:pPr algn="ctr">
              <a:lnSpc>
                <a:spcPct val="200000"/>
              </a:lnSpc>
            </a:pPr>
            <a:r>
              <a:rPr lang="en-US" altLang="ko-KR" baseline="30000" dirty="0">
                <a:ea typeface="나눔스퀘어OTF_ac" panose="020B0600000101010101" pitchFamily="34" charset="-127"/>
              </a:rPr>
              <a:t>jet330@khu.ac.kr</a:t>
            </a:r>
          </a:p>
        </p:txBody>
      </p:sp>
    </p:spTree>
    <p:extLst>
      <p:ext uri="{BB962C8B-B14F-4D97-AF65-F5344CB8AC3E}">
        <p14:creationId xmlns:p14="http://schemas.microsoft.com/office/powerpoint/2010/main" val="3141545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4910890-9F43-E408-34FA-74624972B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95" y="1557848"/>
            <a:ext cx="5401429" cy="402963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8BF3DA-46DB-7F2D-648A-7856E936D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913" y="1557848"/>
            <a:ext cx="5372850" cy="4039164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484F72E-D1A0-9CE3-4237-51C6B1B6743D}"/>
              </a:ext>
            </a:extLst>
          </p:cNvPr>
          <p:cNvSpPr/>
          <p:nvPr/>
        </p:nvSpPr>
        <p:spPr>
          <a:xfrm>
            <a:off x="5815591" y="2905125"/>
            <a:ext cx="572655" cy="7550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576ED3-B0DC-0915-1699-C1484C928E7E}"/>
              </a:ext>
            </a:extLst>
          </p:cNvPr>
          <p:cNvSpPr txBox="1"/>
          <p:nvPr/>
        </p:nvSpPr>
        <p:spPr>
          <a:xfrm>
            <a:off x="4824038" y="5844661"/>
            <a:ext cx="333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1-2</a:t>
            </a:r>
            <a:r>
              <a:rPr lang="ko-KR" altLang="en-US" dirty="0"/>
              <a:t>시간 소요됩니다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811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E4C892D-6659-AA00-9D99-75556403A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150" y="596618"/>
            <a:ext cx="5401429" cy="403916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CC7B85-AD60-AD54-14CE-2E3EF3FD5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091" y="596618"/>
            <a:ext cx="5382376" cy="37247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A4706D-BC95-90E0-B1FA-5EF74700F3D4}"/>
              </a:ext>
            </a:extLst>
          </p:cNvPr>
          <p:cNvSpPr txBox="1"/>
          <p:nvPr/>
        </p:nvSpPr>
        <p:spPr>
          <a:xfrm>
            <a:off x="1823604" y="4818618"/>
            <a:ext cx="306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설치 완료 후 재부팅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6DCDE-D93B-0E47-0010-860517A2B25B}"/>
              </a:ext>
            </a:extLst>
          </p:cNvPr>
          <p:cNvSpPr txBox="1"/>
          <p:nvPr/>
        </p:nvSpPr>
        <p:spPr>
          <a:xfrm>
            <a:off x="6511059" y="4635782"/>
            <a:ext cx="406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재부팅 후 위와 같은 업데이트 화면은 무시하셔도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4C29DC-07CC-D464-04DB-D52FEFD2C637}"/>
              </a:ext>
            </a:extLst>
          </p:cNvPr>
          <p:cNvSpPr txBox="1"/>
          <p:nvPr/>
        </p:nvSpPr>
        <p:spPr>
          <a:xfrm>
            <a:off x="2447635" y="5855104"/>
            <a:ext cx="7647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이후 </a:t>
            </a:r>
            <a:r>
              <a:rPr lang="en-US" altLang="ko-KR" dirty="0" err="1"/>
              <a:t>AspenONE</a:t>
            </a:r>
            <a:r>
              <a:rPr lang="en-US" altLang="ko-KR" dirty="0"/>
              <a:t> </a:t>
            </a:r>
            <a:r>
              <a:rPr lang="ko-KR" altLang="en-US" dirty="0"/>
              <a:t>내 프로그램 </a:t>
            </a:r>
            <a:r>
              <a:rPr lang="ko-KR" altLang="en-US" dirty="0" err="1"/>
              <a:t>탐색창</a:t>
            </a:r>
            <a:r>
              <a:rPr lang="ko-KR" altLang="en-US" dirty="0"/>
              <a:t> </a:t>
            </a:r>
            <a:r>
              <a:rPr lang="ko-KR" altLang="en-US" dirty="0" err="1"/>
              <a:t>검색시</a:t>
            </a:r>
            <a:r>
              <a:rPr lang="ko-KR" altLang="en-US" dirty="0"/>
              <a:t> 해당 프로그램 실행 가능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Aspen plus, </a:t>
            </a:r>
            <a:r>
              <a:rPr lang="en-US" altLang="ko-KR" dirty="0" err="1"/>
              <a:t>Hysys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426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A9A8184-5760-B2A2-0845-61428D25B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111" y="1368095"/>
            <a:ext cx="6844277" cy="2184686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2A47298-61CE-614A-D537-F9537EEB51F7}"/>
              </a:ext>
            </a:extLst>
          </p:cNvPr>
          <p:cNvSpPr/>
          <p:nvPr/>
        </p:nvSpPr>
        <p:spPr>
          <a:xfrm>
            <a:off x="2505076" y="2373267"/>
            <a:ext cx="5486400" cy="11317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6B0A9-8F8C-FA4C-ED39-82E610C6A0B4}"/>
              </a:ext>
            </a:extLst>
          </p:cNvPr>
          <p:cNvSpPr txBox="1"/>
          <p:nvPr/>
        </p:nvSpPr>
        <p:spPr>
          <a:xfrm>
            <a:off x="381000" y="405837"/>
            <a:ext cx="607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Aspentech</a:t>
            </a:r>
            <a:r>
              <a:rPr lang="en-US" altLang="ko-KR" dirty="0"/>
              <a:t> Support Center </a:t>
            </a:r>
            <a:r>
              <a:rPr lang="ko-KR" altLang="en-US" dirty="0"/>
              <a:t>검색 후</a:t>
            </a:r>
            <a:r>
              <a:rPr lang="en-US" altLang="ko-KR" dirty="0"/>
              <a:t> </a:t>
            </a:r>
            <a:r>
              <a:rPr lang="ko-KR" altLang="en-US" dirty="0"/>
              <a:t>로그인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F07F49-B5DC-E65A-776A-D23B2ECA7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3774251"/>
            <a:ext cx="5263025" cy="2682577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DB22B8F-CC57-5E03-3406-CF6E7CEA855A}"/>
              </a:ext>
            </a:extLst>
          </p:cNvPr>
          <p:cNvSpPr/>
          <p:nvPr/>
        </p:nvSpPr>
        <p:spPr>
          <a:xfrm>
            <a:off x="3205624" y="5763646"/>
            <a:ext cx="781050" cy="6096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F8D31B9-1B13-B60A-AA52-0CC0F321FBF3}"/>
              </a:ext>
            </a:extLst>
          </p:cNvPr>
          <p:cNvSpPr/>
          <p:nvPr/>
        </p:nvSpPr>
        <p:spPr>
          <a:xfrm>
            <a:off x="4129550" y="5916046"/>
            <a:ext cx="628650" cy="304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9C612FE-F5C6-E3C8-FEB6-7BD0845DB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74251"/>
            <a:ext cx="5268060" cy="26292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55BD33-C15B-8134-E083-8B4BB788735A}"/>
              </a:ext>
            </a:extLst>
          </p:cNvPr>
          <p:cNvSpPr txBox="1"/>
          <p:nvPr/>
        </p:nvSpPr>
        <p:spPr>
          <a:xfrm>
            <a:off x="6724650" y="4810125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khu00000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910AAF-0CF2-E2F1-475E-D2D531C12076}"/>
              </a:ext>
            </a:extLst>
          </p:cNvPr>
          <p:cNvSpPr/>
          <p:nvPr/>
        </p:nvSpPr>
        <p:spPr>
          <a:xfrm>
            <a:off x="6096000" y="3774251"/>
            <a:ext cx="1895476" cy="14052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4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5A0B2-456F-141F-D151-38FD4645F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2A31D9FD-AED5-36DF-4650-2D8FFE400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851863"/>
            <a:ext cx="9720446" cy="541558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278E82-CD62-E631-6139-AADE651E8983}"/>
              </a:ext>
            </a:extLst>
          </p:cNvPr>
          <p:cNvSpPr/>
          <p:nvPr/>
        </p:nvSpPr>
        <p:spPr>
          <a:xfrm>
            <a:off x="4893147" y="823288"/>
            <a:ext cx="707553" cy="427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617015F-E8B3-08FB-9DF9-8A462CCC4BDC}"/>
              </a:ext>
            </a:extLst>
          </p:cNvPr>
          <p:cNvSpPr/>
          <p:nvPr/>
        </p:nvSpPr>
        <p:spPr>
          <a:xfrm>
            <a:off x="1340322" y="2571750"/>
            <a:ext cx="859953" cy="317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C36D29-9D31-04B9-3604-129FAEAFBD7C}"/>
              </a:ext>
            </a:extLst>
          </p:cNvPr>
          <p:cNvSpPr/>
          <p:nvPr/>
        </p:nvSpPr>
        <p:spPr>
          <a:xfrm>
            <a:off x="3369147" y="1676400"/>
            <a:ext cx="1040928" cy="3175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C59B03-4F21-163B-26D9-AB4B7BF1E5D8}"/>
              </a:ext>
            </a:extLst>
          </p:cNvPr>
          <p:cNvSpPr txBox="1"/>
          <p:nvPr/>
        </p:nvSpPr>
        <p:spPr>
          <a:xfrm>
            <a:off x="4410075" y="729184"/>
            <a:ext cx="56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(1)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2AF55C-3765-D4ED-28D4-6CA86D434645}"/>
              </a:ext>
            </a:extLst>
          </p:cNvPr>
          <p:cNvSpPr txBox="1"/>
          <p:nvPr/>
        </p:nvSpPr>
        <p:spPr>
          <a:xfrm>
            <a:off x="884473" y="2387084"/>
            <a:ext cx="56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(2)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EDD1C8-BF46-3C82-0B0C-2C0A524DA08F}"/>
              </a:ext>
            </a:extLst>
          </p:cNvPr>
          <p:cNvSpPr txBox="1"/>
          <p:nvPr/>
        </p:nvSpPr>
        <p:spPr>
          <a:xfrm>
            <a:off x="2911946" y="1624588"/>
            <a:ext cx="56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(3)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7C06B6-86B7-7E9F-025A-533A9A150A3D}"/>
              </a:ext>
            </a:extLst>
          </p:cNvPr>
          <p:cNvSpPr txBox="1"/>
          <p:nvPr/>
        </p:nvSpPr>
        <p:spPr>
          <a:xfrm>
            <a:off x="435446" y="311580"/>
            <a:ext cx="663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상단의 </a:t>
            </a:r>
            <a:r>
              <a:rPr lang="en-US" altLang="ko-KR" dirty="0"/>
              <a:t>Support </a:t>
            </a:r>
            <a:r>
              <a:rPr lang="en-US" altLang="ko-KR" dirty="0">
                <a:sym typeface="Wingdings" panose="05000000000000000000" pitchFamily="2" charset="2"/>
              </a:rPr>
              <a:t> Downloads - Download Center </a:t>
            </a:r>
            <a:r>
              <a:rPr lang="ko-KR" altLang="en-US" dirty="0">
                <a:sym typeface="Wingdings" panose="05000000000000000000" pitchFamily="2" charset="2"/>
              </a:rPr>
              <a:t>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438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17EC6DD-E4F4-6BA7-C32F-47D6853FB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487" y="800100"/>
            <a:ext cx="9525638" cy="58340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FFBD9C-15C6-D3EC-9733-E6D8F72331EE}"/>
              </a:ext>
            </a:extLst>
          </p:cNvPr>
          <p:cNvSpPr txBox="1"/>
          <p:nvPr/>
        </p:nvSpPr>
        <p:spPr>
          <a:xfrm>
            <a:off x="435446" y="311580"/>
            <a:ext cx="663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V14.2 </a:t>
            </a:r>
            <a:r>
              <a:rPr lang="en-US" altLang="ko-KR" dirty="0" err="1"/>
              <a:t>aspenONE</a:t>
            </a:r>
            <a:r>
              <a:rPr lang="en-US" altLang="ko-KR" dirty="0"/>
              <a:t> Engineering Suite Download </a:t>
            </a:r>
            <a:r>
              <a:rPr lang="ko-KR" altLang="en-US" dirty="0"/>
              <a:t>클릭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81F716C-38BC-1A1E-5E4C-44B452EDB4CB}"/>
              </a:ext>
            </a:extLst>
          </p:cNvPr>
          <p:cNvSpPr/>
          <p:nvPr/>
        </p:nvSpPr>
        <p:spPr>
          <a:xfrm>
            <a:off x="3231034" y="3558370"/>
            <a:ext cx="7189316" cy="480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C55672C-370B-8BEE-8830-AE06F497AA33}"/>
              </a:ext>
            </a:extLst>
          </p:cNvPr>
          <p:cNvSpPr/>
          <p:nvPr/>
        </p:nvSpPr>
        <p:spPr>
          <a:xfrm flipH="1">
            <a:off x="10587499" y="3493684"/>
            <a:ext cx="781050" cy="6096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DFC7C-32DA-EE15-36D1-6D931A0B53C4}"/>
              </a:ext>
            </a:extLst>
          </p:cNvPr>
          <p:cNvSpPr txBox="1"/>
          <p:nvPr/>
        </p:nvSpPr>
        <p:spPr>
          <a:xfrm>
            <a:off x="6719236" y="371174"/>
            <a:ext cx="474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시간이 다소 소요됩니다 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15</a:t>
            </a:r>
            <a:r>
              <a:rPr lang="ko-KR" altLang="en-US" dirty="0"/>
              <a:t>분 이상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748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762FA42-4BA0-2174-F613-BCB3422F5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291" y="1756216"/>
            <a:ext cx="4782217" cy="4334480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600E39C-78BD-7EE3-6934-BF92184AD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488" y="1918163"/>
            <a:ext cx="5363323" cy="4010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155B23-3424-0560-CB2A-614FFD04F8CB}"/>
              </a:ext>
            </a:extLst>
          </p:cNvPr>
          <p:cNvSpPr txBox="1"/>
          <p:nvPr/>
        </p:nvSpPr>
        <p:spPr>
          <a:xfrm>
            <a:off x="435446" y="311580"/>
            <a:ext cx="7489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버전에 따라 </a:t>
            </a:r>
            <a:r>
              <a:rPr lang="en-US" altLang="ko-KR" dirty="0"/>
              <a:t>installer </a:t>
            </a:r>
            <a:r>
              <a:rPr lang="ko-KR" altLang="en-US" dirty="0"/>
              <a:t>초기 화면은 다를 수 있으나 해당 순서는 동일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B662C12-213A-76CC-6F74-026E2E662597}"/>
              </a:ext>
            </a:extLst>
          </p:cNvPr>
          <p:cNvSpPr/>
          <p:nvPr/>
        </p:nvSpPr>
        <p:spPr>
          <a:xfrm>
            <a:off x="5643417" y="3468132"/>
            <a:ext cx="572655" cy="7550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52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6C1570D-7628-2EFC-1BB1-7EBC9641E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95" y="1584692"/>
            <a:ext cx="5401429" cy="404869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6444E9-4E4B-ED69-635E-34B24CE27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076" y="1594218"/>
            <a:ext cx="5401429" cy="4029637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830D415-039E-C984-8660-38B7DEE87AA2}"/>
              </a:ext>
            </a:extLst>
          </p:cNvPr>
          <p:cNvSpPr/>
          <p:nvPr/>
        </p:nvSpPr>
        <p:spPr>
          <a:xfrm>
            <a:off x="5712924" y="3429000"/>
            <a:ext cx="572655" cy="75507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719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C86A45-D704-26FD-BF4B-CD255DB40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6413" y="1423707"/>
            <a:ext cx="5401429" cy="4010585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D4E8B28-13CB-65C8-D9FF-6BB450BC830B}"/>
              </a:ext>
            </a:extLst>
          </p:cNvPr>
          <p:cNvSpPr/>
          <p:nvPr/>
        </p:nvSpPr>
        <p:spPr>
          <a:xfrm>
            <a:off x="3623253" y="3285331"/>
            <a:ext cx="685800" cy="190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7CCE392-B1C0-A5D9-9846-367B1BBFACE1}"/>
              </a:ext>
            </a:extLst>
          </p:cNvPr>
          <p:cNvSpPr/>
          <p:nvPr/>
        </p:nvSpPr>
        <p:spPr>
          <a:xfrm flipH="1">
            <a:off x="6847842" y="3048073"/>
            <a:ext cx="781050" cy="6096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96A9EC-F03F-C41F-BCC8-347DB99DE109}"/>
              </a:ext>
            </a:extLst>
          </p:cNvPr>
          <p:cNvSpPr txBox="1"/>
          <p:nvPr/>
        </p:nvSpPr>
        <p:spPr>
          <a:xfrm>
            <a:off x="7768419" y="3196008"/>
            <a:ext cx="323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좌측 빨간색 부분에 </a:t>
            </a:r>
            <a:r>
              <a:rPr lang="en-US" altLang="ko-KR" dirty="0" err="1"/>
              <a:t>ip</a:t>
            </a:r>
            <a:r>
              <a:rPr lang="ko-KR" altLang="en-US" dirty="0"/>
              <a:t>주소 </a:t>
            </a:r>
            <a:endParaRPr lang="en-US" altLang="ko-KR" dirty="0"/>
          </a:p>
          <a:p>
            <a:r>
              <a:rPr lang="en-US" altLang="ko-KR" dirty="0"/>
              <a:t>163.180.121.147</a:t>
            </a:r>
          </a:p>
          <a:p>
            <a:r>
              <a:rPr lang="ko-KR" altLang="en-US" dirty="0"/>
              <a:t>입력 후 </a:t>
            </a:r>
            <a:r>
              <a:rPr lang="en-US" altLang="ko-KR" dirty="0"/>
              <a:t>Add Server </a:t>
            </a:r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3134385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7EC3D6A-500B-C4E2-5BEB-23D14F4FB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393" y="1594074"/>
            <a:ext cx="5372850" cy="4020111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0A89794-27C1-F934-87D7-8B4B291D1019}"/>
              </a:ext>
            </a:extLst>
          </p:cNvPr>
          <p:cNvSpPr/>
          <p:nvPr/>
        </p:nvSpPr>
        <p:spPr>
          <a:xfrm>
            <a:off x="5033818" y="3556000"/>
            <a:ext cx="951345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41F8A63-7C41-7FD2-2661-DFAAB7DD5063}"/>
              </a:ext>
            </a:extLst>
          </p:cNvPr>
          <p:cNvSpPr/>
          <p:nvPr/>
        </p:nvSpPr>
        <p:spPr>
          <a:xfrm flipH="1">
            <a:off x="6829370" y="3251200"/>
            <a:ext cx="781050" cy="6096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F66F9-F03D-159A-4A5D-F32BA3AB7959}"/>
              </a:ext>
            </a:extLst>
          </p:cNvPr>
          <p:cNvSpPr txBox="1"/>
          <p:nvPr/>
        </p:nvSpPr>
        <p:spPr>
          <a:xfrm>
            <a:off x="7620000" y="3380356"/>
            <a:ext cx="2786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User Name</a:t>
            </a:r>
            <a:r>
              <a:rPr lang="ko-KR" altLang="en-US" dirty="0"/>
              <a:t> 및 </a:t>
            </a:r>
            <a:r>
              <a:rPr lang="en-US" altLang="ko-KR" dirty="0"/>
              <a:t>Password </a:t>
            </a:r>
            <a:r>
              <a:rPr lang="ko-KR" altLang="en-US" dirty="0"/>
              <a:t>임의 설정</a:t>
            </a:r>
          </a:p>
        </p:txBody>
      </p:sp>
    </p:spTree>
    <p:extLst>
      <p:ext uri="{BB962C8B-B14F-4D97-AF65-F5344CB8AC3E}">
        <p14:creationId xmlns:p14="http://schemas.microsoft.com/office/powerpoint/2010/main" val="3822758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0C02D0B-B4B2-867B-CFA3-38A06A384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974" y="1442760"/>
            <a:ext cx="5363323" cy="3972479"/>
          </a:xfr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336D465E-171E-CC28-FF4D-7E1ADA6087B3}"/>
              </a:ext>
            </a:extLst>
          </p:cNvPr>
          <p:cNvSpPr/>
          <p:nvPr/>
        </p:nvSpPr>
        <p:spPr>
          <a:xfrm flipH="1">
            <a:off x="6746243" y="2567709"/>
            <a:ext cx="781050" cy="6096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7A8263-A7C0-6977-E569-D2D040EE6592}"/>
              </a:ext>
            </a:extLst>
          </p:cNvPr>
          <p:cNvSpPr txBox="1"/>
          <p:nvPr/>
        </p:nvSpPr>
        <p:spPr>
          <a:xfrm>
            <a:off x="7536872" y="2696865"/>
            <a:ext cx="2983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</a:t>
            </a:r>
            <a:r>
              <a:rPr lang="en-US" altLang="ko-KR" dirty="0"/>
              <a:t> </a:t>
            </a:r>
            <a:r>
              <a:rPr lang="ko-KR" altLang="en-US" dirty="0"/>
              <a:t>화면 나올 경우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다음과 같이 </a:t>
            </a:r>
            <a:r>
              <a:rPr lang="en-US" altLang="ko-KR" dirty="0"/>
              <a:t>SYSTEM </a:t>
            </a:r>
            <a:r>
              <a:rPr lang="ko-KR" altLang="en-US" dirty="0"/>
              <a:t>입력</a:t>
            </a:r>
          </a:p>
        </p:txBody>
      </p:sp>
    </p:spTree>
    <p:extLst>
      <p:ext uri="{BB962C8B-B14F-4D97-AF65-F5344CB8AC3E}">
        <p14:creationId xmlns:p14="http://schemas.microsoft.com/office/powerpoint/2010/main" val="627823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157</Words>
  <Application>Microsoft Office PowerPoint</Application>
  <PresentationFormat>와이드스크린</PresentationFormat>
  <Paragraphs>25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나눔스퀘어OTF_ac</vt:lpstr>
      <vt:lpstr>맑은 고딕</vt:lpstr>
      <vt:lpstr>Arial</vt:lpstr>
      <vt:lpstr>Wingdings</vt:lpstr>
      <vt:lpstr>Office 테마</vt:lpstr>
      <vt:lpstr>Aspenone installation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박준영</dc:creator>
  <cp:lastModifiedBy>박준영</cp:lastModifiedBy>
  <cp:revision>3</cp:revision>
  <dcterms:created xsi:type="dcterms:W3CDTF">2025-04-09T11:09:20Z</dcterms:created>
  <dcterms:modified xsi:type="dcterms:W3CDTF">2025-04-09T11:37:59Z</dcterms:modified>
</cp:coreProperties>
</file>