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274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CE8C6-16E6-B3E0-14A3-3556BA3BC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DF3114-9C3C-02C8-AA4B-915E76E2F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D856D5-C503-AE81-16D4-1CC276E9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FD32-A333-41D1-B466-69251FA428FE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F91A4F-8BC2-B682-A6C1-90268DFA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BB0CEE-B945-69DD-143E-D8A01959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B33-DEC6-41AE-BF2D-1C63358A8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662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548A73-6184-CD73-BF4A-1698B5A1F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6FE8160-E9F5-F44E-AC11-D44DAC4EB6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5C9F49-7720-D7FA-DFB9-A53132F8A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FD32-A333-41D1-B466-69251FA428FE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0B743-79EE-E0D2-003F-00633F2E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DD4E09-A54F-F6A5-26BD-1EE505A8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B33-DEC6-41AE-BF2D-1C63358A8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57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937CA6-C923-B3C0-4503-4AE29EC6E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043C89-F388-2C34-C594-16F49CED5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E96AF2-0E7D-5508-1F6D-0FF1925B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FD32-A333-41D1-B466-69251FA428FE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AB1980-60B1-3282-B5CE-0A9BEC1A2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879B62-7159-BE13-E155-7E8D5E020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B33-DEC6-41AE-BF2D-1C63358A8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9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381C3C-C98B-371D-FBBA-BCF12EA01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7BB953-48F1-CEE2-2403-E84FA3B9E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78A4CD-826B-1091-471F-99C555725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FD32-A333-41D1-B466-69251FA428FE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1C3679-4F14-A15D-960E-4F509A72F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02FF55-5B46-3339-37DB-D3C2AD1C7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B33-DEC6-41AE-BF2D-1C63358A8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953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309EB-B8BA-DA17-2A86-4E5E9AA42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BDB98F-EF3A-8479-F9A2-EFC498D9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0C9FC-99D5-BC60-5B3C-C6C39E5D7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FD32-A333-41D1-B466-69251FA428FE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F1387D-F400-1034-1BAB-5A2FC96CF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6CFCFD-B1F4-D71B-E16D-2F14B146D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B33-DEC6-41AE-BF2D-1C63358A8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0364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4EDD1-F658-9053-40EA-ACA1A09F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409EA3-E203-6CDE-82B6-B37002685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1F0AE15-39B6-840B-FDE3-0DC49F433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CEF846-26C4-56F7-CEA5-FD525906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FD32-A333-41D1-B466-69251FA428FE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E2445D-F9DE-168E-F335-B6CA5D67F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5C44B1-A535-AC03-F401-266B03EFA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B33-DEC6-41AE-BF2D-1C63358A8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676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9C4F9-1813-791A-BCC0-BF71BB113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DBB320-04D4-00F6-8E4D-8FDD0001A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BD72BA-1920-A922-E76B-BCAC32B55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379B4E-515C-CAAF-E2AB-66DA948B0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281B1-5539-C9EA-B842-32135BA1DA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C03AEF8-B44D-C5EC-5628-5E1EE4E5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FD32-A333-41D1-B466-69251FA428FE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431C39-809A-4FEB-38D4-E6194B20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61B1B32-86B7-EBB6-25BB-CD1024C8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B33-DEC6-41AE-BF2D-1C63358A8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719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195F4-F977-3DFD-66B3-164458A8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EC9052-2A6B-942F-7BEB-A8F62197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FD32-A333-41D1-B466-69251FA428FE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ECD3F7-95FA-148A-C342-50891854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8C2C10B-2871-A82B-9B34-62BFFFC0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B33-DEC6-41AE-BF2D-1C63358A8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492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DE0456-34EC-87EE-580F-A6784AD7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FD32-A333-41D1-B466-69251FA428FE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1790BF-AED6-7507-D62F-670A59417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9731BF-426B-197C-B028-09872D5C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B33-DEC6-41AE-BF2D-1C63358A8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603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A29D0-77AD-6B3D-14E3-9087951A7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D1068-3DC3-3403-CD7A-7D6001CB7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2D8ECA-A006-FEEB-9BB0-C4D07EC38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37258C-10C6-E39C-583F-9897A035C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FD32-A333-41D1-B466-69251FA428FE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F332C6-B452-25A4-1A01-39870D7C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692D71-700A-99FC-EB15-1318092B8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B33-DEC6-41AE-BF2D-1C63358A8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6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CCBEE9-5AE6-6A10-8772-B2CCB7C32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74FCEC-6B4C-1F51-7997-068FFBE94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E18005-E060-D31E-5283-6AA991CA9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EF9E49-328A-A75B-6C9F-C84DC1A4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8FD32-A333-41D1-B466-69251FA428FE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39FE13-7CB0-D827-D8E2-6AD7B3F5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2B62A8-B160-29F4-5A4D-848FDF11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5B33-DEC6-41AE-BF2D-1C63358A8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734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5642925-DFB2-F7B9-3593-79E9A3A8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77EDCE-0443-AA4C-3F10-A09EFCAC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0EBA72-A129-535B-4019-BA4F986F6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28FD32-A333-41D1-B466-69251FA428FE}" type="datetimeFigureOut">
              <a:rPr lang="ko-KR" altLang="en-US" smtClean="0"/>
              <a:t>2025-05-18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BE31E0-FB4B-0E14-C987-1AF4809444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3A2D6-1A14-98AE-B826-08CA54C16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7F5B33-DEC6-41AE-BF2D-1C63358A8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630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EFF008E-86D3-1C54-87FB-AB7CE73D1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381226" y="-1381226"/>
            <a:ext cx="6860520" cy="962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74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5A15F-E0AF-6CAD-6F17-72E8C9245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B6AFC041-5E77-24FD-7915-F2BFB3D10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392361" y="-1392361"/>
            <a:ext cx="6858000" cy="964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6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안용상</dc:creator>
  <cp:lastModifiedBy>안용상</cp:lastModifiedBy>
  <cp:revision>1</cp:revision>
  <dcterms:created xsi:type="dcterms:W3CDTF">2025-05-18T07:07:47Z</dcterms:created>
  <dcterms:modified xsi:type="dcterms:W3CDTF">2025-05-18T07:08:07Z</dcterms:modified>
</cp:coreProperties>
</file>