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070C-B060-4933-9273-B1E85CB6D684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1AD1-74A1-4E3F-A0B1-7FB9E3797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3E95-E138-73A6-9DF7-AFEF225F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11B6A-457D-FA4B-B029-332D1882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780-B075-0741-BCD3-49196C46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C03FF-51C6-3FC0-C77B-57E864C9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542D-2C4B-B65E-938C-8A8A91F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12CE-6F00-FD37-74BD-C4F3DB6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1A81-25A9-C3DF-1616-3DF6139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6376-8E1D-FC87-4B99-FC7E7C6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6725C-7C7C-3266-2208-C2175A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71F3-DBB2-B667-2858-3725E64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2A91C-0882-6E86-8F80-FD6874B8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676-AACF-18C0-156C-75FF860E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7C29-D8FB-A8B9-4D83-255D2B3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B07-5E29-F20F-49BF-9281237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36C1-C7EC-61CC-1E7D-71931BB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A10D-697C-E8CE-2C8C-A96429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2650-041F-1041-A54F-018DA10A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C60-CDB4-0B74-D14A-9274A0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4BC-FC84-D6E6-5EC7-D7B779E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6D83-BFA4-4EC9-B509-6E89BFC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CAB6-C205-1151-FEBE-281E2F4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F4D07-91C7-E2D8-AEB9-7209F68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01E9-DCD4-7C69-AAE8-4C39046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9C62-9E68-E082-4C41-D4DCAAB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50E8-6947-5A23-3108-C92E39D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A9B0-C3FE-E133-CB75-3C485D2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07348-096C-CB7D-1358-B10BD0B4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15CB-5DD9-6811-1544-315860D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05D1-C504-99E4-22F6-20F06EEB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FF041-8132-2F27-BA5B-16780CE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8D2E-9DEA-ABF9-34AC-0D88C64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363-01A3-0A77-509D-4FDEA63E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7951-0ABC-B81D-85F3-A5DC949D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B7636-E665-55DE-7E9A-5C820BE5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F6932-4EB7-7DD4-FB82-4C4CA10C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614E2-BB46-BE38-969A-F1A2171F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2A32-2B29-ADF9-2D30-6CD25C3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BAAA0-6917-F07D-6BF0-9E8B09D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D6CE3-753B-7A1A-5D1F-D1AF5B5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C210-7516-E54D-00FE-81D3240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340BD-88BD-9BC0-3C6D-1B6D8AB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5F3A-7ADB-5D6B-A63D-841DE7A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7484-A5DA-CEA3-F3AC-F5E0776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91580-5CF3-21DB-09C0-C76ABD9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2408C-0E09-117C-B369-3B636CEE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F1DDB-FB13-A61F-6347-5FD7C10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5E6-7054-516A-7E53-F40D46C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7B35-2F24-8103-E6AF-29CCA0AA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E80F0-8FD3-3261-5713-1B371DF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FB72-D736-F552-AA08-324455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9A036-7639-D1DC-D2FF-B4411C7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826AA-7698-D45F-5D6A-E8AA10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8C65-DFA8-934F-B47C-9793CFE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84F77-6508-3347-ADD9-E2A01215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4AD1-6C62-DC7B-B87C-89D18474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C3F8-4B47-FE04-2D45-5EE46458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61312-0E82-5B52-C45F-760510A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4089-0826-4B44-A410-D6A54A1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DB5CB-C8B8-9C16-80FF-F335346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2BFC-C355-E4E3-BFE3-CABE6303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F3E1-6009-FAC5-800E-498633E4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A2048-70EE-420E-85FF-AE32E3BD764E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261A8-81A1-BA39-28F6-D8D75A47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5DC5-96A3-C617-A4E2-48F692E1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ydtkddhkdwk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oEv8VzLpd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70C11B-145C-3CEC-22DE-12574F54639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2E94F-8D95-5A86-1299-541E416B6FCF}"/>
              </a:ext>
            </a:extLst>
          </p:cNvPr>
          <p:cNvSpPr txBox="1"/>
          <p:nvPr/>
        </p:nvSpPr>
        <p:spPr>
          <a:xfrm>
            <a:off x="954116" y="2217127"/>
            <a:ext cx="115443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Dell Security Manager </a:t>
            </a:r>
            <a:r>
              <a:rPr lang="ko-KR" altLang="en-US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해제 방법</a:t>
            </a:r>
            <a:endParaRPr lang="en-US" altLang="ko-KR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2B398-E5EE-F347-682E-20459529099B}"/>
              </a:ext>
            </a:extLst>
          </p:cNvPr>
          <p:cNvSpPr txBox="1"/>
          <p:nvPr/>
        </p:nvSpPr>
        <p:spPr>
          <a:xfrm>
            <a:off x="998927" y="3532878"/>
            <a:ext cx="599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2025 02 04 (</a:t>
            </a:r>
            <a:r>
              <a:rPr lang="ko-KR" altLang="en-US" sz="2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</a:t>
            </a:r>
            <a:r>
              <a:rPr lang="en-US" altLang="ko-KR" sz="2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3158A-36B7-B41A-7673-52821410ABB1}"/>
              </a:ext>
            </a:extLst>
          </p:cNvPr>
          <p:cNvSpPr txBox="1"/>
          <p:nvPr/>
        </p:nvSpPr>
        <p:spPr>
          <a:xfrm>
            <a:off x="8726817" y="5547720"/>
            <a:ext cx="4335073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안용상 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An </a:t>
            </a:r>
            <a:r>
              <a:rPr lang="en-US" altLang="ko-KR" sz="14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Yongsang</a:t>
            </a:r>
            <a:endParaRPr lang="en-US" altLang="ko-KR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Mobile : 010-2671-9969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Email : </a:t>
            </a:r>
            <a:r>
              <a:rPr lang="en-US" altLang="ko-KR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2"/>
              </a:rPr>
              <a:t>dydtkddhkdwk@gmail.com</a:t>
            </a:r>
            <a:endParaRPr lang="en-US" altLang="ko-KR" sz="105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05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1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C69CE-DD7B-5137-868C-78C4C702C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8F5FF7-681D-4652-2EB3-AC28C9310558}"/>
              </a:ext>
            </a:extLst>
          </p:cNvPr>
          <p:cNvGrpSpPr/>
          <p:nvPr/>
        </p:nvGrpSpPr>
        <p:grpSpPr>
          <a:xfrm>
            <a:off x="0" y="-3464"/>
            <a:ext cx="4304144" cy="870127"/>
            <a:chOff x="-1" y="-3464"/>
            <a:chExt cx="6319111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329CF8C-CE44-A709-1118-BACF81440265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7A8C8E-EF1D-B149-B1BD-B3D2BC0A2F56}"/>
                </a:ext>
              </a:extLst>
            </p:cNvPr>
            <p:cNvSpPr txBox="1"/>
            <p:nvPr/>
          </p:nvSpPr>
          <p:spPr>
            <a:xfrm>
              <a:off x="613611" y="173499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70C75DF-C492-CFB4-E6FD-AECBB75DCBB4}"/>
                </a:ext>
              </a:extLst>
            </p:cNvPr>
            <p:cNvSpPr/>
            <p:nvPr/>
          </p:nvSpPr>
          <p:spPr>
            <a:xfrm>
              <a:off x="0" y="645719"/>
              <a:ext cx="5925863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072689-3155-1744-30D1-A95D2E158EF3}"/>
                </a:ext>
              </a:extLst>
            </p:cNvPr>
            <p:cNvSpPr txBox="1"/>
            <p:nvPr/>
          </p:nvSpPr>
          <p:spPr>
            <a:xfrm>
              <a:off x="613609" y="689231"/>
              <a:ext cx="5705501" cy="54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Dell Security Manager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해제</a:t>
              </a:r>
            </a:p>
          </p:txBody>
        </p:sp>
      </p:grpSp>
      <p:pic>
        <p:nvPicPr>
          <p:cNvPr id="1026" name="Picture 2" descr="How to Set &amp; Remove Dell Security Manager password from all laptops &amp;  Desktops | BIOS password #BIOS">
            <a:extLst>
              <a:ext uri="{FF2B5EF4-FFF2-40B4-BE49-F238E27FC236}">
                <a16:creationId xmlns:a16="http://schemas.microsoft.com/office/drawing/2014/main" id="{E76BA5A5-B478-EF28-3E4C-037A0786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9" y="1530417"/>
            <a:ext cx="5965068" cy="335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9735A3-3EFE-559C-CDEB-3A2821982361}"/>
              </a:ext>
            </a:extLst>
          </p:cNvPr>
          <p:cNvSpPr txBox="1"/>
          <p:nvPr/>
        </p:nvSpPr>
        <p:spPr>
          <a:xfrm>
            <a:off x="288758" y="4899635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https://www.youtube.com/watch?v=8oEv8VzLpdk</a:t>
            </a:r>
            <a:endParaRPr lang="en-US" altLang="ko-KR" sz="1200" dirty="0"/>
          </a:p>
          <a:p>
            <a:r>
              <a:rPr lang="ko-KR" altLang="en-US" sz="1200" dirty="0"/>
              <a:t>위 영상을 참고했다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3A99E2A-A249-3441-3ED6-CA9F9CB9E4D7}"/>
              </a:ext>
            </a:extLst>
          </p:cNvPr>
          <p:cNvGrpSpPr/>
          <p:nvPr/>
        </p:nvGrpSpPr>
        <p:grpSpPr>
          <a:xfrm>
            <a:off x="6386362" y="1667504"/>
            <a:ext cx="6078694" cy="3305945"/>
            <a:chOff x="6253827" y="1667504"/>
            <a:chExt cx="6078694" cy="330594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691782-B364-43A3-7D90-DEED7F6DAF74}"/>
                </a:ext>
              </a:extLst>
            </p:cNvPr>
            <p:cNvSpPr txBox="1"/>
            <p:nvPr/>
          </p:nvSpPr>
          <p:spPr>
            <a:xfrm>
              <a:off x="6253827" y="2080349"/>
              <a:ext cx="6078694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1600" dirty="0"/>
                <a:t>컴퓨터 재부팅</a:t>
              </a:r>
              <a:endParaRPr lang="en-US" altLang="ko-KR" sz="1600" dirty="0"/>
            </a:p>
            <a:p>
              <a:pPr marL="342900" indent="-342900">
                <a:buAutoNum type="arabicPeriod"/>
              </a:pPr>
              <a:r>
                <a:rPr lang="ko-KR" altLang="en-US" sz="1600" dirty="0"/>
                <a:t>부팅 중에 </a:t>
              </a:r>
              <a:r>
                <a:rPr lang="en-US" altLang="ko-KR" sz="1600" dirty="0"/>
                <a:t>F2 </a:t>
              </a:r>
              <a:r>
                <a:rPr lang="ko-KR" altLang="en-US" sz="1600" dirty="0"/>
                <a:t>연타</a:t>
              </a:r>
              <a:endParaRPr lang="en-US" altLang="ko-KR" sz="1600" dirty="0"/>
            </a:p>
            <a:p>
              <a:pPr marL="342900" indent="-342900">
                <a:buAutoNum type="arabicPeriod"/>
              </a:pPr>
              <a:r>
                <a:rPr lang="ko-KR" altLang="en-US" sz="1600" dirty="0"/>
                <a:t>비밀번호 입력</a:t>
              </a:r>
              <a:endParaRPr lang="en-US" altLang="ko-KR" sz="1600" dirty="0"/>
            </a:p>
            <a:p>
              <a:pPr marL="342900" indent="-342900">
                <a:buAutoNum type="arabicPeriod"/>
              </a:pPr>
              <a:r>
                <a:rPr lang="en-US" altLang="ko-KR" sz="1600" dirty="0"/>
                <a:t>BIOS </a:t>
              </a:r>
              <a:r>
                <a:rPr lang="ko-KR" altLang="en-US" sz="1600" dirty="0"/>
                <a:t>세팅 변경</a:t>
              </a:r>
              <a:endParaRPr lang="en-US" altLang="ko-KR" sz="16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/>
                <a:t>Settings &gt; Security &gt; Admin Password </a:t>
              </a:r>
              <a:r>
                <a:rPr lang="ko-KR" altLang="en-US" sz="1600" dirty="0"/>
                <a:t>창으로 이동</a:t>
              </a:r>
              <a:endParaRPr lang="en-US" altLang="ko-KR" sz="16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/>
                <a:t>Unlock </a:t>
              </a:r>
              <a:r>
                <a:rPr lang="ko-KR" altLang="en-US" sz="1600" dirty="0"/>
                <a:t>버튼 누르고 비밀번호 입력</a:t>
              </a:r>
              <a:endParaRPr lang="en-US" altLang="ko-KR" sz="16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/>
                <a:t>Old Password </a:t>
              </a:r>
              <a:r>
                <a:rPr lang="ko-KR" altLang="en-US" sz="1600" dirty="0"/>
                <a:t>입력</a:t>
              </a:r>
              <a:endParaRPr lang="en-US" altLang="ko-KR" sz="16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/>
                <a:t>New Password </a:t>
              </a:r>
              <a:r>
                <a:rPr lang="ko-KR" altLang="en-US" sz="1600" dirty="0"/>
                <a:t>란 공란으로 두고 </a:t>
              </a:r>
              <a:r>
                <a:rPr lang="en-US" altLang="ko-KR" sz="1600" dirty="0"/>
                <a:t>OK</a:t>
              </a:r>
              <a:r>
                <a:rPr lang="ko-KR" altLang="en-US" sz="1600" dirty="0"/>
                <a:t>버튼 클릭</a:t>
              </a:r>
              <a:endParaRPr lang="en-US" altLang="ko-KR" sz="16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/>
                <a:t>Old Password</a:t>
              </a:r>
              <a:r>
                <a:rPr lang="ko-KR" altLang="en-US" sz="1600" dirty="0"/>
                <a:t>란에 </a:t>
              </a:r>
              <a:r>
                <a:rPr lang="en-US" altLang="ko-KR" sz="1600" dirty="0"/>
                <a:t>Not Set </a:t>
              </a:r>
              <a:r>
                <a:rPr lang="ko-KR" altLang="en-US" sz="1600" dirty="0"/>
                <a:t>적힌 것 확인</a:t>
              </a:r>
              <a:endParaRPr lang="en-US" altLang="ko-KR" sz="1600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ko-KR" sz="1600" dirty="0"/>
                <a:t>Exit </a:t>
              </a:r>
              <a:r>
                <a:rPr lang="ko-KR" altLang="en-US" sz="1600" dirty="0"/>
                <a:t>버튼 클릭</a:t>
              </a:r>
              <a:endParaRPr lang="en-US" altLang="ko-KR" sz="1600" dirty="0"/>
            </a:p>
            <a:p>
              <a:pPr marL="342900" indent="-342900">
                <a:buAutoNum type="arabicPeriod"/>
              </a:pPr>
              <a:endParaRPr lang="ko-KR" altLang="en-US" sz="16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C95EE3-B25D-09CC-AE9B-A1F0723B8831}"/>
                </a:ext>
              </a:extLst>
            </p:cNvPr>
            <p:cNvSpPr txBox="1"/>
            <p:nvPr/>
          </p:nvSpPr>
          <p:spPr>
            <a:xfrm>
              <a:off x="6253827" y="1667504"/>
              <a:ext cx="607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b="1" dirty="0"/>
                <a:t>해제 하는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155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94</Words>
  <Application>Microsoft Office PowerPoint</Application>
  <PresentationFormat>와이드스크린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35</cp:revision>
  <dcterms:created xsi:type="dcterms:W3CDTF">2025-01-14T05:07:23Z</dcterms:created>
  <dcterms:modified xsi:type="dcterms:W3CDTF">2025-02-04T06:03:36Z</dcterms:modified>
</cp:coreProperties>
</file>