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1155A-5ED7-3822-5E3E-021B28CBA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D1CD6-21E3-CB2B-59FC-5C6E631C1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C0754-EEED-869A-19CF-C654E62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09DDB-E1D4-75A4-03E0-D04906C7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A83A3-DA3C-70FA-FE8C-94F49843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B9FF2-B554-2026-8B6F-D0F0572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0B406-1EF9-E259-5F3E-0FF93926A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F4128-A8DF-BA14-37E7-BAFDB52E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D1732-6705-FE9C-5301-E22A1105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B28DA-DA01-87C3-703B-697D5356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B7240-39C3-DD0B-C81E-E4FDF0A55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A7913-1185-EC87-3935-FA2FDF1F0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F9B86-CB19-7223-3132-E2266272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AB2B4-8499-A886-8F46-397337FC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8FE6A-316F-3560-F6AE-881D834B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378F9-A964-544F-75C6-B804E9D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478E0-97D2-9BE6-91C3-246AB5FA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031E0-773D-7A27-623D-0DDC0D28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345B2-21B6-70B9-69CD-2D2B3FB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99807-7C9B-2B90-9C78-44E480FB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0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ED494-5A95-030D-D579-5FFEB964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1CE6C-8B9F-C06A-D970-FA6FB033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81C68-7CC8-C7A6-4A5C-A1050DAD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79F79-F64C-E4AC-1C79-D566FEF8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28CC2-C11E-D771-2D39-31B7DFAA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9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4CE1-2825-9873-C03B-08AAB72D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FB010-8D4A-FD8D-B00A-D5BCC86F7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60468-1D71-FBC4-A2E5-48C753134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91726-E178-25BE-51FD-B57BF5EA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8C922-25D1-55A5-BA5F-9CA0A821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5D33A-E30D-6187-5E45-BDA9C75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838ED-7528-A6D3-BCFA-6C2470FA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377CA-218C-B4FB-ACB9-63425CE25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4A169-DCE7-0C27-F60B-EF95D7D5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7BCA3-E2F0-A32E-25BF-12031C778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29FD8A-7E4C-C7F1-36E5-5B717E57A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BA2259-D3FC-A395-E7FF-721B9946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460DC2-5029-0F6B-4E1C-B6633B99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049BB3-FE87-2AB8-5024-92583C65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212C5-FB81-E479-F28A-3B4B3439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D59DD0-990D-6286-0009-EF245486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F61350-4B6E-57FC-B9DB-217EE231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21B768-35A0-F0F9-01ED-E2A365EF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80A3E8-E8D3-ECC1-9F0E-208E87A3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CB7FA2-23A9-D42C-C380-756C2251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F39206-BDC7-9853-1A17-F51F21F6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74A89-6CEB-9BAA-407F-19B70C9E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576E4-473F-ADAB-C40A-F55EAF86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7EC1B-8862-BC47-FC67-2A935661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617ABF-2CB0-17FD-C274-C69630B7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FA3A3-6807-BAF9-ECE6-066338A3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C4E8F-0F44-C8FE-02EA-F2D0F0E0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7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E57DC-C500-C07C-0D70-2176D242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085F6D-7A63-1D2B-6BE9-EE872D1E1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09BBC-AB4F-053F-7CC1-230A3359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AD3EA-C53B-1113-1400-0CC4DD5C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AB09E-9580-82C8-22C3-E094367E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C542C-00A0-0D5F-9555-CC8E5D48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4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34FD3B-C83C-0242-DBFA-61567E5E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FA7CC-C667-0317-CBC3-783BEB678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B4598-FC4A-8E86-DCE3-44BDB69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F1AFF-94CA-41E9-A5AD-BFC3ADDB9BD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CCFC4-3A6E-B3A2-9F09-B528033FF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84A7A-A4A6-6C9C-1BAE-FD7FD851B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59888-2A76-4024-8A85-112DE169A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476FB8-9DDD-7FDC-B6D8-2E7A79ADCBD9}"/>
              </a:ext>
            </a:extLst>
          </p:cNvPr>
          <p:cNvSpPr txBox="1"/>
          <p:nvPr/>
        </p:nvSpPr>
        <p:spPr>
          <a:xfrm>
            <a:off x="0" y="0"/>
            <a:ext cx="818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 소프트웨어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Jmol</a:t>
            </a:r>
            <a:endParaRPr lang="en-US" altLang="ko-KR" sz="1400" b="1" dirty="0"/>
          </a:p>
          <a:p>
            <a:r>
              <a:rPr lang="ko-KR" altLang="en-US" sz="1400" b="1" dirty="0"/>
              <a:t>목적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Chargemol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결과 시각화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14653-C519-1DA7-0424-6EA74762E615}"/>
              </a:ext>
            </a:extLst>
          </p:cNvPr>
          <p:cNvSpPr txBox="1"/>
          <p:nvPr/>
        </p:nvSpPr>
        <p:spPr>
          <a:xfrm>
            <a:off x="0" y="523220"/>
            <a:ext cx="818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DDEC charge </a:t>
            </a:r>
            <a:r>
              <a:rPr lang="ko-KR" altLang="en-US" sz="1400" b="1" dirty="0"/>
              <a:t>결과 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xyz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JMOL</a:t>
            </a:r>
            <a:r>
              <a:rPr lang="ko-KR" altLang="en-US" sz="1400" b="1" dirty="0"/>
              <a:t>로 열기</a:t>
            </a:r>
            <a:endParaRPr lang="en-US" altLang="ko-KR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60BF07-019F-F174-4285-35179BD6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16" y="830997"/>
            <a:ext cx="3960886" cy="1916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40379F-ECF1-7C51-3249-67933F42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11" y="830997"/>
            <a:ext cx="3237044" cy="38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6E7D4-6627-104E-DEC5-D7964A071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996FF5-26E6-3450-A9F6-131AF04FE236}"/>
              </a:ext>
            </a:extLst>
          </p:cNvPr>
          <p:cNvSpPr txBox="1"/>
          <p:nvPr/>
        </p:nvSpPr>
        <p:spPr>
          <a:xfrm>
            <a:off x="0" y="0"/>
            <a:ext cx="818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 소프트웨어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Jmol</a:t>
            </a:r>
            <a:endParaRPr lang="en-US" altLang="ko-KR" sz="1400" b="1" dirty="0"/>
          </a:p>
          <a:p>
            <a:r>
              <a:rPr lang="ko-KR" altLang="en-US" sz="1400" b="1" dirty="0"/>
              <a:t>목적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Chargemol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결과 시각화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42D3-3F04-30CF-5FB5-05BEE3560065}"/>
              </a:ext>
            </a:extLst>
          </p:cNvPr>
          <p:cNvSpPr txBox="1"/>
          <p:nvPr/>
        </p:nvSpPr>
        <p:spPr>
          <a:xfrm>
            <a:off x="0" y="523220"/>
            <a:ext cx="818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 err="1"/>
              <a:t>우클릭</a:t>
            </a:r>
            <a:r>
              <a:rPr lang="ko-KR" altLang="en-US" sz="1400" b="1" dirty="0"/>
              <a:t> 콘솔 열기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B26C30-459F-4AED-E810-6F1E92CA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6" y="1055377"/>
            <a:ext cx="3299833" cy="47472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D98A48-F072-E813-51F0-A00B0C6E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1055377"/>
            <a:ext cx="5003445" cy="28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CE0A5-8379-C0C6-F1D8-49866FAAF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ADF50E-6B10-815E-DA70-856018BC21E1}"/>
              </a:ext>
            </a:extLst>
          </p:cNvPr>
          <p:cNvSpPr txBox="1"/>
          <p:nvPr/>
        </p:nvSpPr>
        <p:spPr>
          <a:xfrm>
            <a:off x="0" y="0"/>
            <a:ext cx="818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 소프트웨어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Jmol</a:t>
            </a:r>
            <a:endParaRPr lang="en-US" altLang="ko-KR" sz="1400" b="1" dirty="0"/>
          </a:p>
          <a:p>
            <a:r>
              <a:rPr lang="ko-KR" altLang="en-US" sz="1400" b="1" dirty="0"/>
              <a:t>목적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Chargemol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결과 시각화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B732E-0AF6-0A04-39C7-25973922EB77}"/>
              </a:ext>
            </a:extLst>
          </p:cNvPr>
          <p:cNvSpPr txBox="1"/>
          <p:nvPr/>
        </p:nvSpPr>
        <p:spPr>
          <a:xfrm>
            <a:off x="0" y="523220"/>
            <a:ext cx="818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콘솔에서 라벨 처리 및 배경 색 선택</a:t>
            </a:r>
            <a:endParaRPr lang="en-US" altLang="ko-KR" sz="1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FC9E6D-F323-368C-1FBB-A6E5C28D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2" y="1055377"/>
            <a:ext cx="5003445" cy="2868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55E218-83C8-4E35-50D1-C79D1B942FF3}"/>
              </a:ext>
            </a:extLst>
          </p:cNvPr>
          <p:cNvSpPr txBox="1"/>
          <p:nvPr/>
        </p:nvSpPr>
        <p:spPr>
          <a:xfrm>
            <a:off x="715818" y="1261854"/>
            <a:ext cx="4336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 all</a:t>
            </a:r>
          </a:p>
          <a:p>
            <a:r>
              <a:rPr lang="en-US" altLang="ko-KR" sz="1400" dirty="0"/>
              <a:t>label “%e\n%.3P”</a:t>
            </a:r>
          </a:p>
          <a:p>
            <a:r>
              <a:rPr lang="en-US" altLang="ko-KR" sz="1400" dirty="0"/>
              <a:t>font label 10 Arial italic</a:t>
            </a:r>
          </a:p>
          <a:p>
            <a:r>
              <a:rPr lang="en-US" altLang="ko-KR" sz="1400" dirty="0"/>
              <a:t>set </a:t>
            </a:r>
            <a:r>
              <a:rPr lang="en-US" altLang="ko-KR" sz="1400" dirty="0" err="1"/>
              <a:t>labelAlignment</a:t>
            </a:r>
            <a:r>
              <a:rPr lang="en-US" altLang="ko-KR" sz="1400" dirty="0"/>
              <a:t> Center</a:t>
            </a:r>
          </a:p>
          <a:p>
            <a:r>
              <a:rPr lang="en-US" altLang="ko-KR" sz="1400" dirty="0"/>
              <a:t>set </a:t>
            </a:r>
            <a:r>
              <a:rPr lang="en-US" altLang="ko-KR" sz="1400" dirty="0" err="1"/>
              <a:t>labelOffset</a:t>
            </a:r>
            <a:r>
              <a:rPr lang="en-US" altLang="ko-KR" sz="1400" dirty="0"/>
              <a:t> 10 20</a:t>
            </a:r>
          </a:p>
          <a:p>
            <a:r>
              <a:rPr lang="en-US" altLang="ko-KR" sz="1400" dirty="0"/>
              <a:t>select </a:t>
            </a:r>
            <a:r>
              <a:rPr lang="en-US" altLang="ko-KR" sz="1400" dirty="0" err="1"/>
              <a:t>partialcharge</a:t>
            </a:r>
            <a:r>
              <a:rPr lang="en-US" altLang="ko-KR" sz="1400" dirty="0"/>
              <a:t> &gt; 0</a:t>
            </a:r>
          </a:p>
          <a:p>
            <a:r>
              <a:rPr lang="en-US" altLang="ko-KR" sz="1400" dirty="0"/>
              <a:t>color label { 225, 20, 20 }</a:t>
            </a:r>
          </a:p>
          <a:p>
            <a:r>
              <a:rPr lang="en-US" altLang="ko-KR" sz="1400" dirty="0"/>
              <a:t>select </a:t>
            </a:r>
            <a:r>
              <a:rPr lang="en-US" altLang="ko-KR" sz="1400" dirty="0" err="1"/>
              <a:t>partialcharge</a:t>
            </a:r>
            <a:r>
              <a:rPr lang="en-US" altLang="ko-KR" sz="1400" dirty="0"/>
              <a:t> &lt; 0</a:t>
            </a:r>
          </a:p>
          <a:p>
            <a:r>
              <a:rPr lang="en-US" altLang="ko-KR" sz="1400" dirty="0"/>
              <a:t>color label blue</a:t>
            </a:r>
          </a:p>
          <a:p>
            <a:r>
              <a:rPr lang="en-US" altLang="ko-KR" sz="1400" dirty="0"/>
              <a:t>rotate x 10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9D4B2-B710-B0FB-EA95-AB4B7B2F56AF}"/>
              </a:ext>
            </a:extLst>
          </p:cNvPr>
          <p:cNvSpPr txBox="1"/>
          <p:nvPr/>
        </p:nvSpPr>
        <p:spPr>
          <a:xfrm>
            <a:off x="2990330" y="1261854"/>
            <a:ext cx="4888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원자 선택</a:t>
            </a:r>
            <a:endParaRPr lang="en-US" altLang="ko-KR" sz="1400" dirty="0"/>
          </a:p>
          <a:p>
            <a:r>
              <a:rPr lang="ko-KR" altLang="en-US" sz="1400" dirty="0"/>
              <a:t>라벨 </a:t>
            </a:r>
            <a:r>
              <a:rPr lang="en-US" altLang="ko-KR" sz="1400" dirty="0"/>
              <a:t>%e (</a:t>
            </a:r>
            <a:r>
              <a:rPr lang="ko-KR" altLang="en-US" sz="1400" dirty="0"/>
              <a:t>원자이름</a:t>
            </a:r>
            <a:r>
              <a:rPr lang="en-US" altLang="ko-KR" sz="1400" dirty="0"/>
              <a:t>) %.3P (Partial Charge </a:t>
            </a:r>
            <a:r>
              <a:rPr lang="ko-KR" altLang="en-US" sz="1400" dirty="0"/>
              <a:t>소수점 </a:t>
            </a:r>
            <a:r>
              <a:rPr lang="en-US" altLang="ko-KR" sz="1400" dirty="0"/>
              <a:t>3</a:t>
            </a:r>
            <a:r>
              <a:rPr lang="ko-KR" altLang="en-US" sz="1400" dirty="0"/>
              <a:t>자리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Arial Italic 10 </a:t>
            </a:r>
            <a:r>
              <a:rPr lang="ko-KR" altLang="en-US" sz="1400" dirty="0"/>
              <a:t>폰트 설정</a:t>
            </a:r>
            <a:endParaRPr lang="en-US" altLang="ko-KR" sz="1400" dirty="0"/>
          </a:p>
          <a:p>
            <a:r>
              <a:rPr lang="ko-KR" altLang="en-US" sz="1400" dirty="0"/>
              <a:t>가운데 정렬</a:t>
            </a:r>
            <a:endParaRPr lang="en-US" altLang="ko-KR" sz="1400" dirty="0"/>
          </a:p>
          <a:p>
            <a:r>
              <a:rPr lang="ko-KR" altLang="en-US" sz="1400" dirty="0"/>
              <a:t>라벨이 우측상단 위치하게</a:t>
            </a:r>
            <a:endParaRPr lang="en-US" altLang="ko-KR" sz="1400" dirty="0"/>
          </a:p>
          <a:p>
            <a:r>
              <a:rPr lang="en-US" altLang="ko-KR" sz="1400" dirty="0"/>
              <a:t>Partial charge 0 </a:t>
            </a:r>
            <a:r>
              <a:rPr lang="ko-KR" altLang="en-US" sz="1400" dirty="0" err="1"/>
              <a:t>이상인것</a:t>
            </a:r>
            <a:r>
              <a:rPr lang="ko-KR" altLang="en-US" sz="1400" dirty="0"/>
              <a:t> 고르기</a:t>
            </a:r>
            <a:endParaRPr lang="en-US" altLang="ko-KR" sz="1400" dirty="0"/>
          </a:p>
          <a:p>
            <a:r>
              <a:rPr lang="ko-KR" altLang="en-US" sz="1400" dirty="0"/>
              <a:t>골라진 원자들 라벨 빨갛게</a:t>
            </a:r>
            <a:endParaRPr lang="en-US" altLang="ko-KR" sz="1400" dirty="0"/>
          </a:p>
          <a:p>
            <a:r>
              <a:rPr lang="en-US" altLang="ko-KR" sz="1400" dirty="0"/>
              <a:t>Partial Charge 0 </a:t>
            </a:r>
            <a:r>
              <a:rPr lang="ko-KR" altLang="en-US" sz="1400" dirty="0" err="1"/>
              <a:t>이하인것</a:t>
            </a:r>
            <a:r>
              <a:rPr lang="ko-KR" altLang="en-US" sz="1400" dirty="0"/>
              <a:t> 고르기</a:t>
            </a:r>
            <a:endParaRPr lang="en-US" altLang="ko-KR" sz="1400" dirty="0"/>
          </a:p>
          <a:p>
            <a:r>
              <a:rPr lang="ko-KR" altLang="en-US" sz="1400" dirty="0"/>
              <a:t>파랗게 라벨 색칠</a:t>
            </a:r>
            <a:endParaRPr lang="en-US" altLang="ko-KR" sz="1400" dirty="0"/>
          </a:p>
          <a:p>
            <a:r>
              <a:rPr lang="en-US" altLang="ko-KR" sz="1400" dirty="0"/>
              <a:t>view</a:t>
            </a:r>
            <a:r>
              <a:rPr lang="ko-KR" altLang="en-US" sz="1400" dirty="0"/>
              <a:t>를 </a:t>
            </a:r>
            <a:r>
              <a:rPr lang="en-US" altLang="ko-KR" sz="1400" dirty="0"/>
              <a:t>x</a:t>
            </a:r>
            <a:r>
              <a:rPr lang="ko-KR" altLang="en-US" sz="1400" dirty="0"/>
              <a:t>방향으로 </a:t>
            </a:r>
            <a:r>
              <a:rPr lang="en-US" altLang="ko-KR" sz="1400" dirty="0"/>
              <a:t>10</a:t>
            </a:r>
            <a:r>
              <a:rPr lang="ko-KR" altLang="en-US" sz="1400" dirty="0"/>
              <a:t>도 회전</a:t>
            </a:r>
            <a:endParaRPr lang="en-US" altLang="ko-KR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5D809A-876F-746D-5D21-56D25FFF18D9}"/>
              </a:ext>
            </a:extLst>
          </p:cNvPr>
          <p:cNvGrpSpPr/>
          <p:nvPr/>
        </p:nvGrpSpPr>
        <p:grpSpPr>
          <a:xfrm>
            <a:off x="7628387" y="1055377"/>
            <a:ext cx="3723103" cy="3773191"/>
            <a:chOff x="7221526" y="1242967"/>
            <a:chExt cx="4360932" cy="44196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9E9065D-E06E-CA57-4112-C73410054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1526" y="1242967"/>
              <a:ext cx="3960288" cy="44196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CE2094-F0DD-A505-B1A9-A22D0D5E778A}"/>
                </a:ext>
              </a:extLst>
            </p:cNvPr>
            <p:cNvSpPr/>
            <p:nvPr/>
          </p:nvSpPr>
          <p:spPr>
            <a:xfrm>
              <a:off x="9845964" y="1242967"/>
              <a:ext cx="1335850" cy="521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BFDBCD4-984C-A5AC-17A4-0501A970C31A}"/>
                </a:ext>
              </a:extLst>
            </p:cNvPr>
            <p:cNvSpPr/>
            <p:nvPr/>
          </p:nvSpPr>
          <p:spPr>
            <a:xfrm>
              <a:off x="10153130" y="1242967"/>
              <a:ext cx="1335850" cy="1370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B4685E-5A3E-70FF-CB05-64E474889FE5}"/>
                </a:ext>
              </a:extLst>
            </p:cNvPr>
            <p:cNvSpPr/>
            <p:nvPr/>
          </p:nvSpPr>
          <p:spPr>
            <a:xfrm>
              <a:off x="10808257" y="2483892"/>
              <a:ext cx="774201" cy="1731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32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A02AE-4860-7902-479C-773210570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7913E-897B-41ED-3FF0-9FF83D71A74A}"/>
              </a:ext>
            </a:extLst>
          </p:cNvPr>
          <p:cNvSpPr txBox="1"/>
          <p:nvPr/>
        </p:nvSpPr>
        <p:spPr>
          <a:xfrm>
            <a:off x="0" y="0"/>
            <a:ext cx="818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 소프트웨어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Jmol</a:t>
            </a:r>
            <a:endParaRPr lang="en-US" altLang="ko-KR" sz="1400" b="1" dirty="0"/>
          </a:p>
          <a:p>
            <a:r>
              <a:rPr lang="ko-KR" altLang="en-US" sz="1400" b="1" dirty="0"/>
              <a:t>목적 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Chargemol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결과 시각화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9E297-CC56-895C-D2F5-3F233C61FEE8}"/>
              </a:ext>
            </a:extLst>
          </p:cNvPr>
          <p:cNvSpPr txBox="1"/>
          <p:nvPr/>
        </p:nvSpPr>
        <p:spPr>
          <a:xfrm>
            <a:off x="0" y="523220"/>
            <a:ext cx="818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완성 및 이미지 저장</a:t>
            </a:r>
            <a:endParaRPr lang="en-US" altLang="ko-KR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FA2DB6-6009-7917-C630-3327C6C4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24" y="1046440"/>
            <a:ext cx="10206612" cy="54410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F755E5-0AC0-FF4A-4D6F-0CC12E4B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4" y="1046440"/>
            <a:ext cx="1607558" cy="20744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F8B188-4424-F80C-BDD1-14EDF6A63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418" y="523220"/>
            <a:ext cx="3671928" cy="2337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48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</cp:revision>
  <dcterms:created xsi:type="dcterms:W3CDTF">2025-04-14T17:22:28Z</dcterms:created>
  <dcterms:modified xsi:type="dcterms:W3CDTF">2025-04-14T17:32:05Z</dcterms:modified>
</cp:coreProperties>
</file>