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3C2F-A7E5-374A-0D0D-85ADB485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059E0-A7B3-5F5B-AAB7-6895E67A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CC6BA-D943-F012-26A5-CC2B3D3A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011B-E020-02C4-B90C-2CF000CD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49392-C9C9-199C-4EE6-B3986BA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D29F-A2B9-8789-4DCD-1066E9E4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FB5D1-9565-1C1F-1FAC-D40F56CF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03AA3-1B10-B55E-EDC8-4D39F44A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BE43B-221F-1454-5B3F-366D146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1F2BC-6447-8FF8-97A8-B777CC0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489A6-AABD-ED63-90E8-977F5FC22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2A359-DF6C-2554-6D67-40ECD733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B0647-A607-051B-D401-BF781A8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10060-3E80-15FC-A651-F35863AE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27D4E-D659-CFF8-B2F1-280E4B23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77AF-ADDC-1DCF-4D2C-BE1BB8CD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7D2C9-4A27-5A70-5A6D-E3779796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00690-BD38-F3F3-E231-318350A4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80E06-2090-1669-2D77-AA50FA7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9B09-504C-C3CA-1EF6-981BB56F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FC727-96A0-8DBB-5038-1D60FD35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253DA-36A5-BE80-0C25-3A35B791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0917-70F5-BF18-3348-41B9C10A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5CF99-ED46-4844-A1C2-E65E4C25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417D0-4A24-78B1-9840-3AF7D7F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8F96A-BEBB-6FA2-ADC0-DA7F1F0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4139F-6338-FDB7-B18D-15263509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412E7-67AA-AA4D-FCAF-0D0CB034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C2E97-B200-5705-687E-F5F2DB4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9D986-9F14-6880-3413-32C1ABA9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6EB0A-7135-FEE6-D0FC-30E5F10F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D2DF6-CA8E-DDC2-A189-3EA3860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DCC7E-8563-3B24-49BA-CDC2D98E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8A73C-CE03-6CAE-5109-091E995A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8AD7F-C86D-2836-F6E7-252A718C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C6CB5-08CC-F803-2903-09FF4701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41192-AEAB-4A08-2CD5-A1B5F2B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6D3581-A77B-FA97-0CEC-6CDB840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64CD5-EE3F-BA52-98B1-9231972F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9652-6FAE-0766-6DDF-7C19655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5009A-B1BD-00BD-EE97-2267606C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6D787-D817-F88C-93CB-143F503B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95D25-227E-EE9B-F939-5A092AB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8BF676-914F-8E66-4D47-6DF27C1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1195D-4AF4-C1B5-2D0C-4C3C98D8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31907-1F75-6C19-779A-79B8428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2EA3-7E8E-EE60-A402-761E8BAA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7702-0F53-F451-83F6-1F7C0E6D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F9E8E-C4B1-680D-7EBF-D577D2DB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56ABE-9981-D630-F1C0-00D93BA1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5FAF9-C0BD-7D0E-DC27-8D84C34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77DE8-EAEB-CC5B-8A0A-50061A9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346E-BA1A-77DA-CC59-58FC4C4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BDA3B6-CD6F-92DB-E935-DEE2D515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B976F-4FC7-688F-88DA-F34226A3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4586-4FC5-BAE4-3F46-52B92AD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F82B-CE19-9326-A260-79B4117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C85F3-03FD-328E-7874-4D7AEC43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F3AE4C-81A4-90DD-5E62-0BBD9E12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022E0-1C6A-E99C-427D-8BC172A6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067D9-B514-25C7-B14F-4C9A300F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5D425-0CBF-4975-9FBB-33AAC94C9F3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319A-919B-9041-5731-40E1A8D01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6F755-CBB9-DF2A-A2A6-59CE8BCB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0F658E-9626-9B50-8CE9-C95CDB94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3059" cy="3486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903747-E968-0386-3693-8F22FDF0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86603"/>
            <a:ext cx="4114800" cy="2676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33710-029E-0AF7-3EBC-C326CD6E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60" y="0"/>
            <a:ext cx="3564504" cy="1814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6E18EF-19FF-13E0-0BAF-616CC14D4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210" y="3486603"/>
            <a:ext cx="4519751" cy="14092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8B810E-4141-808F-DA35-420BD283C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012" y="4895851"/>
            <a:ext cx="4712728" cy="1833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3A704E-FC63-FA73-5629-9CCBDD0A7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310" y="1824437"/>
            <a:ext cx="4712727" cy="1662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736C1A-D73B-6000-D287-7563E3EAF781}"/>
              </a:ext>
            </a:extLst>
          </p:cNvPr>
          <p:cNvSpPr txBox="1"/>
          <p:nvPr/>
        </p:nvSpPr>
        <p:spPr>
          <a:xfrm>
            <a:off x="8058726" y="128956"/>
            <a:ext cx="494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</a:rPr>
              <a:t>여기 있는 방법들 모두 시도해보기</a:t>
            </a:r>
          </a:p>
        </p:txBody>
      </p:sp>
    </p:spTree>
    <p:extLst>
      <p:ext uri="{BB962C8B-B14F-4D97-AF65-F5344CB8AC3E}">
        <p14:creationId xmlns:p14="http://schemas.microsoft.com/office/powerpoint/2010/main" val="7645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5</cp:revision>
  <dcterms:created xsi:type="dcterms:W3CDTF">2025-01-22T08:39:39Z</dcterms:created>
  <dcterms:modified xsi:type="dcterms:W3CDTF">2025-01-23T01:05:53Z</dcterms:modified>
</cp:coreProperties>
</file>