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napToGrid="0">
      <p:cViewPr>
        <p:scale>
          <a:sx n="100" d="100"/>
          <a:sy n="100" d="100"/>
        </p:scale>
        <p:origin x="2634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8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5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9FF38-32AD-4552-80BB-C4D0B1ED3F17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9A8D0-34B2-45D9-9306-657704BF7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D7EA0F-E0C1-01CC-3F0E-DB606EDD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701"/>
            <a:ext cx="3429000" cy="1423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7A0B84-6AB5-1AE3-BEB0-94704BCB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438"/>
            <a:ext cx="3429000" cy="7649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C37B47-86F9-5182-645A-E5C6DC76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698369"/>
            <a:ext cx="3429000" cy="1673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08C6A-CE0E-4CBB-2AFE-0625C7CD3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371894"/>
            <a:ext cx="3429000" cy="154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B23EB2-0B83-7FF7-6C3D-308A09A7F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887466"/>
            <a:ext cx="3429000" cy="735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1CB90A-A53C-4EB9-1E5E-00AC76EDB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6588401"/>
            <a:ext cx="2827019" cy="3364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51C071-1257-C0DE-1329-519F3D550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053635"/>
            <a:ext cx="3429000" cy="28523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321800-1807-3135-6EEF-F533D2B733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509701"/>
            <a:ext cx="3429000" cy="14807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3C78772-A28A-EBA3-6957-72C5365200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1990406"/>
            <a:ext cx="3428999" cy="1021282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E6BF6C-FC8F-519B-3C4E-A671C5DCD0DA}"/>
              </a:ext>
            </a:extLst>
          </p:cNvPr>
          <p:cNvCxnSpPr>
            <a:cxnSpLocks/>
          </p:cNvCxnSpPr>
          <p:nvPr/>
        </p:nvCxnSpPr>
        <p:spPr>
          <a:xfrm>
            <a:off x="3414486" y="509701"/>
            <a:ext cx="0" cy="9396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018F05-A1DD-726B-0CB0-488E2B961507}"/>
              </a:ext>
            </a:extLst>
          </p:cNvPr>
          <p:cNvCxnSpPr>
            <a:cxnSpLocks/>
          </p:cNvCxnSpPr>
          <p:nvPr/>
        </p:nvCxnSpPr>
        <p:spPr>
          <a:xfrm flipH="1">
            <a:off x="0" y="509701"/>
            <a:ext cx="68579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D88111-89FD-DCD4-FDAA-2C032170BB94}"/>
              </a:ext>
            </a:extLst>
          </p:cNvPr>
          <p:cNvGrpSpPr/>
          <p:nvPr/>
        </p:nvGrpSpPr>
        <p:grpSpPr>
          <a:xfrm>
            <a:off x="3428999" y="3007046"/>
            <a:ext cx="2752726" cy="1744790"/>
            <a:chOff x="3428999" y="3007045"/>
            <a:chExt cx="3019426" cy="191383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E83D6A-B46A-672C-E3CC-13B662076C5B}"/>
                </a:ext>
              </a:extLst>
            </p:cNvPr>
            <p:cNvSpPr txBox="1"/>
            <p:nvPr/>
          </p:nvSpPr>
          <p:spPr>
            <a:xfrm>
              <a:off x="3428999" y="3007045"/>
              <a:ext cx="3019426" cy="45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서버 도메인 </a:t>
              </a:r>
              <a:r>
                <a:rPr lang="en-US" altLang="ko-KR" sz="1000" b="1" dirty="0"/>
                <a:t>IP</a:t>
              </a:r>
            </a:p>
            <a:p>
              <a:r>
                <a:rPr lang="en-US" altLang="ko-KR" sz="1000" dirty="0"/>
                <a:t>10.175.121.31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B35E0A-5DD9-C867-4E04-1C639B587FD8}"/>
                </a:ext>
              </a:extLst>
            </p:cNvPr>
            <p:cNvSpPr txBox="1"/>
            <p:nvPr/>
          </p:nvSpPr>
          <p:spPr>
            <a:xfrm>
              <a:off x="3428999" y="3493072"/>
              <a:ext cx="3019426" cy="45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서버 컴퓨터 관리자 </a:t>
              </a:r>
              <a:r>
                <a:rPr lang="en-US" altLang="ko-KR" sz="1000" b="1" dirty="0" err="1"/>
                <a:t>su</a:t>
              </a:r>
              <a:r>
                <a:rPr lang="ko-KR" altLang="en-US" sz="1000" b="1" dirty="0"/>
                <a:t>비번</a:t>
              </a:r>
              <a:endParaRPr lang="en-US" altLang="ko-KR" sz="1000" b="1" dirty="0"/>
            </a:p>
            <a:p>
              <a:r>
                <a:rPr lang="en-US" altLang="ko-KR" sz="1000" dirty="0"/>
                <a:t>korea2020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34A6AD-BEBB-27F7-D2BE-5804748E243E}"/>
                </a:ext>
              </a:extLst>
            </p:cNvPr>
            <p:cNvSpPr txBox="1"/>
            <p:nvPr/>
          </p:nvSpPr>
          <p:spPr>
            <a:xfrm>
              <a:off x="3428999" y="3979099"/>
              <a:ext cx="3019426" cy="45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기본 비밀번호 </a:t>
              </a:r>
              <a:r>
                <a:rPr lang="en-US" altLang="ko-KR" sz="1000" b="1" dirty="0"/>
                <a:t>Access</a:t>
              </a:r>
            </a:p>
            <a:p>
              <a:r>
                <a:rPr lang="en-US" altLang="ko-KR" sz="1000" dirty="0"/>
                <a:t>psid1234!@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3414F5-48ED-319E-5DDF-B0EDA481D1D9}"/>
                </a:ext>
              </a:extLst>
            </p:cNvPr>
            <p:cNvSpPr txBox="1"/>
            <p:nvPr/>
          </p:nvSpPr>
          <p:spPr>
            <a:xfrm>
              <a:off x="3428999" y="4465126"/>
              <a:ext cx="3019426" cy="45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구글 원격 컴퓨터 아이디 비밀번호</a:t>
              </a:r>
              <a:endParaRPr lang="en-US" altLang="ko-KR" sz="1000" b="1" dirty="0"/>
            </a:p>
            <a:p>
              <a:r>
                <a:rPr lang="en-US" altLang="ko-KR" sz="1000" dirty="0"/>
                <a:t>952311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3466A-5C6E-7D13-AF62-57D0B51137D7}"/>
              </a:ext>
            </a:extLst>
          </p:cNvPr>
          <p:cNvSpPr txBox="1"/>
          <p:nvPr/>
        </p:nvSpPr>
        <p:spPr>
          <a:xfrm>
            <a:off x="-2" y="151404"/>
            <a:ext cx="403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PSID </a:t>
            </a:r>
            <a:r>
              <a:rPr lang="en-US" altLang="ko-KR" b="1" dirty="0" err="1"/>
              <a:t>ulsan</a:t>
            </a:r>
            <a:r>
              <a:rPr lang="ko-KR" altLang="en-US" b="1" dirty="0"/>
              <a:t> 서버 클러스터 접속 매뉴얼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4CEFC-6C70-205B-B5E9-53FC19813578}"/>
              </a:ext>
            </a:extLst>
          </p:cNvPr>
          <p:cNvSpPr txBox="1"/>
          <p:nvPr/>
        </p:nvSpPr>
        <p:spPr>
          <a:xfrm>
            <a:off x="3443512" y="4801960"/>
            <a:ext cx="3429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000" b="1" dirty="0">
                <a:solidFill>
                  <a:srgbClr val="333333"/>
                </a:solidFill>
                <a:latin typeface="Arial" panose="020B0604020202020204" pitchFamily="34" charset="0"/>
              </a:rPr>
              <a:t>클러스터 내 다른 노드에 등록하기</a:t>
            </a:r>
            <a:endParaRPr lang="en-US" altLang="ko-KR" sz="1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310A1-E4F9-F5D3-1B83-BEDC355DFDCE}"/>
              </a:ext>
            </a:extLst>
          </p:cNvPr>
          <p:cNvSpPr txBox="1"/>
          <p:nvPr/>
        </p:nvSpPr>
        <p:spPr>
          <a:xfrm>
            <a:off x="3565068" y="4952104"/>
            <a:ext cx="318588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su</a:t>
            </a:r>
            <a:endParaRPr lang="en-US" altLang="ko-KR" sz="9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ssh psid(</a:t>
            </a:r>
            <a:r>
              <a:rPr lang="ko-KR" altLang="en-US" sz="900" b="0" i="0" dirty="0">
                <a:solidFill>
                  <a:srgbClr val="333333"/>
                </a:solidFill>
                <a:effectLst/>
                <a:latin typeface="revert"/>
              </a:rPr>
              <a:t>숫자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)</a:t>
            </a:r>
          </a:p>
          <a:p>
            <a:pPr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/passwd</a:t>
            </a:r>
          </a:p>
          <a:p>
            <a:pPr lvl="1"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9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):x:(n):(n+1)::/home/anna:/bin/bash</a:t>
            </a:r>
          </a:p>
          <a:p>
            <a:pPr lvl="1" algn="l" fontAlgn="base"/>
            <a:r>
              <a:rPr lang="ko-KR" altLang="en-US" sz="600" b="0" i="0" dirty="0">
                <a:solidFill>
                  <a:srgbClr val="666666"/>
                </a:solidFill>
                <a:effectLst/>
                <a:latin typeface="revert"/>
              </a:rPr>
              <a:t>마지막에 추가</a:t>
            </a:r>
            <a:endParaRPr lang="ko-KR" altLang="en-US" sz="600" b="0" i="0" dirty="0">
              <a:effectLst/>
              <a:latin typeface="revert"/>
            </a:endParaRPr>
          </a:p>
          <a:p>
            <a:pPr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/group</a:t>
            </a:r>
          </a:p>
          <a:p>
            <a:pPr lvl="1"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9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):x:(n+1):</a:t>
            </a:r>
          </a:p>
          <a:p>
            <a:pPr lvl="1" algn="l" fontAlgn="base"/>
            <a:r>
              <a:rPr lang="ko-KR" altLang="en-US" sz="600" b="0" i="0" dirty="0">
                <a:solidFill>
                  <a:srgbClr val="666666"/>
                </a:solidFill>
                <a:effectLst/>
                <a:latin typeface="revert"/>
              </a:rPr>
              <a:t>마지막에 추가</a:t>
            </a:r>
            <a:r>
              <a:rPr lang="ko-KR" altLang="en-US" sz="900" b="0" i="0" dirty="0">
                <a:solidFill>
                  <a:srgbClr val="666666"/>
                </a:solidFill>
                <a:effectLst/>
                <a:latin typeface="revert"/>
              </a:rPr>
              <a:t> </a:t>
            </a:r>
            <a:endParaRPr lang="ko-KR" altLang="en-US" sz="900" b="0" i="0" dirty="0">
              <a:effectLst/>
              <a:latin typeface="revert"/>
            </a:endParaRPr>
          </a:p>
          <a:p>
            <a:pPr algn="l" fontAlgn="base"/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chmod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 +w 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9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900" b="0" i="0" dirty="0">
              <a:solidFill>
                <a:srgbClr val="333333"/>
              </a:solidFill>
              <a:effectLst/>
              <a:latin typeface="revert"/>
            </a:endParaRPr>
          </a:p>
          <a:p>
            <a:pPr lvl="1"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9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)      ALL=(ALL)       ALL</a:t>
            </a:r>
          </a:p>
          <a:p>
            <a:pPr lvl="1" algn="l" fontAlgn="base"/>
            <a:r>
              <a:rPr lang="en-US" altLang="ko-KR" sz="700" b="0" i="0" dirty="0">
                <a:solidFill>
                  <a:srgbClr val="666666"/>
                </a:solidFill>
                <a:effectLst/>
                <a:latin typeface="revert"/>
              </a:rPr>
              <a:t>## Allow root to run any commands anywhere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revert"/>
              </a:rPr>
              <a:t>밑에 추가 </a:t>
            </a:r>
            <a:endParaRPr lang="ko-KR" altLang="en-US" sz="700" b="0" i="0" dirty="0">
              <a:effectLst/>
              <a:latin typeface="revert"/>
            </a:endParaRPr>
          </a:p>
          <a:p>
            <a:pPr algn="l" fontAlgn="base"/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chmod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 -w 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9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/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passwd (</a:t>
            </a:r>
            <a:r>
              <a:rPr lang="ko-KR" altLang="en-US" sz="9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rever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5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120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revert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3</cp:revision>
  <dcterms:created xsi:type="dcterms:W3CDTF">2025-01-22T02:12:38Z</dcterms:created>
  <dcterms:modified xsi:type="dcterms:W3CDTF">2025-01-22T10:13:49Z</dcterms:modified>
</cp:coreProperties>
</file>