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27089-D530-1953-80E7-23EDCCC39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0528E-45A4-32CD-3F0D-6889A77EB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504F1-5959-E495-3735-C0DEC84C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3AFC5-5238-9C82-170B-9099C1AE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784F1-4161-39C4-A2E0-EA57F749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3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91A68-A8C5-D6F0-F547-E1AFD9C8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D3FDA-54D1-705B-CEFD-3985D5CB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DC0CA-3035-B6E2-2FF9-D0524FC3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90B0B-89A3-DF8F-423A-59A1512A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88BC1-684F-7E59-4B5C-A3F8A76F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3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16EF06-7F97-FFE3-7F37-00E592030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D48697-FCDF-C91B-5C16-081802468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A81D3-0C5A-2F1A-D341-217CF170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99B38-8BE9-ABE0-E0C2-657A4F69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24E34-9DBD-F828-F85E-65C5E226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E4ECD-9B44-3B3E-C5F2-6DAF2326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419D3-1777-B8FA-B0FA-069EA7FC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1E697-7C85-9F29-1AA4-3129734A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FCBC8-127D-CDBA-E019-1094CA5B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8D4EF-6D60-007C-2C27-77B60CA6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4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75E4D-D8FD-BDB3-EFC7-98E6AD80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C403C-0E0A-1E49-014B-EB1506252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4C946-E292-6ED6-8DCF-1DA8D6E0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1A91F-1644-F0DB-2A9D-C423BCF2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65E1C-4DEE-0715-696D-FA5EADFC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1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DAF7-E292-42B9-6719-FB7A9897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8C048-1B54-540C-585E-A4A402102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6EB2F-DE42-2AD3-32F3-F6916158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B00DA-5E41-4097-FC97-12DA9068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E016F-AFA4-92EB-8332-F53DB851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8076B-975E-7AC8-5693-8A83A52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1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2A53D-5969-7BAB-C27D-2605F89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467E2-2C8B-CA7B-574D-478DFCBF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1ABA6-A483-2913-3B6F-3CFCE867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4C2B3-92CE-D377-88A7-5C893798C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0E561D-D85B-8556-A114-DCF09A068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CE23A0-DAD9-43F0-BCEA-AC6A3A60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60F175-1A0A-142A-AEBE-D6E56557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AF52B-42D0-CE83-5557-19BE33F4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6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DD64E-1676-601C-89B9-79E72DCF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171423-C61D-C106-F688-7DD09EA3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ACEA22-E4F0-688A-BD04-6239B634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F2840C-5BF5-E489-5B8A-C7744F84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4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DF02B-EE76-8582-1D1F-0CB0F612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3662E7-FD17-72A4-31A5-74E46F92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6B8583-2786-13B5-4706-661217B1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CCF6A-CC67-9BB8-EB2D-E48F8C7F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56417-BBDC-EF7C-F673-07A377D1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1E47D-7EF3-1A07-FA16-AF3FAE8B1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54D142-40A5-0D26-225B-325A1D98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11523-ECF1-4114-5D75-56E1AFF0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815FC5-9FD3-E3C0-6964-01725EA3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6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D0FE2-F933-C491-BDF3-80423FB4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2FC6C-A9A5-B013-6861-7000B0BF6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D0D762-9FE3-D690-2B9A-D9FA8186B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BB3D9-F948-2F23-2CDA-F70FE74A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6DE83B-2B8E-7BE7-88AF-6019A136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40F08-F30B-3E75-2971-E70B82C1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4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74DC5D-B2CC-E570-7F08-85861AF0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DF2FD-0C41-03F2-F214-D1BE32652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98F01-1E29-869E-41E3-2FDB763DD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12420-6409-B5BE-43BE-431AFC294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29E9F-C2A5-63E4-3DD6-FF69C7C9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2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rsc.org/en/content/articlehtml/2017/ra/c7ra03926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pubs.rsc.org/en/content/articlehtml/2017/ra/c7ra03926c#fn1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141628-7E47-FE7D-C796-CA9E2C2EF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56" y="2980162"/>
            <a:ext cx="5449060" cy="1629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7D3351-F49A-3950-37C8-0E26AF43733D}"/>
              </a:ext>
            </a:extLst>
          </p:cNvPr>
          <p:cNvSpPr txBox="1"/>
          <p:nvPr/>
        </p:nvSpPr>
        <p:spPr>
          <a:xfrm>
            <a:off x="101409" y="1189681"/>
            <a:ext cx="10095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https://pubs.rsc.org/en/content/articlehtml/2017/ra/c7ra03926c</a:t>
            </a:r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659EFF-74A0-C095-709F-1E5B43345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14" y="1651346"/>
            <a:ext cx="8697539" cy="140037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AA3EBAA-877E-11C9-10B6-6E110C031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09" y="503528"/>
            <a:ext cx="1172141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HOMO/</a:t>
            </a:r>
            <a:r>
              <a:rPr kumimoji="0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LUMO validation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Data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otha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>
                <a:latin typeface="Arial" panose="020B0604020202020204" pitchFamily="34" charset="0"/>
                <a:ea typeface="Gotham"/>
              </a:rPr>
              <a:t>Article Title :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Improving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cyclability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performance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of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lithium-ion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batteries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by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introducing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lithium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difluorophosphate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(LiPO</a:t>
            </a:r>
            <a:r>
              <a:rPr kumimoji="0" lang="ko-KR" altLang="ko-KR" sz="1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2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F</a:t>
            </a:r>
            <a:r>
              <a:rPr kumimoji="0" lang="ko-KR" altLang="ko-KR" sz="1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2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)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additive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7AAF"/>
                </a:solidFill>
                <a:effectLst/>
                <a:latin typeface="Arial" panose="020B0604020202020204" pitchFamily="34" charset="0"/>
                <a:ea typeface="Gotham"/>
                <a:hlinkClick r:id="rId5" tooltip="Electronic supplementary information (ESI) available: Additional characterisation data. See DOI: 10.1039/c7ra03926c"/>
              </a:rPr>
              <a:t>†</a:t>
            </a:r>
            <a:endParaRPr kumimoji="0" lang="ko-KR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otha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6E0B9-617F-7A16-9DBC-EB1EE7C6BFB6}"/>
              </a:ext>
            </a:extLst>
          </p:cNvPr>
          <p:cNvSpPr txBox="1"/>
          <p:nvPr/>
        </p:nvSpPr>
        <p:spPr>
          <a:xfrm>
            <a:off x="6096000" y="437833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vs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1C36C-5601-F5BF-4841-3B1892EC4D9C}"/>
              </a:ext>
            </a:extLst>
          </p:cNvPr>
          <p:cNvSpPr txBox="1"/>
          <p:nvPr/>
        </p:nvSpPr>
        <p:spPr>
          <a:xfrm>
            <a:off x="6903053" y="3877839"/>
            <a:ext cx="19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Our result</a:t>
            </a:r>
            <a:endParaRPr lang="ko-KR" altLang="en-US" b="1" dirty="0"/>
          </a:p>
        </p:txBody>
      </p:sp>
      <p:pic>
        <p:nvPicPr>
          <p:cNvPr id="1027" name="Picture 3" descr="사용자가 업로드한 이미지">
            <a:extLst>
              <a:ext uri="{FF2B5EF4-FFF2-40B4-BE49-F238E27FC236}">
                <a16:creationId xmlns:a16="http://schemas.microsoft.com/office/drawing/2014/main" id="{C73422D3-4921-A767-7208-76828642B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1" r="37932" b="-7709"/>
          <a:stretch>
            <a:fillRect/>
          </a:stretch>
        </p:blipFill>
        <p:spPr bwMode="auto">
          <a:xfrm>
            <a:off x="7623596" y="4733051"/>
            <a:ext cx="2900003" cy="82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2ABE94-0290-6611-0C7D-BFC0190681C0}"/>
              </a:ext>
            </a:extLst>
          </p:cNvPr>
          <p:cNvSpPr txBox="1"/>
          <p:nvPr/>
        </p:nvSpPr>
        <p:spPr>
          <a:xfrm>
            <a:off x="6978030" y="4271386"/>
            <a:ext cx="4956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B3LYP, def-TZVF, D4, CPCM(water </a:t>
            </a:r>
            <a:r>
              <a:rPr lang="ko-KR" altLang="en-US" sz="1200" dirty="0"/>
              <a:t>수용액상태 환경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002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542A9-2CF1-299E-36ED-444217DD6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AC5647-9798-8666-5C37-8EE4E7A3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87" y="1358439"/>
            <a:ext cx="2476846" cy="409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287AC-E2C6-465E-4375-60D3EBE1DF39}"/>
              </a:ext>
            </a:extLst>
          </p:cNvPr>
          <p:cNvSpPr txBox="1"/>
          <p:nvPr/>
        </p:nvSpPr>
        <p:spPr>
          <a:xfrm>
            <a:off x="914400" y="886691"/>
            <a:ext cx="13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674F6-686F-2B5F-563D-A92C5854FB34}"/>
              </a:ext>
            </a:extLst>
          </p:cNvPr>
          <p:cNvSpPr txBox="1"/>
          <p:nvPr/>
        </p:nvSpPr>
        <p:spPr>
          <a:xfrm>
            <a:off x="3748633" y="886691"/>
            <a:ext cx="13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EMC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B0986-5624-67FA-7EE0-59C18AA63BD4}"/>
              </a:ext>
            </a:extLst>
          </p:cNvPr>
          <p:cNvSpPr txBox="1"/>
          <p:nvPr/>
        </p:nvSpPr>
        <p:spPr>
          <a:xfrm>
            <a:off x="6622475" y="886691"/>
            <a:ext cx="13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DMC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71B18-17E1-3C24-39D5-07F9622EFFB3}"/>
              </a:ext>
            </a:extLst>
          </p:cNvPr>
          <p:cNvSpPr txBox="1"/>
          <p:nvPr/>
        </p:nvSpPr>
        <p:spPr>
          <a:xfrm>
            <a:off x="9494981" y="886691"/>
            <a:ext cx="13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LiPO2F2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226E37-79E7-0636-3330-9347D32A1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633" y="1358439"/>
            <a:ext cx="2514951" cy="4191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74F985E-AF6F-47D9-7CFA-83692C8D0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269" y="1358439"/>
            <a:ext cx="2505425" cy="4286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A5C4551-883F-7D60-4D38-86C2E93E2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4739" y="1348912"/>
            <a:ext cx="2438740" cy="428685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BED6E46B-0B7C-9799-0060-6F7500BA6E27}"/>
              </a:ext>
            </a:extLst>
          </p:cNvPr>
          <p:cNvGrpSpPr/>
          <p:nvPr/>
        </p:nvGrpSpPr>
        <p:grpSpPr>
          <a:xfrm>
            <a:off x="575787" y="2513489"/>
            <a:ext cx="7272813" cy="2365773"/>
            <a:chOff x="575787" y="2513489"/>
            <a:chExt cx="11056838" cy="359667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2F11832-6341-C40A-B1C9-5DD49B4C4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5787" y="2513489"/>
              <a:ext cx="5837404" cy="359667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8A34E69-590A-F978-FEAE-1F4ACC3A6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22475" y="2513489"/>
              <a:ext cx="5010150" cy="3200400"/>
            </a:xfrm>
            <a:prstGeom prst="rect">
              <a:avLst/>
            </a:prstGeom>
          </p:spPr>
        </p:pic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AB88C5D7-D9A4-4C82-9F1D-3C0A92BF9A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2960" y="4700037"/>
            <a:ext cx="7104185" cy="186102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45082D5-3CA4-F56A-413F-97615BD947E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7313" b="46309"/>
          <a:stretch>
            <a:fillRect/>
          </a:stretch>
        </p:blipFill>
        <p:spPr>
          <a:xfrm>
            <a:off x="4632960" y="5748467"/>
            <a:ext cx="7104185" cy="3048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8B1D352-9836-9A07-B793-DE20F66B40B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8834" b="64788"/>
          <a:stretch>
            <a:fillRect/>
          </a:stretch>
        </p:blipFill>
        <p:spPr>
          <a:xfrm>
            <a:off x="4632960" y="5061643"/>
            <a:ext cx="7104185" cy="3048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7F7D29B-0ED2-A2BB-6200-2B99FBD612A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54543" b="29201"/>
          <a:stretch>
            <a:fillRect/>
          </a:stretch>
        </p:blipFill>
        <p:spPr>
          <a:xfrm>
            <a:off x="4632960" y="5407159"/>
            <a:ext cx="7104185" cy="30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4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2A749-C403-06A0-E54C-A8A11BE9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01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62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4</cp:revision>
  <dcterms:created xsi:type="dcterms:W3CDTF">2025-08-21T00:02:11Z</dcterms:created>
  <dcterms:modified xsi:type="dcterms:W3CDTF">2025-08-22T11:57:40Z</dcterms:modified>
</cp:coreProperties>
</file>