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227089-D530-1953-80E7-23EDCCC39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90528E-45A4-32CD-3F0D-6889A77EB6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504F1-5959-E495-3735-C0DEC84C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3AFC5-5238-9C82-170B-9099C1AE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784F1-4161-39C4-A2E0-EA57F749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3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891A68-A8C5-D6F0-F547-E1AFD9C8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FD3FDA-54D1-705B-CEFD-3985D5CBB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0DC0CA-3035-B6E2-2FF9-D0524FC3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890B0B-89A3-DF8F-423A-59A1512AC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88BC1-684F-7E59-4B5C-A3F8A76F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733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16EF06-7F97-FFE3-7F37-00E592030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D48697-FCDF-C91B-5C16-081802468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A81D3-0C5A-2F1A-D341-217CF170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99B38-8BE9-ABE0-E0C2-657A4F69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E24E34-9DBD-F828-F85E-65C5E226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72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7E4ECD-9B44-3B3E-C5F2-6DAF2326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6419D3-1777-B8FA-B0FA-069EA7FCA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41E697-7C85-9F29-1AA4-3129734A3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DFCBC8-127D-CDBA-E019-1094CA5B6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58D4EF-6D60-007C-2C27-77B60CA6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54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5E4D-D8FD-BDB3-EFC7-98E6AD806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6C403C-0E0A-1E49-014B-EB1506252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84C946-E292-6ED6-8DCF-1DA8D6E05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A91F-1644-F0DB-2A9D-C423BCF2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65E1C-4DEE-0715-696D-FA5EADF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1DAF7-E292-42B9-6719-FB7A9897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8C048-1B54-540C-585E-A4A402102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66EB2F-DE42-2AD3-32F3-F69161580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1B00DA-5E41-4097-FC97-12DA9068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E016F-AFA4-92EB-8332-F53DB851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D8076B-975E-7AC8-5693-8A83A52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518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A2A53D-5969-7BAB-C27D-2605F89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467E2-2C8B-CA7B-574D-478DFCBF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81ABA6-A483-2913-3B6F-3CFCE8672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C4C2B3-92CE-D377-88A7-5C893798CC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0E561D-D85B-8556-A114-DCF09A068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3CE23A0-DAD9-43F0-BCEA-AC6A3A60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60F175-1A0A-142A-AEBE-D6E565572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AF52B-42D0-CE83-5557-19BE33F4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76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EDD64E-1676-601C-89B9-79E72DCF9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171423-C61D-C106-F688-7DD09EA3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3ACEA22-E4F0-688A-BD04-6239B634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2840C-5BF5-E489-5B8A-C7744F847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84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0DF02B-EE76-8582-1D1F-0CB0F612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3662E7-FD17-72A4-31A5-74E46F923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B8583-2786-13B5-4706-661217B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3CCF6A-CC67-9BB8-EB2D-E48F8C7F9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C56417-BBDC-EF7C-F673-07A377D1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41E47D-7EF3-1A07-FA16-AF3FAE8B1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54D142-40A5-0D26-225B-325A1D98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1C11523-ECF1-4114-5D75-56E1AFF00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815FC5-9FD3-E3C0-6964-01725EA31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61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D0FE2-F933-C491-BDF3-80423FB49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B2FC6C-A9A5-B013-6861-7000B0BF6C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D0D762-9FE3-D690-2B9A-D9FA8186B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BB3D9-F948-2F23-2CDA-F70FE74A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6DE83B-2B8E-7BE7-88AF-6019A136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740F08-F30B-3E75-2971-E70B82C15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44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74DC5D-B2CC-E570-7F08-85861AF0B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DF2FD-0C41-03F2-F214-D1BE32652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98F01-1E29-869E-41E3-2FDB763DD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C0352-65BD-4F9E-BB4C-BE3A3E70F0B2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12420-6409-B5BE-43BE-431AFC294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29E9F-C2A5-63E4-3DD6-FF69C7C96E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D0F6DF-401B-44D3-AE75-B7D7E33BD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92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rsc.org/en/content/articlehtml/2017/ra/c7ra0392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pubs.rsc.org/en/content/articlehtml/2017/ra/c7ra03926c#fn1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1141628-7E47-FE7D-C796-CA9E2C2E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056" y="2980162"/>
            <a:ext cx="5449060" cy="1629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7D3351-F49A-3950-37C8-0E26AF43733D}"/>
              </a:ext>
            </a:extLst>
          </p:cNvPr>
          <p:cNvSpPr txBox="1"/>
          <p:nvPr/>
        </p:nvSpPr>
        <p:spPr>
          <a:xfrm>
            <a:off x="101409" y="1189681"/>
            <a:ext cx="100955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hlinkClick r:id="rId3"/>
              </a:rPr>
              <a:t>https://pubs.rsc.org/en/content/articlehtml/2017/ra/c7ra03926c</a:t>
            </a:r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E659EFF-74A0-C095-709F-1E5B43345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514" y="1651346"/>
            <a:ext cx="8697539" cy="14003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AA3EBAA-877E-11C9-10B6-6E110C031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9" y="503528"/>
            <a:ext cx="11721414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HOMO/</a:t>
            </a:r>
            <a:r>
              <a:rPr kumimoji="0" lang="en-US" altLang="ko-KR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LUMO validation </a:t>
            </a: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Data</a:t>
            </a: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Arial" panose="020B0604020202020204" pitchFamily="34" charset="0"/>
                <a:ea typeface="Gotham"/>
              </a:rPr>
              <a:t>Article Title :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Improving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the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cyclability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performance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lithium-ion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batteries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by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introducing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lithium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difluorophosphate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 (LiPO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F</a:t>
            </a:r>
            <a:r>
              <a:rPr kumimoji="0" lang="ko-KR" altLang="ko-KR" sz="1400" b="1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2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)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Gotham"/>
              </a:rPr>
              <a:t>additive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7AAF"/>
                </a:solidFill>
                <a:effectLst/>
                <a:latin typeface="Arial" panose="020B0604020202020204" pitchFamily="34" charset="0"/>
                <a:ea typeface="Gotham"/>
                <a:hlinkClick r:id="rId5" tooltip="Electronic supplementary information (ESI) available: Additional characterisation data. See DOI: 10.1039/c7ra03926c"/>
              </a:rPr>
              <a:t>†</a:t>
            </a:r>
            <a:endParaRPr kumimoji="0" lang="ko-KR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Gotha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66E0B9-617F-7A16-9DBC-EB1EE7C6BFB6}"/>
              </a:ext>
            </a:extLst>
          </p:cNvPr>
          <p:cNvSpPr txBox="1"/>
          <p:nvPr/>
        </p:nvSpPr>
        <p:spPr>
          <a:xfrm>
            <a:off x="6096000" y="4378331"/>
            <a:ext cx="74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vs</a:t>
            </a:r>
            <a:endParaRPr lang="ko-KR" altLang="en-US" sz="2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1C36C-5601-F5BF-4841-3B1892EC4D9C}"/>
              </a:ext>
            </a:extLst>
          </p:cNvPr>
          <p:cNvSpPr txBox="1"/>
          <p:nvPr/>
        </p:nvSpPr>
        <p:spPr>
          <a:xfrm>
            <a:off x="6903053" y="3877839"/>
            <a:ext cx="1939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Our result</a:t>
            </a:r>
            <a:endParaRPr lang="ko-KR" altLang="en-US" b="1" dirty="0"/>
          </a:p>
        </p:txBody>
      </p:sp>
      <p:pic>
        <p:nvPicPr>
          <p:cNvPr id="1027" name="Picture 3" descr="사용자가 업로드한 이미지">
            <a:extLst>
              <a:ext uri="{FF2B5EF4-FFF2-40B4-BE49-F238E27FC236}">
                <a16:creationId xmlns:a16="http://schemas.microsoft.com/office/drawing/2014/main" id="{C73422D3-4921-A767-7208-76828642B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1" r="37932" b="-7709"/>
          <a:stretch>
            <a:fillRect/>
          </a:stretch>
        </p:blipFill>
        <p:spPr bwMode="auto">
          <a:xfrm>
            <a:off x="7623596" y="4733051"/>
            <a:ext cx="2900003" cy="82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2ABE94-0290-6611-0C7D-BFC0190681C0}"/>
              </a:ext>
            </a:extLst>
          </p:cNvPr>
          <p:cNvSpPr txBox="1"/>
          <p:nvPr/>
        </p:nvSpPr>
        <p:spPr>
          <a:xfrm>
            <a:off x="6978030" y="4271386"/>
            <a:ext cx="49563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B3LYP, def-TZVF, D4, CPCM(water </a:t>
            </a:r>
            <a:r>
              <a:rPr lang="ko-KR" altLang="en-US" sz="1200" dirty="0"/>
              <a:t>수용액상태 환경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30026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42A9-2CF1-299E-36ED-444217DD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D6E46B-0B7C-9799-0060-6F7500BA6E27}"/>
              </a:ext>
            </a:extLst>
          </p:cNvPr>
          <p:cNvGrpSpPr/>
          <p:nvPr/>
        </p:nvGrpSpPr>
        <p:grpSpPr>
          <a:xfrm>
            <a:off x="723569" y="4372687"/>
            <a:ext cx="7272813" cy="2365773"/>
            <a:chOff x="575787" y="2513489"/>
            <a:chExt cx="11056838" cy="3596678"/>
          </a:xfrm>
        </p:grpSpPr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42F11832-6341-C40A-B1C9-5DD49B4C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787" y="2513489"/>
              <a:ext cx="5837404" cy="3596678"/>
            </a:xfrm>
            <a:prstGeom prst="rect">
              <a:avLst/>
            </a:prstGeom>
          </p:spPr>
        </p:pic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68A34E69-590A-F978-FEAE-1F4ACC3A6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2475" y="2513489"/>
              <a:ext cx="5010150" cy="3200400"/>
            </a:xfrm>
            <a:prstGeom prst="rect">
              <a:avLst/>
            </a:prstGeom>
          </p:spPr>
        </p:pic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F07ED1F-E0C3-45C5-CBDA-0C36CF9BD82B}"/>
              </a:ext>
            </a:extLst>
          </p:cNvPr>
          <p:cNvGrpSpPr/>
          <p:nvPr/>
        </p:nvGrpSpPr>
        <p:grpSpPr>
          <a:xfrm>
            <a:off x="18764" y="0"/>
            <a:ext cx="12173236" cy="900433"/>
            <a:chOff x="18764" y="886691"/>
            <a:chExt cx="12173236" cy="90043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6AC5647-9798-8666-5C37-8EE4E7A31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64" y="1358439"/>
              <a:ext cx="2476846" cy="4096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6287AC-E2C6-465E-4375-60D3EBE1DF39}"/>
                </a:ext>
              </a:extLst>
            </p:cNvPr>
            <p:cNvSpPr txBox="1"/>
            <p:nvPr/>
          </p:nvSpPr>
          <p:spPr>
            <a:xfrm>
              <a:off x="357377" y="886691"/>
              <a:ext cx="139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EC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97674F6-686F-2B5F-563D-A92C5854FB34}"/>
                </a:ext>
              </a:extLst>
            </p:cNvPr>
            <p:cNvSpPr txBox="1"/>
            <p:nvPr/>
          </p:nvSpPr>
          <p:spPr>
            <a:xfrm>
              <a:off x="2495610" y="886691"/>
              <a:ext cx="139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EMC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68B0986-5624-67FA-7EE0-59C18AA63BD4}"/>
                </a:ext>
              </a:extLst>
            </p:cNvPr>
            <p:cNvSpPr txBox="1"/>
            <p:nvPr/>
          </p:nvSpPr>
          <p:spPr>
            <a:xfrm>
              <a:off x="4914767" y="886691"/>
              <a:ext cx="139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DMC</a:t>
              </a:r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F271B18-17E1-3C24-39D5-07F9622EFFB3}"/>
                </a:ext>
              </a:extLst>
            </p:cNvPr>
            <p:cNvSpPr txBox="1"/>
            <p:nvPr/>
          </p:nvSpPr>
          <p:spPr>
            <a:xfrm>
              <a:off x="7607649" y="886691"/>
              <a:ext cx="139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LiPO2F2</a:t>
              </a:r>
              <a:endParaRPr lang="ko-KR" altLang="en-US" dirty="0"/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9226E37-79E7-0636-3330-9347D32A13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95610" y="1358439"/>
              <a:ext cx="2514951" cy="419158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74F985E-AF6F-47D9-7CFA-83692C8D0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10561" y="1358439"/>
              <a:ext cx="2505425" cy="428685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2A5C4551-883F-7D60-4D38-86C2E93E2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487407" y="1348912"/>
              <a:ext cx="2438740" cy="428685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9396EDD-AA3D-9E9F-B238-CF9EA6958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43733" y="1348912"/>
              <a:ext cx="2448267" cy="40010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E84951-279E-1D47-2098-21171310DA5B}"/>
                </a:ext>
              </a:extLst>
            </p:cNvPr>
            <p:cNvSpPr txBox="1"/>
            <p:nvPr/>
          </p:nvSpPr>
          <p:spPr>
            <a:xfrm>
              <a:off x="9743733" y="886691"/>
              <a:ext cx="1394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DVS</a:t>
              </a:r>
              <a:endParaRPr lang="ko-KR" altLang="en-US" dirty="0"/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2B1A0C1-AD6A-E496-AD2E-72D51FF1B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514699"/>
              </p:ext>
            </p:extLst>
          </p:nvPr>
        </p:nvGraphicFramePr>
        <p:xfrm>
          <a:off x="578777" y="1338619"/>
          <a:ext cx="8128000" cy="2626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5079372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040962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667354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213658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490047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LUMO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HOMO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7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-0.0195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-0.3076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162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-0.0065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-0.2956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17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-0.0057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-0.2987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7045289"/>
                  </a:ext>
                </a:extLst>
              </a:tr>
              <a:tr h="4012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LiPF6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32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LiPO2F2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-0.0753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-0.2835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8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DVS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-0.0717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-0.2967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530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142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2A749-C403-06A0-E54C-A8A11BE9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801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93</Words>
  <Application>Microsoft Office PowerPoint</Application>
  <PresentationFormat>와이드스크린</PresentationFormat>
  <Paragraphs>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5</cp:revision>
  <dcterms:created xsi:type="dcterms:W3CDTF">2025-08-21T00:02:11Z</dcterms:created>
  <dcterms:modified xsi:type="dcterms:W3CDTF">2025-08-22T12:04:19Z</dcterms:modified>
</cp:coreProperties>
</file>