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ACF67-7503-C311-F46B-AF2D81958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FEF91B-55B3-BC81-51FC-30CD75F9E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C2077-ABD7-53FE-63CC-6731C699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83AA0-FC7B-68B1-19E2-AB2A808C1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A85D35-852A-2C9E-E13A-C9DEA8AA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48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F0AEA-CDEC-578F-4E2F-4F63C94C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3841DA-2A24-A6D7-A3B5-6DECFB6CA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48CDF2-729E-2B6C-F274-EBC33D9C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241AF9-DAB1-18B8-F249-41F017FD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F1C344-E5DF-47D4-E34B-778B7A1D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98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5AA21C-FE52-2B40-655F-80D7821C7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93F9EB-1D27-D668-C515-DE675FDF3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D2D7E-BD9B-ED6E-3698-0373E6A3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EC551-4EBB-1036-6914-C312A9C4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4F188-2EFD-06C0-B85C-226F3082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F69C5-EF24-7B75-B4BC-A846448A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F71B4D-671F-160B-91CB-39D610B7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F378D-D474-6923-12F9-22B9893E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FD229-2F85-2650-F26A-1968B8F9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71EF5-F477-9E56-B607-CB19F98A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5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33341-3A35-F74A-65AD-CDE91C19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F7F20-160A-41AF-5A93-A3B28DB6E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3AE835-0AFE-9A0C-A41B-81DF46A5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6FC00-FF2F-CA83-7983-7FB6D3CC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EDCC1-F25A-48D5-E888-57261B8D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5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1F417-1FD4-087B-27E6-C28DE1B3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84583-5DCF-7820-844D-9863034D5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813D9E-D3CC-C09E-17FB-5546F6707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6380AD-E317-F3B5-17C6-D658FE190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D3DC98-CCF4-71B1-E0CF-E6540582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A80DC9-619D-1192-D2AE-8731B3AC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53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77396-D3E5-4052-D8E0-68DF764B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A434F4-27AF-8E0A-B287-63E498C46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71165F-8208-46B6-9C83-F58F6C3B5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AAA3FA-1FC6-C597-707B-77A139F98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82A827-0D98-058C-15BC-DA710548A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3B101A-3F70-E034-0E3A-759FE088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0D7E18C-76D9-FFFC-78BB-A90E74F46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1D6830-62D5-16B9-A412-49FF2278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96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33375-63D7-AB51-8815-4ADC336CD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598CA-36BB-A659-A9F6-BFB6917F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3C204B-84CC-F98D-98E9-CA92DAA4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7529B-4EC3-48C3-2164-09ED6B1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04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352B06-7B9A-C23F-E235-73D2F1E7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0E1E1B4-4FE9-7A5E-F631-8EC66636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5A92F6-4F0D-60E1-4C77-5F1A05861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17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4D83D-EEF3-3957-C053-D6E0FCB8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D4418-DB4B-8F58-E551-50960A14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11E85C-45ED-5798-8114-C6352E1E0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CA50F5-99AC-EEC3-3900-02A73EBE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C31ADE-C9CE-C385-E7D3-00915460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C9C1CF-01A0-0BE7-711E-F1F7F146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7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6849F-76CA-5BFB-1375-F87171E0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7AEC89-8209-7939-4D79-16B65A9C2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C4B65-3716-7DF5-78F2-05A4451CC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00FFF6-E3A3-BD04-551C-8DDD07EC5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2BBE84-A53B-347E-746D-0E7DC7BE2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16938B-5244-5680-C0EA-C594E809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41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93178E-02CF-6B0D-D9EF-381CD964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247462-380F-B7AF-DBEC-507EE5143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B95E5-015F-1451-FDA9-B5AA0E1E5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580196-6A02-4C19-A102-151AC6E3507E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14201-AABF-9164-4020-41701587F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80A77-E948-264D-AD7A-908BC55F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93F14-E6D6-46AF-8CE8-1E1736928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61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926A0CA-D5EF-C34D-F1A7-2F65D7FC072A}"/>
              </a:ext>
            </a:extLst>
          </p:cNvPr>
          <p:cNvSpPr txBox="1"/>
          <p:nvPr/>
        </p:nvSpPr>
        <p:spPr>
          <a:xfrm>
            <a:off x="304799" y="152461"/>
            <a:ext cx="104925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프로그램 필요성</a:t>
            </a:r>
            <a:endParaRPr lang="en-US" altLang="ko-KR" b="1" dirty="0"/>
          </a:p>
          <a:p>
            <a:r>
              <a:rPr lang="ko-KR" altLang="en-US" dirty="0"/>
              <a:t>매번 </a:t>
            </a:r>
            <a:r>
              <a:rPr lang="en-US" altLang="ko-KR" dirty="0" err="1"/>
              <a:t>pubchem</a:t>
            </a:r>
            <a:r>
              <a:rPr lang="en-US" altLang="ko-KR" dirty="0"/>
              <a:t> compound 3D </a:t>
            </a:r>
            <a:r>
              <a:rPr lang="ko-KR" altLang="en-US" dirty="0"/>
              <a:t>사이트에 가서 맞는 </a:t>
            </a:r>
            <a:r>
              <a:rPr lang="en-US" altLang="ko-KR" dirty="0" err="1"/>
              <a:t>pubchem</a:t>
            </a:r>
            <a:r>
              <a:rPr lang="en-US" altLang="ko-KR" dirty="0"/>
              <a:t> id</a:t>
            </a:r>
            <a:r>
              <a:rPr lang="ko-KR" altLang="en-US" dirty="0"/>
              <a:t>가 들어있는 </a:t>
            </a:r>
            <a:r>
              <a:rPr lang="en-US" altLang="ko-KR" dirty="0"/>
              <a:t>sdf.gz</a:t>
            </a:r>
            <a:r>
              <a:rPr lang="ko-KR" altLang="en-US" dirty="0"/>
              <a:t>를 다운받아 텍스트파일에서 직접 </a:t>
            </a:r>
            <a:r>
              <a:rPr lang="en-US" altLang="ko-KR" dirty="0"/>
              <a:t>mol</a:t>
            </a:r>
            <a:r>
              <a:rPr lang="ko-KR" altLang="en-US" dirty="0"/>
              <a:t>파일을 </a:t>
            </a:r>
            <a:r>
              <a:rPr lang="ko-KR" altLang="en-US" dirty="0" err="1"/>
              <a:t>크롭해오는건</a:t>
            </a:r>
            <a:r>
              <a:rPr lang="ko-KR" altLang="en-US" dirty="0"/>
              <a:t> 너무 시간 비효율적</a:t>
            </a:r>
            <a:endParaRPr lang="en-US" altLang="ko-KR" dirty="0"/>
          </a:p>
          <a:p>
            <a:r>
              <a:rPr lang="ko-KR" altLang="en-US" dirty="0"/>
              <a:t>이를 자동화하는 코드가 있으면 편하겠다 생각함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6DF17F-2708-6C4C-2816-7A5A7DD12497}"/>
              </a:ext>
            </a:extLst>
          </p:cNvPr>
          <p:cNvSpPr txBox="1"/>
          <p:nvPr/>
        </p:nvSpPr>
        <p:spPr>
          <a:xfrm>
            <a:off x="426926" y="56850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https://github.com/dydtkddl/Pubchem3D_fetch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154FFC-1F8F-D771-BEA9-A4687E65A316}"/>
              </a:ext>
            </a:extLst>
          </p:cNvPr>
          <p:cNvSpPr txBox="1"/>
          <p:nvPr/>
        </p:nvSpPr>
        <p:spPr>
          <a:xfrm>
            <a:off x="304799" y="1352790"/>
            <a:ext cx="104925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프로그램 요구사항</a:t>
            </a:r>
            <a:endParaRPr lang="en-US" altLang="ko-KR" b="1" dirty="0"/>
          </a:p>
          <a:p>
            <a:r>
              <a:rPr lang="en-US" altLang="ko-KR" dirty="0" err="1"/>
              <a:t>pubchem</a:t>
            </a:r>
            <a:r>
              <a:rPr lang="en-US" altLang="ko-KR" dirty="0"/>
              <a:t> compound 3D </a:t>
            </a:r>
            <a:r>
              <a:rPr lang="ko-KR" altLang="en-US" dirty="0"/>
              <a:t>의 </a:t>
            </a:r>
            <a:r>
              <a:rPr lang="en-US" altLang="ko-KR" dirty="0"/>
              <a:t>sdf.gz</a:t>
            </a:r>
            <a:r>
              <a:rPr lang="ko-KR" altLang="en-US" dirty="0"/>
              <a:t>경로 규칙이 </a:t>
            </a:r>
            <a:r>
              <a:rPr lang="ko-KR" altLang="en-US" dirty="0" err="1"/>
              <a:t>내장되어있어야하며</a:t>
            </a:r>
            <a:r>
              <a:rPr lang="en-US" altLang="ko-KR" dirty="0"/>
              <a:t>, </a:t>
            </a:r>
            <a:r>
              <a:rPr lang="ko-KR" altLang="en-US" dirty="0"/>
              <a:t>이 규칙에 따라 필요시 </a:t>
            </a:r>
            <a:r>
              <a:rPr lang="en-US" altLang="ko-KR" dirty="0" err="1"/>
              <a:t>gz</a:t>
            </a:r>
            <a:r>
              <a:rPr lang="ko-KR" altLang="en-US" dirty="0"/>
              <a:t>를 </a:t>
            </a:r>
            <a:r>
              <a:rPr lang="ko-KR" altLang="en-US" dirty="0" err="1"/>
              <a:t>다운받을수</a:t>
            </a:r>
            <a:r>
              <a:rPr lang="ko-KR" altLang="en-US" dirty="0"/>
              <a:t> </a:t>
            </a:r>
            <a:r>
              <a:rPr lang="ko-KR" altLang="en-US" dirty="0" err="1"/>
              <a:t>있어야한다</a:t>
            </a:r>
            <a:endParaRPr lang="en-US" altLang="ko-KR" dirty="0"/>
          </a:p>
          <a:p>
            <a:r>
              <a:rPr lang="en-US" altLang="ko-KR" dirty="0" err="1"/>
              <a:t>pubchem</a:t>
            </a:r>
            <a:r>
              <a:rPr lang="en-US" altLang="ko-KR" dirty="0"/>
              <a:t> id</a:t>
            </a:r>
            <a:r>
              <a:rPr lang="ko-KR" altLang="en-US" dirty="0"/>
              <a:t>를 입력하면 자동으로 </a:t>
            </a:r>
            <a:r>
              <a:rPr lang="en-US" altLang="ko-KR" dirty="0" err="1"/>
              <a:t>sdf</a:t>
            </a:r>
            <a:r>
              <a:rPr lang="ko-KR" altLang="en-US" dirty="0"/>
              <a:t>를 다운받아 </a:t>
            </a:r>
            <a:r>
              <a:rPr lang="en-US" altLang="ko-KR" dirty="0"/>
              <a:t>mol</a:t>
            </a:r>
            <a:r>
              <a:rPr lang="ko-KR" altLang="en-US" dirty="0"/>
              <a:t>파일을 </a:t>
            </a:r>
            <a:r>
              <a:rPr lang="ko-KR" altLang="en-US" dirty="0" err="1"/>
              <a:t>생성할수있어야한다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파이썬을</a:t>
            </a:r>
            <a:r>
              <a:rPr lang="ko-KR" altLang="en-US" dirty="0"/>
              <a:t> 불러오지 않아도 </a:t>
            </a:r>
            <a:r>
              <a:rPr lang="en-US" altLang="ko-KR" dirty="0"/>
              <a:t>.bat</a:t>
            </a:r>
            <a:r>
              <a:rPr lang="ko-KR" altLang="en-US" dirty="0"/>
              <a:t>파일로 </a:t>
            </a:r>
            <a:r>
              <a:rPr lang="ko-KR" altLang="en-US" dirty="0" err="1"/>
              <a:t>실행될수있어야한다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환경변수로 등록함으로써 어디서든 이 프로그램을 사용할 수 </a:t>
            </a:r>
            <a:r>
              <a:rPr lang="ko-KR" altLang="en-US" dirty="0" err="1"/>
              <a:t>있어야한다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gz</a:t>
            </a:r>
            <a:r>
              <a:rPr lang="ko-KR" altLang="en-US" dirty="0"/>
              <a:t>파일은 쌓이면 용량이 상당하므로 임시파일로 메모리에만 적재한다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05533F-ABD5-2441-CA4E-ED39E24EFA87}"/>
              </a:ext>
            </a:extLst>
          </p:cNvPr>
          <p:cNvSpPr txBox="1"/>
          <p:nvPr/>
        </p:nvSpPr>
        <p:spPr>
          <a:xfrm>
            <a:off x="304799" y="3515111"/>
            <a:ext cx="10492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프로그램 사용 예시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442735-8BB0-E5A1-B89D-D2F77BD10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26" y="3884443"/>
            <a:ext cx="9878804" cy="11145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7497CF-35B4-4149-65E0-0E1C99C7A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114" y="4441733"/>
            <a:ext cx="2631796" cy="196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67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</cp:revision>
  <dcterms:created xsi:type="dcterms:W3CDTF">2025-05-24T15:05:09Z</dcterms:created>
  <dcterms:modified xsi:type="dcterms:W3CDTF">2025-05-24T15:10:31Z</dcterms:modified>
</cp:coreProperties>
</file>