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12" y="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1E1-A616-4A9C-93CF-76FFC32B7A48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537F-EEA7-4468-909B-0AB3856D8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93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1E1-A616-4A9C-93CF-76FFC32B7A48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537F-EEA7-4468-909B-0AB3856D8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6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1E1-A616-4A9C-93CF-76FFC32B7A48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537F-EEA7-4468-909B-0AB3856D8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47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1E1-A616-4A9C-93CF-76FFC32B7A48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537F-EEA7-4468-909B-0AB3856D8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2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1E1-A616-4A9C-93CF-76FFC32B7A48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537F-EEA7-4468-909B-0AB3856D8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8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1E1-A616-4A9C-93CF-76FFC32B7A48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537F-EEA7-4468-909B-0AB3856D8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63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1E1-A616-4A9C-93CF-76FFC32B7A48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537F-EEA7-4468-909B-0AB3856D8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2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1E1-A616-4A9C-93CF-76FFC32B7A48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537F-EEA7-4468-909B-0AB3856D8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7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1E1-A616-4A9C-93CF-76FFC32B7A48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537F-EEA7-4468-909B-0AB3856D8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76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1E1-A616-4A9C-93CF-76FFC32B7A48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537F-EEA7-4468-909B-0AB3856D8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50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51E1-A616-4A9C-93CF-76FFC32B7A48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537F-EEA7-4468-909B-0AB3856D8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8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B151E1-A616-4A9C-93CF-76FFC32B7A48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71537F-EEA7-4468-909B-0AB3856D8A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6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E0A40CF8-9A54-9BEE-7868-E1D974B4E380}"/>
              </a:ext>
            </a:extLst>
          </p:cNvPr>
          <p:cNvGrpSpPr/>
          <p:nvPr/>
        </p:nvGrpSpPr>
        <p:grpSpPr>
          <a:xfrm>
            <a:off x="3478213" y="0"/>
            <a:ext cx="3271837" cy="4635175"/>
            <a:chOff x="3503613" y="63825"/>
            <a:chExt cx="3271837" cy="4635175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D6ECAFB3-C7E5-941D-AAD9-E20DC0626521}"/>
                </a:ext>
              </a:extLst>
            </p:cNvPr>
            <p:cNvSpPr/>
            <p:nvPr/>
          </p:nvSpPr>
          <p:spPr>
            <a:xfrm>
              <a:off x="3503613" y="114300"/>
              <a:ext cx="3271837" cy="45847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ABE9986-6F38-6913-B2BD-B50C797E9E4F}"/>
                </a:ext>
              </a:extLst>
            </p:cNvPr>
            <p:cNvSpPr/>
            <p:nvPr/>
          </p:nvSpPr>
          <p:spPr>
            <a:xfrm>
              <a:off x="4223439" y="1519251"/>
              <a:ext cx="675604" cy="2348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/>
                <a:t>현재 가격 조회</a:t>
              </a:r>
            </a:p>
          </p:txBody>
        </p: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57F677F9-2259-CB3F-27A4-6B8172F6DFA7}"/>
                </a:ext>
              </a:extLst>
            </p:cNvPr>
            <p:cNvSpPr/>
            <p:nvPr/>
          </p:nvSpPr>
          <p:spPr>
            <a:xfrm>
              <a:off x="5063909" y="1904176"/>
              <a:ext cx="675604" cy="288720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E0EE29-C70C-75EB-E0ED-C172090E99F5}"/>
                </a:ext>
              </a:extLst>
            </p:cNvPr>
            <p:cNvSpPr txBox="1"/>
            <p:nvPr/>
          </p:nvSpPr>
          <p:spPr>
            <a:xfrm>
              <a:off x="5093743" y="1972516"/>
              <a:ext cx="615935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00" b="1" dirty="0">
                  <a:solidFill>
                    <a:schemeClr val="bg1"/>
                  </a:solidFill>
                </a:rPr>
                <a:t>현재가 </a:t>
              </a:r>
              <a:r>
                <a:rPr lang="en-US" altLang="ko-KR" sz="400" b="1" dirty="0">
                  <a:solidFill>
                    <a:schemeClr val="bg1"/>
                  </a:solidFill>
                </a:rPr>
                <a:t>&lt; </a:t>
              </a:r>
              <a:r>
                <a:rPr lang="ko-KR" altLang="en-US" sz="400" b="1" dirty="0" err="1">
                  <a:solidFill>
                    <a:schemeClr val="bg1"/>
                  </a:solidFill>
                </a:rPr>
                <a:t>평단가</a:t>
              </a:r>
              <a:endParaRPr lang="ko-KR" altLang="en-US" sz="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5CEAF1C-1316-852C-D932-295D38E9F9CD}"/>
                </a:ext>
              </a:extLst>
            </p:cNvPr>
            <p:cNvSpPr/>
            <p:nvPr/>
          </p:nvSpPr>
          <p:spPr>
            <a:xfrm>
              <a:off x="4223439" y="2346431"/>
              <a:ext cx="675604" cy="2348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/>
                <a:t>장 마감까지 </a:t>
              </a:r>
              <a:endParaRPr lang="en-US" altLang="ko-KR" sz="400" b="1" dirty="0"/>
            </a:p>
            <a:p>
              <a:pPr algn="ctr"/>
              <a:r>
                <a:rPr lang="ko-KR" altLang="en-US" sz="400" b="1" dirty="0" err="1"/>
                <a:t>남은시간</a:t>
              </a:r>
              <a:r>
                <a:rPr lang="ko-KR" altLang="en-US" sz="400" b="1" dirty="0"/>
                <a:t> 계산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F6F7E34-3A05-8451-1BE0-340A2D4B5E1E}"/>
                </a:ext>
              </a:extLst>
            </p:cNvPr>
            <p:cNvSpPr/>
            <p:nvPr/>
          </p:nvSpPr>
          <p:spPr>
            <a:xfrm>
              <a:off x="5541393" y="2415007"/>
              <a:ext cx="675604" cy="2348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/>
                <a:t>절반 구매</a:t>
              </a:r>
            </a:p>
          </p:txBody>
        </p:sp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5D76AF48-F56A-0D82-A4FB-365608F5CAF6}"/>
                </a:ext>
              </a:extLst>
            </p:cNvPr>
            <p:cNvSpPr/>
            <p:nvPr/>
          </p:nvSpPr>
          <p:spPr>
            <a:xfrm>
              <a:off x="4223439" y="2733074"/>
              <a:ext cx="675604" cy="288720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b="1" dirty="0"/>
                <a:t>1</a:t>
              </a:r>
              <a:r>
                <a:rPr lang="ko-KR" altLang="en-US" sz="400" b="1" dirty="0"/>
                <a:t>분 미만</a:t>
              </a:r>
            </a:p>
          </p:txBody>
        </p:sp>
        <p:sp>
          <p:nvSpPr>
            <p:cNvPr id="20" name="다이아몬드 19">
              <a:extLst>
                <a:ext uri="{FF2B5EF4-FFF2-40B4-BE49-F238E27FC236}">
                  <a16:creationId xmlns:a16="http://schemas.microsoft.com/office/drawing/2014/main" id="{998F2728-DB13-117F-BF15-3358A1655699}"/>
                </a:ext>
              </a:extLst>
            </p:cNvPr>
            <p:cNvSpPr/>
            <p:nvPr/>
          </p:nvSpPr>
          <p:spPr>
            <a:xfrm>
              <a:off x="4223439" y="3173612"/>
              <a:ext cx="675604" cy="288720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D97467-B954-2243-CE06-1FFED8A4A30C}"/>
                </a:ext>
              </a:extLst>
            </p:cNvPr>
            <p:cNvSpPr txBox="1"/>
            <p:nvPr/>
          </p:nvSpPr>
          <p:spPr>
            <a:xfrm>
              <a:off x="4253273" y="3202958"/>
              <a:ext cx="61593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00" b="1" dirty="0">
                  <a:solidFill>
                    <a:schemeClr val="bg1"/>
                  </a:solidFill>
                </a:rPr>
                <a:t>현재가 </a:t>
              </a:r>
              <a:r>
                <a:rPr lang="en-US" altLang="ko-KR" sz="400" b="1" dirty="0">
                  <a:solidFill>
                    <a:schemeClr val="bg1"/>
                  </a:solidFill>
                </a:rPr>
                <a:t>&lt;= </a:t>
              </a:r>
            </a:p>
            <a:p>
              <a:pPr algn="ctr"/>
              <a:r>
                <a:rPr lang="ko-KR" altLang="en-US" sz="400" b="1" dirty="0" err="1">
                  <a:solidFill>
                    <a:schemeClr val="bg1"/>
                  </a:solidFill>
                </a:rPr>
                <a:t>평단가</a:t>
              </a:r>
              <a:r>
                <a:rPr lang="en-US" altLang="ko-KR" sz="400" b="1" dirty="0">
                  <a:solidFill>
                    <a:schemeClr val="bg1"/>
                  </a:solidFill>
                </a:rPr>
                <a:t>*(1.1~1.15)</a:t>
              </a:r>
              <a:endParaRPr lang="ko-KR" altLang="en-US" sz="4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00ADBD9-4833-7D9B-F624-B7AA07652B0C}"/>
                </a:ext>
              </a:extLst>
            </p:cNvPr>
            <p:cNvSpPr/>
            <p:nvPr/>
          </p:nvSpPr>
          <p:spPr>
            <a:xfrm>
              <a:off x="4223439" y="3614150"/>
              <a:ext cx="675604" cy="2348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b="1" dirty="0"/>
                <a:t>LOC</a:t>
              </a:r>
              <a:r>
                <a:rPr lang="ko-KR" altLang="en-US" sz="400" b="1" dirty="0"/>
                <a:t> 구매</a:t>
              </a:r>
            </a:p>
          </p:txBody>
        </p:sp>
        <p:sp>
          <p:nvSpPr>
            <p:cNvPr id="24" name="다이아몬드 23">
              <a:extLst>
                <a:ext uri="{FF2B5EF4-FFF2-40B4-BE49-F238E27FC236}">
                  <a16:creationId xmlns:a16="http://schemas.microsoft.com/office/drawing/2014/main" id="{174ECACE-E301-4537-2A48-B5D61FB6AE68}"/>
                </a:ext>
              </a:extLst>
            </p:cNvPr>
            <p:cNvSpPr/>
            <p:nvPr/>
          </p:nvSpPr>
          <p:spPr>
            <a:xfrm>
              <a:off x="4223439" y="4000796"/>
              <a:ext cx="675604" cy="288720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080BA0-4DE1-94F5-B1D2-F57EC6597DA9}"/>
                </a:ext>
              </a:extLst>
            </p:cNvPr>
            <p:cNvSpPr txBox="1"/>
            <p:nvPr/>
          </p:nvSpPr>
          <p:spPr>
            <a:xfrm>
              <a:off x="4253273" y="4068212"/>
              <a:ext cx="615935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00" b="1" dirty="0">
                  <a:solidFill>
                    <a:schemeClr val="bg1"/>
                  </a:solidFill>
                </a:rPr>
                <a:t>장마감여부</a:t>
              </a:r>
            </a:p>
          </p:txBody>
        </p:sp>
        <p:sp>
          <p:nvSpPr>
            <p:cNvPr id="27" name="다이아몬드 26">
              <a:extLst>
                <a:ext uri="{FF2B5EF4-FFF2-40B4-BE49-F238E27FC236}">
                  <a16:creationId xmlns:a16="http://schemas.microsoft.com/office/drawing/2014/main" id="{FA55B7B6-DDF8-2EFA-3D14-65AC5451A5BE}"/>
                </a:ext>
              </a:extLst>
            </p:cNvPr>
            <p:cNvSpPr/>
            <p:nvPr/>
          </p:nvSpPr>
          <p:spPr>
            <a:xfrm>
              <a:off x="4223439" y="1078713"/>
              <a:ext cx="675604" cy="288720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3336DA-3A8A-8F66-1FCF-E6E2A42B10CA}"/>
                </a:ext>
              </a:extLst>
            </p:cNvPr>
            <p:cNvSpPr txBox="1"/>
            <p:nvPr/>
          </p:nvSpPr>
          <p:spPr>
            <a:xfrm>
              <a:off x="4253273" y="1106859"/>
              <a:ext cx="61593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" b="1" dirty="0">
                  <a:solidFill>
                    <a:schemeClr val="bg1"/>
                  </a:solidFill>
                </a:rPr>
                <a:t>(</a:t>
              </a:r>
              <a:r>
                <a:rPr lang="ko-KR" altLang="en-US" sz="400" b="1" dirty="0">
                  <a:solidFill>
                    <a:schemeClr val="bg1"/>
                  </a:solidFill>
                </a:rPr>
                <a:t>절반 구매 </a:t>
              </a:r>
              <a:r>
                <a:rPr lang="en-US" altLang="ko-KR" sz="400" b="1" dirty="0">
                  <a:solidFill>
                    <a:schemeClr val="bg1"/>
                  </a:solidFill>
                </a:rPr>
                <a:t>&amp;&amp;</a:t>
              </a:r>
            </a:p>
            <a:p>
              <a:pPr algn="ctr"/>
              <a:r>
                <a:rPr lang="en-US" altLang="ko-KR" sz="400" b="1" dirty="0">
                  <a:solidFill>
                    <a:schemeClr val="bg1"/>
                  </a:solidFill>
                </a:rPr>
                <a:t>LOC</a:t>
              </a:r>
              <a:r>
                <a:rPr lang="ko-KR" altLang="en-US" sz="400" b="1" dirty="0">
                  <a:solidFill>
                    <a:schemeClr val="bg1"/>
                  </a:solidFill>
                </a:rPr>
                <a:t>구매</a:t>
              </a:r>
              <a:r>
                <a:rPr lang="en-US" altLang="ko-KR" sz="400" b="1" dirty="0">
                  <a:solidFill>
                    <a:schemeClr val="bg1"/>
                  </a:solidFill>
                </a:rPr>
                <a:t>) == True?</a:t>
              </a:r>
              <a:endParaRPr lang="ko-KR" altLang="en-US" sz="4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다이아몬드 29">
              <a:extLst>
                <a:ext uri="{FF2B5EF4-FFF2-40B4-BE49-F238E27FC236}">
                  <a16:creationId xmlns:a16="http://schemas.microsoft.com/office/drawing/2014/main" id="{FDB41BD6-9668-EDF2-0E6C-B06A6F616DBE}"/>
                </a:ext>
              </a:extLst>
            </p:cNvPr>
            <p:cNvSpPr/>
            <p:nvPr/>
          </p:nvSpPr>
          <p:spPr>
            <a:xfrm>
              <a:off x="4223439" y="638175"/>
              <a:ext cx="675604" cy="288720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18CFFF-53FF-510D-17AE-270F8608DF0F}"/>
                </a:ext>
              </a:extLst>
            </p:cNvPr>
            <p:cNvSpPr txBox="1"/>
            <p:nvPr/>
          </p:nvSpPr>
          <p:spPr>
            <a:xfrm>
              <a:off x="4253273" y="700341"/>
              <a:ext cx="615935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00" b="1" dirty="0">
                  <a:solidFill>
                    <a:schemeClr val="bg1"/>
                  </a:solidFill>
                </a:rPr>
                <a:t>장 시작 여부 판단</a:t>
              </a:r>
            </a:p>
          </p:txBody>
        </p: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E8CD4BAC-360A-050A-BAD9-3851D4BB473E}"/>
                </a:ext>
              </a:extLst>
            </p:cNvPr>
            <p:cNvSpPr/>
            <p:nvPr/>
          </p:nvSpPr>
          <p:spPr>
            <a:xfrm>
              <a:off x="4223439" y="1905894"/>
              <a:ext cx="675604" cy="288719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066938-1D45-1BD4-A431-09338DA8AF2D}"/>
                </a:ext>
              </a:extLst>
            </p:cNvPr>
            <p:cNvSpPr txBox="1"/>
            <p:nvPr/>
          </p:nvSpPr>
          <p:spPr>
            <a:xfrm>
              <a:off x="4253273" y="1952537"/>
              <a:ext cx="615935" cy="215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00" b="1" dirty="0">
                  <a:solidFill>
                    <a:schemeClr val="bg1"/>
                  </a:solidFill>
                </a:rPr>
                <a:t>절반 구매 여부 체크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2E8811E-1A9E-468E-39B0-435E5E9599EC}"/>
                </a:ext>
              </a:extLst>
            </p:cNvPr>
            <p:cNvCxnSpPr>
              <a:stCxn id="30" idx="2"/>
              <a:endCxn id="27" idx="0"/>
            </p:cNvCxnSpPr>
            <p:nvPr/>
          </p:nvCxnSpPr>
          <p:spPr>
            <a:xfrm>
              <a:off x="4561241" y="926895"/>
              <a:ext cx="0" cy="151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1707851B-1B75-3310-6B3E-DE326B906A88}"/>
                </a:ext>
              </a:extLst>
            </p:cNvPr>
            <p:cNvCxnSpPr>
              <a:cxnSpLocks/>
              <a:stCxn id="27" idx="2"/>
              <a:endCxn id="9" idx="0"/>
            </p:cNvCxnSpPr>
            <p:nvPr/>
          </p:nvCxnSpPr>
          <p:spPr>
            <a:xfrm>
              <a:off x="4561241" y="1367433"/>
              <a:ext cx="0" cy="151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B81D4589-9F68-7B10-9341-A070FAA65D84}"/>
                </a:ext>
              </a:extLst>
            </p:cNvPr>
            <p:cNvCxnSpPr>
              <a:cxnSpLocks/>
              <a:stCxn id="9" idx="2"/>
              <a:endCxn id="33" idx="0"/>
            </p:cNvCxnSpPr>
            <p:nvPr/>
          </p:nvCxnSpPr>
          <p:spPr>
            <a:xfrm>
              <a:off x="4561241" y="1754076"/>
              <a:ext cx="0" cy="151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4F7FAFA-1D4B-2A1B-DFFC-24935FF55DF5}"/>
                </a:ext>
              </a:extLst>
            </p:cNvPr>
            <p:cNvCxnSpPr>
              <a:cxnSpLocks/>
              <a:stCxn id="33" idx="2"/>
              <a:endCxn id="15" idx="0"/>
            </p:cNvCxnSpPr>
            <p:nvPr/>
          </p:nvCxnSpPr>
          <p:spPr>
            <a:xfrm>
              <a:off x="4561241" y="2194613"/>
              <a:ext cx="0" cy="151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BA99C240-0097-34BE-A979-98BFF36CC8C4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4561241" y="2581256"/>
              <a:ext cx="0" cy="151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44F127A-84F8-B1BB-81B2-07C06437754D}"/>
                </a:ext>
              </a:extLst>
            </p:cNvPr>
            <p:cNvCxnSpPr>
              <a:cxnSpLocks/>
              <a:stCxn id="17" idx="2"/>
              <a:endCxn id="20" idx="0"/>
            </p:cNvCxnSpPr>
            <p:nvPr/>
          </p:nvCxnSpPr>
          <p:spPr>
            <a:xfrm>
              <a:off x="4561241" y="3021794"/>
              <a:ext cx="0" cy="1518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68A80F95-66F2-E60B-623C-09DCC77A15D4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 flipV="1">
              <a:off x="4561241" y="3614150"/>
              <a:ext cx="31400" cy="113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3598BCF6-551D-9982-5B64-BE4933B86AC9}"/>
                </a:ext>
              </a:extLst>
            </p:cNvPr>
            <p:cNvCxnSpPr>
              <a:cxnSpLocks/>
              <a:stCxn id="22" idx="2"/>
              <a:endCxn id="24" idx="0"/>
            </p:cNvCxnSpPr>
            <p:nvPr/>
          </p:nvCxnSpPr>
          <p:spPr>
            <a:xfrm>
              <a:off x="4561241" y="3848975"/>
              <a:ext cx="0" cy="15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6BF8DD7A-0508-B59C-428D-64B4C4BF280D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>
              <a:off x="4561241" y="3462332"/>
              <a:ext cx="0" cy="151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다이아몬드 62">
              <a:extLst>
                <a:ext uri="{FF2B5EF4-FFF2-40B4-BE49-F238E27FC236}">
                  <a16:creationId xmlns:a16="http://schemas.microsoft.com/office/drawing/2014/main" id="{D45F790F-5149-327D-A39C-3AA02B6E5041}"/>
                </a:ext>
              </a:extLst>
            </p:cNvPr>
            <p:cNvSpPr/>
            <p:nvPr/>
          </p:nvSpPr>
          <p:spPr>
            <a:xfrm>
              <a:off x="5541393" y="2812446"/>
              <a:ext cx="675604" cy="288720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04BCD57-51BC-F760-2CD7-18D50D36AD86}"/>
                </a:ext>
              </a:extLst>
            </p:cNvPr>
            <p:cNvSpPr txBox="1"/>
            <p:nvPr/>
          </p:nvSpPr>
          <p:spPr>
            <a:xfrm>
              <a:off x="5571227" y="2880786"/>
              <a:ext cx="615935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" b="1" dirty="0">
                  <a:solidFill>
                    <a:schemeClr val="bg1"/>
                  </a:solidFill>
                </a:rPr>
                <a:t>LOC</a:t>
              </a:r>
              <a:r>
                <a:rPr lang="ko-KR" altLang="en-US" sz="400" b="1" dirty="0">
                  <a:solidFill>
                    <a:schemeClr val="bg1"/>
                  </a:solidFill>
                </a:rPr>
                <a:t>여부</a:t>
              </a:r>
            </a:p>
          </p:txBody>
        </p: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DFF4F237-B39C-8C5C-29DC-57D3BC4C3146}"/>
                </a:ext>
              </a:extLst>
            </p:cNvPr>
            <p:cNvCxnSpPr>
              <a:stCxn id="33" idx="3"/>
              <a:endCxn id="11" idx="1"/>
            </p:cNvCxnSpPr>
            <p:nvPr/>
          </p:nvCxnSpPr>
          <p:spPr>
            <a:xfrm flipV="1">
              <a:off x="4899043" y="2048536"/>
              <a:ext cx="164866" cy="1718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4FDF34B3-5491-B707-5C09-D5F8FF51FC74}"/>
                </a:ext>
              </a:extLst>
            </p:cNvPr>
            <p:cNvCxnSpPr>
              <a:cxnSpLocks/>
              <a:stCxn id="11" idx="3"/>
              <a:endCxn id="16" idx="0"/>
            </p:cNvCxnSpPr>
            <p:nvPr/>
          </p:nvCxnSpPr>
          <p:spPr>
            <a:xfrm>
              <a:off x="5739513" y="2048536"/>
              <a:ext cx="139682" cy="36647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9DBD8A05-313D-5577-781C-603F69CD2F8C}"/>
                </a:ext>
              </a:extLst>
            </p:cNvPr>
            <p:cNvCxnSpPr>
              <a:stCxn id="16" idx="2"/>
              <a:endCxn id="63" idx="0"/>
            </p:cNvCxnSpPr>
            <p:nvPr/>
          </p:nvCxnSpPr>
          <p:spPr>
            <a:xfrm>
              <a:off x="5879195" y="2649832"/>
              <a:ext cx="0" cy="162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연결선: 꺾임 88">
              <a:extLst>
                <a:ext uri="{FF2B5EF4-FFF2-40B4-BE49-F238E27FC236}">
                  <a16:creationId xmlns:a16="http://schemas.microsoft.com/office/drawing/2014/main" id="{96FEAADA-5BEF-054A-EE48-9102B3BF64D2}"/>
                </a:ext>
              </a:extLst>
            </p:cNvPr>
            <p:cNvCxnSpPr>
              <a:cxnSpLocks/>
              <a:stCxn id="11" idx="2"/>
              <a:endCxn id="15" idx="3"/>
            </p:cNvCxnSpPr>
            <p:nvPr/>
          </p:nvCxnSpPr>
          <p:spPr>
            <a:xfrm rot="5400000">
              <a:off x="5014903" y="2077036"/>
              <a:ext cx="270948" cy="5026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연결선: 꺾임 91">
              <a:extLst>
                <a:ext uri="{FF2B5EF4-FFF2-40B4-BE49-F238E27FC236}">
                  <a16:creationId xmlns:a16="http://schemas.microsoft.com/office/drawing/2014/main" id="{A7BB8041-0704-FDDC-54BA-9B34FAD21D29}"/>
                </a:ext>
              </a:extLst>
            </p:cNvPr>
            <p:cNvCxnSpPr>
              <a:cxnSpLocks/>
              <a:stCxn id="63" idx="1"/>
              <a:endCxn id="15" idx="3"/>
            </p:cNvCxnSpPr>
            <p:nvPr/>
          </p:nvCxnSpPr>
          <p:spPr>
            <a:xfrm rot="10800000">
              <a:off x="4899043" y="2463844"/>
              <a:ext cx="642350" cy="49296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37D4F10F-267C-AB2F-C3D1-B3778D2C617A}"/>
                </a:ext>
              </a:extLst>
            </p:cNvPr>
            <p:cNvCxnSpPr>
              <a:cxnSpLocks/>
              <a:stCxn id="24" idx="3"/>
              <a:endCxn id="98" idx="4"/>
            </p:cNvCxnSpPr>
            <p:nvPr/>
          </p:nvCxnSpPr>
          <p:spPr>
            <a:xfrm flipV="1">
              <a:off x="4899043" y="3002776"/>
              <a:ext cx="1540894" cy="11423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027BA996-DD91-9F4C-55FB-C56A3917054F}"/>
                </a:ext>
              </a:extLst>
            </p:cNvPr>
            <p:cNvSpPr/>
            <p:nvPr/>
          </p:nvSpPr>
          <p:spPr>
            <a:xfrm>
              <a:off x="6397103" y="2917109"/>
              <a:ext cx="85667" cy="8566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4DBB2FA5-DD48-9B7B-A650-4119DF92A745}"/>
                </a:ext>
              </a:extLst>
            </p:cNvPr>
            <p:cNvCxnSpPr>
              <a:stCxn id="63" idx="3"/>
              <a:endCxn id="98" idx="2"/>
            </p:cNvCxnSpPr>
            <p:nvPr/>
          </p:nvCxnSpPr>
          <p:spPr>
            <a:xfrm>
              <a:off x="6216997" y="2956806"/>
              <a:ext cx="180106" cy="31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연결선: 꺾임 105">
              <a:extLst>
                <a:ext uri="{FF2B5EF4-FFF2-40B4-BE49-F238E27FC236}">
                  <a16:creationId xmlns:a16="http://schemas.microsoft.com/office/drawing/2014/main" id="{0C654701-1011-128B-985A-7338458158F2}"/>
                </a:ext>
              </a:extLst>
            </p:cNvPr>
            <p:cNvCxnSpPr>
              <a:cxnSpLocks/>
              <a:stCxn id="98" idx="0"/>
              <a:endCxn id="27" idx="3"/>
            </p:cNvCxnSpPr>
            <p:nvPr/>
          </p:nvCxnSpPr>
          <p:spPr>
            <a:xfrm rot="16200000" flipV="1">
              <a:off x="4822472" y="1299644"/>
              <a:ext cx="1694036" cy="154089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연결선: 꺾임 110">
              <a:extLst>
                <a:ext uri="{FF2B5EF4-FFF2-40B4-BE49-F238E27FC236}">
                  <a16:creationId xmlns:a16="http://schemas.microsoft.com/office/drawing/2014/main" id="{520506D0-274F-A031-ED40-43056D35B12C}"/>
                </a:ext>
              </a:extLst>
            </p:cNvPr>
            <p:cNvCxnSpPr>
              <a:cxnSpLocks/>
              <a:stCxn id="117" idx="0"/>
              <a:endCxn id="30" idx="0"/>
            </p:cNvCxnSpPr>
            <p:nvPr/>
          </p:nvCxnSpPr>
          <p:spPr>
            <a:xfrm rot="16200000" flipV="1">
              <a:off x="4476593" y="722823"/>
              <a:ext cx="2268606" cy="2099310"/>
            </a:xfrm>
            <a:prstGeom prst="bentConnector3">
              <a:avLst>
                <a:gd name="adj1" fmla="val 11007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48F919F3-5576-935A-F079-11798B66DA83}"/>
                </a:ext>
              </a:extLst>
            </p:cNvPr>
            <p:cNvSpPr/>
            <p:nvPr/>
          </p:nvSpPr>
          <p:spPr>
            <a:xfrm>
              <a:off x="6617717" y="2906781"/>
              <a:ext cx="85667" cy="8566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6D1B130C-F2E4-BBE0-1F1F-CF360888FE52}"/>
                </a:ext>
              </a:extLst>
            </p:cNvPr>
            <p:cNvCxnSpPr>
              <a:stCxn id="117" idx="4"/>
              <a:endCxn id="24" idx="2"/>
            </p:cNvCxnSpPr>
            <p:nvPr/>
          </p:nvCxnSpPr>
          <p:spPr>
            <a:xfrm rot="5400000">
              <a:off x="4962362" y="2591327"/>
              <a:ext cx="1297068" cy="2099310"/>
            </a:xfrm>
            <a:prstGeom prst="bentConnector3">
              <a:avLst>
                <a:gd name="adj1" fmla="val 11762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FC5D4EB0-B404-1611-9429-D7664DB328CD}"/>
                </a:ext>
              </a:extLst>
            </p:cNvPr>
            <p:cNvCxnSpPr>
              <a:stCxn id="31" idx="3"/>
            </p:cNvCxnSpPr>
            <p:nvPr/>
          </p:nvCxnSpPr>
          <p:spPr>
            <a:xfrm flipV="1">
              <a:off x="4869208" y="403349"/>
              <a:ext cx="312392" cy="37393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연결선: 꺾임 122">
              <a:extLst>
                <a:ext uri="{FF2B5EF4-FFF2-40B4-BE49-F238E27FC236}">
                  <a16:creationId xmlns:a16="http://schemas.microsoft.com/office/drawing/2014/main" id="{0536F67C-58D0-0B7D-563E-D8EC2FE62A90}"/>
                </a:ext>
              </a:extLst>
            </p:cNvPr>
            <p:cNvCxnSpPr>
              <a:cxnSpLocks/>
              <a:stCxn id="27" idx="1"/>
              <a:endCxn id="24" idx="1"/>
            </p:cNvCxnSpPr>
            <p:nvPr/>
          </p:nvCxnSpPr>
          <p:spPr>
            <a:xfrm rot="10800000" flipV="1">
              <a:off x="4223439" y="1223072"/>
              <a:ext cx="12700" cy="2922083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8F2284F8-FD51-49EA-1298-528658D221F4}"/>
                </a:ext>
              </a:extLst>
            </p:cNvPr>
            <p:cNvCxnSpPr>
              <a:cxnSpLocks/>
              <a:stCxn id="17" idx="1"/>
              <a:endCxn id="24" idx="1"/>
            </p:cNvCxnSpPr>
            <p:nvPr/>
          </p:nvCxnSpPr>
          <p:spPr>
            <a:xfrm rot="10800000" flipV="1">
              <a:off x="4223439" y="2877434"/>
              <a:ext cx="12700" cy="1267722"/>
            </a:xfrm>
            <a:prstGeom prst="bentConnector3">
              <a:avLst>
                <a:gd name="adj1" fmla="val 386250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연결선: 꺾임 132">
              <a:extLst>
                <a:ext uri="{FF2B5EF4-FFF2-40B4-BE49-F238E27FC236}">
                  <a16:creationId xmlns:a16="http://schemas.microsoft.com/office/drawing/2014/main" id="{71842516-6D08-1205-E42B-3F9AB384534A}"/>
                </a:ext>
              </a:extLst>
            </p:cNvPr>
            <p:cNvCxnSpPr>
              <a:cxnSpLocks/>
              <a:stCxn id="20" idx="1"/>
              <a:endCxn id="24" idx="1"/>
            </p:cNvCxnSpPr>
            <p:nvPr/>
          </p:nvCxnSpPr>
          <p:spPr>
            <a:xfrm rot="10800000" flipV="1">
              <a:off x="4223439" y="3317972"/>
              <a:ext cx="12700" cy="827184"/>
            </a:xfrm>
            <a:prstGeom prst="bentConnector3">
              <a:avLst>
                <a:gd name="adj1" fmla="val 294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82BA7E2-7E73-48C2-358B-DE810FD10ACA}"/>
                </a:ext>
              </a:extLst>
            </p:cNvPr>
            <p:cNvSpPr txBox="1"/>
            <p:nvPr/>
          </p:nvSpPr>
          <p:spPr>
            <a:xfrm>
              <a:off x="4238176" y="765555"/>
              <a:ext cx="677529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" b="1" dirty="0" err="1">
                  <a:highlight>
                    <a:srgbClr val="FFFF00"/>
                  </a:highlight>
                </a:rPr>
                <a:t>market_start</a:t>
              </a:r>
              <a:r>
                <a:rPr lang="en-US" altLang="ko-KR" sz="400" b="1" dirty="0">
                  <a:highlight>
                    <a:srgbClr val="FFFF00"/>
                  </a:highlight>
                </a:rPr>
                <a:t> = True</a:t>
              </a:r>
              <a:endParaRPr lang="ko-KR" altLang="en-US" sz="400" b="1" dirty="0">
                <a:highlight>
                  <a:srgbClr val="FFFF00"/>
                </a:highlight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7D35990-40EA-F8B5-FFC0-EEC4D4EEF894}"/>
                </a:ext>
              </a:extLst>
            </p:cNvPr>
            <p:cNvSpPr txBox="1"/>
            <p:nvPr/>
          </p:nvSpPr>
          <p:spPr>
            <a:xfrm>
              <a:off x="5570488" y="2528449"/>
              <a:ext cx="677529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" b="1" dirty="0" err="1">
                  <a:highlight>
                    <a:srgbClr val="FFFF00"/>
                  </a:highlight>
                </a:rPr>
                <a:t>HalfPurchase</a:t>
              </a:r>
              <a:r>
                <a:rPr lang="en-US" altLang="ko-KR" sz="400" b="1" dirty="0">
                  <a:highlight>
                    <a:srgbClr val="FFFF00"/>
                  </a:highlight>
                </a:rPr>
                <a:t>= True</a:t>
              </a:r>
              <a:endParaRPr lang="ko-KR" altLang="en-US" sz="400" b="1" dirty="0">
                <a:highlight>
                  <a:srgbClr val="FFFF00"/>
                </a:highlight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28FF9A3-FBBC-80AA-2DA1-936D373A3493}"/>
                </a:ext>
              </a:extLst>
            </p:cNvPr>
            <p:cNvSpPr txBox="1"/>
            <p:nvPr/>
          </p:nvSpPr>
          <p:spPr>
            <a:xfrm>
              <a:off x="4230080" y="3731293"/>
              <a:ext cx="677529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" b="1" dirty="0" err="1">
                  <a:highlight>
                    <a:srgbClr val="FFFF00"/>
                  </a:highlight>
                </a:rPr>
                <a:t>LOCPurchase</a:t>
              </a:r>
              <a:r>
                <a:rPr lang="en-US" altLang="ko-KR" sz="400" b="1" dirty="0">
                  <a:highlight>
                    <a:srgbClr val="FFFF00"/>
                  </a:highlight>
                </a:rPr>
                <a:t>= True</a:t>
              </a:r>
              <a:endParaRPr lang="ko-KR" altLang="en-US" sz="400" b="1" dirty="0">
                <a:highlight>
                  <a:srgbClr val="FFFF00"/>
                </a:highlight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B63B7D4-5DE4-5FB5-4CDE-BFDA4B306B19}"/>
                </a:ext>
              </a:extLst>
            </p:cNvPr>
            <p:cNvSpPr txBox="1"/>
            <p:nvPr/>
          </p:nvSpPr>
          <p:spPr>
            <a:xfrm>
              <a:off x="5709678" y="4256224"/>
              <a:ext cx="8198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" b="1" dirty="0" err="1">
                  <a:highlight>
                    <a:srgbClr val="FFFF00"/>
                  </a:highlight>
                </a:rPr>
                <a:t>start_market</a:t>
              </a:r>
              <a:r>
                <a:rPr lang="en-US" altLang="ko-KR" sz="400" b="1" dirty="0">
                  <a:highlight>
                    <a:srgbClr val="FFFF00"/>
                  </a:highlight>
                </a:rPr>
                <a:t> = False</a:t>
              </a:r>
            </a:p>
            <a:p>
              <a:pPr algn="ctr"/>
              <a:r>
                <a:rPr lang="en-US" altLang="ko-KR" sz="400" b="1" dirty="0" err="1">
                  <a:highlight>
                    <a:srgbClr val="FFFF00"/>
                  </a:highlight>
                </a:rPr>
                <a:t>HalfPurchase</a:t>
              </a:r>
              <a:r>
                <a:rPr lang="en-US" altLang="ko-KR" sz="400" b="1" dirty="0">
                  <a:highlight>
                    <a:srgbClr val="FFFF00"/>
                  </a:highlight>
                </a:rPr>
                <a:t> = False</a:t>
              </a:r>
            </a:p>
            <a:p>
              <a:pPr algn="ctr"/>
              <a:r>
                <a:rPr lang="en-US" altLang="ko-KR" sz="400" b="1" dirty="0" err="1">
                  <a:highlight>
                    <a:srgbClr val="FFFF00"/>
                  </a:highlight>
                </a:rPr>
                <a:t>LOCPurchage</a:t>
              </a:r>
              <a:r>
                <a:rPr lang="en-US" altLang="ko-KR" sz="400" b="1" dirty="0">
                  <a:highlight>
                    <a:srgbClr val="FFFF00"/>
                  </a:highlight>
                </a:rPr>
                <a:t> = False</a:t>
              </a:r>
              <a:endParaRPr lang="ko-KR" altLang="en-US" sz="400" b="1" dirty="0">
                <a:highlight>
                  <a:srgbClr val="FFFF00"/>
                </a:highlight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196696F-7926-8D72-ED91-3645C0143E72}"/>
                </a:ext>
              </a:extLst>
            </p:cNvPr>
            <p:cNvSpPr txBox="1"/>
            <p:nvPr/>
          </p:nvSpPr>
          <p:spPr>
            <a:xfrm>
              <a:off x="4238176" y="1245360"/>
              <a:ext cx="677529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" b="1" dirty="0">
                  <a:highlight>
                    <a:srgbClr val="FFFF00"/>
                  </a:highlight>
                </a:rPr>
                <a:t>1 </a:t>
              </a:r>
              <a:r>
                <a:rPr lang="ko-KR" altLang="en-US" sz="400" b="1" dirty="0">
                  <a:highlight>
                    <a:srgbClr val="FFFF00"/>
                  </a:highlight>
                </a:rPr>
                <a:t>초마다 반복</a:t>
              </a: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88C79A03-D71E-8B1F-DE67-2A3F9392D999}"/>
                </a:ext>
              </a:extLst>
            </p:cNvPr>
            <p:cNvSpPr/>
            <p:nvPr/>
          </p:nvSpPr>
          <p:spPr>
            <a:xfrm>
              <a:off x="3568700" y="63825"/>
              <a:ext cx="3091851" cy="2348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err="1">
                  <a:solidFill>
                    <a:sysClr val="windowText" lastClr="000000"/>
                  </a:solidFill>
                </a:rPr>
                <a:t>Laoer</a:t>
              </a:r>
              <a:r>
                <a:rPr lang="en-US" altLang="ko-KR" sz="1050" b="1" dirty="0">
                  <a:solidFill>
                    <a:sysClr val="windowText" lastClr="000000"/>
                  </a:solidFill>
                </a:rPr>
                <a:t> Algorithm</a:t>
              </a:r>
              <a:endParaRPr lang="ko-KR" altLang="en-US" sz="105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69A0D099-0286-E8C5-A2C2-1923F682F70E}"/>
                </a:ext>
              </a:extLst>
            </p:cNvPr>
            <p:cNvSpPr/>
            <p:nvPr/>
          </p:nvSpPr>
          <p:spPr>
            <a:xfrm>
              <a:off x="4812574" y="4378873"/>
              <a:ext cx="795269" cy="2348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b="1" dirty="0"/>
                <a:t>if ( </a:t>
              </a:r>
              <a:r>
                <a:rPr lang="en-US" altLang="ko-KR" sz="300" b="1" dirty="0" err="1"/>
                <a:t>HalfPurchase</a:t>
              </a:r>
              <a:r>
                <a:rPr lang="en-US" altLang="ko-KR" sz="300" b="1" dirty="0"/>
                <a:t> or </a:t>
              </a:r>
              <a:r>
                <a:rPr lang="en-US" altLang="ko-KR" sz="300" b="1" dirty="0" err="1"/>
                <a:t>LOCPurchase</a:t>
              </a:r>
              <a:r>
                <a:rPr lang="en-US" altLang="ko-KR" sz="300" b="1" dirty="0"/>
                <a:t> )</a:t>
              </a:r>
            </a:p>
            <a:p>
              <a:pPr algn="ctr"/>
              <a:r>
                <a:rPr lang="en-US" altLang="ko-KR" sz="300" b="1" dirty="0" err="1"/>
                <a:t>used_splits</a:t>
              </a:r>
              <a:r>
                <a:rPr lang="en-US" altLang="ko-KR" sz="300" b="1" dirty="0"/>
                <a:t> += 1</a:t>
              </a:r>
            </a:p>
            <a:p>
              <a:pPr algn="ctr"/>
              <a:r>
                <a:rPr lang="en-US" altLang="ko-KR" sz="300" b="1" dirty="0" err="1"/>
                <a:t>remaining_splits</a:t>
              </a:r>
              <a:r>
                <a:rPr lang="en-US" altLang="ko-KR" sz="300" b="1" dirty="0"/>
                <a:t> -=  1</a:t>
              </a:r>
              <a:endParaRPr lang="ko-KR" altLang="en-US" sz="300" b="1" dirty="0"/>
            </a:p>
          </p:txBody>
        </p:sp>
      </p:grp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83B44A97-7403-8F9D-57FF-25F7449C74AE}"/>
              </a:ext>
            </a:extLst>
          </p:cNvPr>
          <p:cNvSpPr/>
          <p:nvPr/>
        </p:nvSpPr>
        <p:spPr>
          <a:xfrm>
            <a:off x="168008" y="35092"/>
            <a:ext cx="3271837" cy="4584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CCA7D85-F809-99B2-8408-0DFC992F188A}"/>
              </a:ext>
            </a:extLst>
          </p:cNvPr>
          <p:cNvSpPr/>
          <p:nvPr/>
        </p:nvSpPr>
        <p:spPr>
          <a:xfrm>
            <a:off x="876989" y="1455426"/>
            <a:ext cx="675604" cy="2348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/>
              <a:t>현재 가격 조회</a:t>
            </a:r>
          </a:p>
        </p:txBody>
      </p:sp>
      <p:sp>
        <p:nvSpPr>
          <p:cNvPr id="165" name="다이아몬드 164">
            <a:extLst>
              <a:ext uri="{FF2B5EF4-FFF2-40B4-BE49-F238E27FC236}">
                <a16:creationId xmlns:a16="http://schemas.microsoft.com/office/drawing/2014/main" id="{438919CA-31F5-F0C0-4425-DC53966E4D52}"/>
              </a:ext>
            </a:extLst>
          </p:cNvPr>
          <p:cNvSpPr/>
          <p:nvPr/>
        </p:nvSpPr>
        <p:spPr>
          <a:xfrm>
            <a:off x="1717459" y="2378812"/>
            <a:ext cx="675604" cy="288720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07F48A2-4233-7088-CF74-ED3FC3A337C0}"/>
              </a:ext>
            </a:extLst>
          </p:cNvPr>
          <p:cNvSpPr txBox="1"/>
          <p:nvPr/>
        </p:nvSpPr>
        <p:spPr>
          <a:xfrm>
            <a:off x="1747293" y="2447152"/>
            <a:ext cx="615935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" b="1" dirty="0">
                <a:solidFill>
                  <a:schemeClr val="bg1"/>
                </a:solidFill>
              </a:rPr>
              <a:t>현재가 </a:t>
            </a:r>
            <a:r>
              <a:rPr lang="en-US" altLang="ko-KR" sz="400" b="1" dirty="0">
                <a:solidFill>
                  <a:schemeClr val="bg1"/>
                </a:solidFill>
              </a:rPr>
              <a:t>&lt; </a:t>
            </a:r>
            <a:r>
              <a:rPr lang="ko-KR" altLang="en-US" sz="400" b="1" dirty="0" err="1">
                <a:solidFill>
                  <a:schemeClr val="bg1"/>
                </a:solidFill>
              </a:rPr>
              <a:t>평단가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17B1513C-4226-468F-A74F-7B288147AD8C}"/>
              </a:ext>
            </a:extLst>
          </p:cNvPr>
          <p:cNvSpPr/>
          <p:nvPr/>
        </p:nvSpPr>
        <p:spPr>
          <a:xfrm>
            <a:off x="876989" y="2821067"/>
            <a:ext cx="675604" cy="2348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/>
              <a:t>장 마감까지 </a:t>
            </a:r>
            <a:endParaRPr lang="en-US" altLang="ko-KR" sz="400" b="1" dirty="0"/>
          </a:p>
          <a:p>
            <a:pPr algn="ctr"/>
            <a:r>
              <a:rPr lang="ko-KR" altLang="en-US" sz="400" b="1" dirty="0" err="1"/>
              <a:t>남은시간</a:t>
            </a:r>
            <a:r>
              <a:rPr lang="ko-KR" altLang="en-US" sz="400" b="1" dirty="0"/>
              <a:t> 계산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D6A373DF-3E4A-1381-CA11-A1F5032715E1}"/>
              </a:ext>
            </a:extLst>
          </p:cNvPr>
          <p:cNvSpPr/>
          <p:nvPr/>
        </p:nvSpPr>
        <p:spPr>
          <a:xfrm>
            <a:off x="2194943" y="2889643"/>
            <a:ext cx="675604" cy="2348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/>
              <a:t>절반 구매</a:t>
            </a:r>
          </a:p>
        </p:txBody>
      </p:sp>
      <p:sp>
        <p:nvSpPr>
          <p:cNvPr id="169" name="다이아몬드 168">
            <a:extLst>
              <a:ext uri="{FF2B5EF4-FFF2-40B4-BE49-F238E27FC236}">
                <a16:creationId xmlns:a16="http://schemas.microsoft.com/office/drawing/2014/main" id="{C25BFA92-00F9-3566-6385-77B0CCD43386}"/>
              </a:ext>
            </a:extLst>
          </p:cNvPr>
          <p:cNvSpPr/>
          <p:nvPr/>
        </p:nvSpPr>
        <p:spPr>
          <a:xfrm>
            <a:off x="876989" y="3207710"/>
            <a:ext cx="675604" cy="288720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b="1" dirty="0"/>
              <a:t>1</a:t>
            </a:r>
            <a:r>
              <a:rPr lang="ko-KR" altLang="en-US" sz="400" b="1" dirty="0"/>
              <a:t>분 미만</a:t>
            </a:r>
          </a:p>
        </p:txBody>
      </p:sp>
      <p:sp>
        <p:nvSpPr>
          <p:cNvPr id="170" name="다이아몬드 169">
            <a:extLst>
              <a:ext uri="{FF2B5EF4-FFF2-40B4-BE49-F238E27FC236}">
                <a16:creationId xmlns:a16="http://schemas.microsoft.com/office/drawing/2014/main" id="{9C29BBDE-84C0-EAF8-2AAC-42F4A1FDAE4E}"/>
              </a:ext>
            </a:extLst>
          </p:cNvPr>
          <p:cNvSpPr/>
          <p:nvPr/>
        </p:nvSpPr>
        <p:spPr>
          <a:xfrm>
            <a:off x="876989" y="3648248"/>
            <a:ext cx="675604" cy="288720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B6EF9D2-3AFE-0567-0960-58D9972E7D51}"/>
              </a:ext>
            </a:extLst>
          </p:cNvPr>
          <p:cNvSpPr txBox="1"/>
          <p:nvPr/>
        </p:nvSpPr>
        <p:spPr>
          <a:xfrm>
            <a:off x="906823" y="3677594"/>
            <a:ext cx="61593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" b="1" dirty="0">
                <a:solidFill>
                  <a:schemeClr val="bg1"/>
                </a:solidFill>
              </a:rPr>
              <a:t>현재가 </a:t>
            </a:r>
            <a:r>
              <a:rPr lang="en-US" altLang="ko-KR" sz="400" b="1" dirty="0">
                <a:solidFill>
                  <a:schemeClr val="bg1"/>
                </a:solidFill>
              </a:rPr>
              <a:t>&lt;= </a:t>
            </a:r>
          </a:p>
          <a:p>
            <a:pPr algn="ctr"/>
            <a:r>
              <a:rPr lang="ko-KR" altLang="en-US" sz="400" b="1" dirty="0" err="1">
                <a:solidFill>
                  <a:schemeClr val="bg1"/>
                </a:solidFill>
              </a:rPr>
              <a:t>평단가</a:t>
            </a:r>
            <a:r>
              <a:rPr lang="en-US" altLang="ko-KR" sz="400" b="1" dirty="0">
                <a:solidFill>
                  <a:schemeClr val="bg1"/>
                </a:solidFill>
              </a:rPr>
              <a:t>*(1.1~1.15)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C31918E-3BC5-4E74-102F-ADC9DCFC36DF}"/>
              </a:ext>
            </a:extLst>
          </p:cNvPr>
          <p:cNvSpPr/>
          <p:nvPr/>
        </p:nvSpPr>
        <p:spPr>
          <a:xfrm>
            <a:off x="876989" y="4088786"/>
            <a:ext cx="675604" cy="2348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b="1" dirty="0"/>
              <a:t>LOC</a:t>
            </a:r>
            <a:r>
              <a:rPr lang="ko-KR" altLang="en-US" sz="400" b="1" dirty="0"/>
              <a:t> 구매</a:t>
            </a:r>
          </a:p>
        </p:txBody>
      </p:sp>
      <p:sp>
        <p:nvSpPr>
          <p:cNvPr id="173" name="다이아몬드 172">
            <a:extLst>
              <a:ext uri="{FF2B5EF4-FFF2-40B4-BE49-F238E27FC236}">
                <a16:creationId xmlns:a16="http://schemas.microsoft.com/office/drawing/2014/main" id="{369509FD-4962-38F9-71F1-97D170820B18}"/>
              </a:ext>
            </a:extLst>
          </p:cNvPr>
          <p:cNvSpPr/>
          <p:nvPr/>
        </p:nvSpPr>
        <p:spPr>
          <a:xfrm>
            <a:off x="876989" y="4475432"/>
            <a:ext cx="675604" cy="288720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3F50B43-6C9D-4040-D9F3-64836A2B5512}"/>
              </a:ext>
            </a:extLst>
          </p:cNvPr>
          <p:cNvSpPr txBox="1"/>
          <p:nvPr/>
        </p:nvSpPr>
        <p:spPr>
          <a:xfrm>
            <a:off x="906823" y="4542848"/>
            <a:ext cx="615935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" b="1" dirty="0">
                <a:solidFill>
                  <a:schemeClr val="bg1"/>
                </a:solidFill>
              </a:rPr>
              <a:t>장마감여부</a:t>
            </a:r>
          </a:p>
        </p:txBody>
      </p:sp>
      <p:sp>
        <p:nvSpPr>
          <p:cNvPr id="175" name="다이아몬드 174">
            <a:extLst>
              <a:ext uri="{FF2B5EF4-FFF2-40B4-BE49-F238E27FC236}">
                <a16:creationId xmlns:a16="http://schemas.microsoft.com/office/drawing/2014/main" id="{76F87365-6C2A-70CB-4300-1EED32751B34}"/>
              </a:ext>
            </a:extLst>
          </p:cNvPr>
          <p:cNvSpPr/>
          <p:nvPr/>
        </p:nvSpPr>
        <p:spPr>
          <a:xfrm>
            <a:off x="876989" y="1014888"/>
            <a:ext cx="675604" cy="288720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935395C-5B9C-C50E-3B1B-76F059A4D005}"/>
              </a:ext>
            </a:extLst>
          </p:cNvPr>
          <p:cNvSpPr txBox="1"/>
          <p:nvPr/>
        </p:nvSpPr>
        <p:spPr>
          <a:xfrm>
            <a:off x="906823" y="1043034"/>
            <a:ext cx="615935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" b="1" dirty="0">
                <a:solidFill>
                  <a:schemeClr val="bg1"/>
                </a:solidFill>
              </a:rPr>
              <a:t>(</a:t>
            </a:r>
            <a:r>
              <a:rPr lang="ko-KR" altLang="en-US" sz="400" b="1" dirty="0">
                <a:solidFill>
                  <a:schemeClr val="bg1"/>
                </a:solidFill>
              </a:rPr>
              <a:t>절반 구매 </a:t>
            </a:r>
            <a:r>
              <a:rPr lang="en-US" altLang="ko-KR" sz="400" b="1" dirty="0">
                <a:solidFill>
                  <a:schemeClr val="bg1"/>
                </a:solidFill>
              </a:rPr>
              <a:t>&amp;&amp;</a:t>
            </a:r>
          </a:p>
          <a:p>
            <a:pPr algn="ctr"/>
            <a:r>
              <a:rPr lang="en-US" altLang="ko-KR" sz="400" b="1" dirty="0">
                <a:solidFill>
                  <a:schemeClr val="bg1"/>
                </a:solidFill>
              </a:rPr>
              <a:t>LOC</a:t>
            </a:r>
            <a:r>
              <a:rPr lang="ko-KR" altLang="en-US" sz="400" b="1" dirty="0">
                <a:solidFill>
                  <a:schemeClr val="bg1"/>
                </a:solidFill>
              </a:rPr>
              <a:t>구매</a:t>
            </a:r>
            <a:r>
              <a:rPr lang="en-US" altLang="ko-KR" sz="400" b="1" dirty="0">
                <a:solidFill>
                  <a:schemeClr val="bg1"/>
                </a:solidFill>
              </a:rPr>
              <a:t>) == True?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177" name="다이아몬드 176">
            <a:extLst>
              <a:ext uri="{FF2B5EF4-FFF2-40B4-BE49-F238E27FC236}">
                <a16:creationId xmlns:a16="http://schemas.microsoft.com/office/drawing/2014/main" id="{53631961-B8FE-45FD-F37A-CDA89EAC6098}"/>
              </a:ext>
            </a:extLst>
          </p:cNvPr>
          <p:cNvSpPr/>
          <p:nvPr/>
        </p:nvSpPr>
        <p:spPr>
          <a:xfrm>
            <a:off x="876989" y="574350"/>
            <a:ext cx="675604" cy="288720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604CC51-0424-DD0B-546C-C23103EE0E88}"/>
              </a:ext>
            </a:extLst>
          </p:cNvPr>
          <p:cNvSpPr txBox="1"/>
          <p:nvPr/>
        </p:nvSpPr>
        <p:spPr>
          <a:xfrm>
            <a:off x="906823" y="636516"/>
            <a:ext cx="615935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" b="1" dirty="0">
                <a:solidFill>
                  <a:schemeClr val="bg1"/>
                </a:solidFill>
              </a:rPr>
              <a:t>장 시작 여부 판단</a:t>
            </a:r>
          </a:p>
        </p:txBody>
      </p:sp>
      <p:sp>
        <p:nvSpPr>
          <p:cNvPr id="179" name="다이아몬드 178">
            <a:extLst>
              <a:ext uri="{FF2B5EF4-FFF2-40B4-BE49-F238E27FC236}">
                <a16:creationId xmlns:a16="http://schemas.microsoft.com/office/drawing/2014/main" id="{B4808B2A-495D-C0D6-00DE-623450B2F7C4}"/>
              </a:ext>
            </a:extLst>
          </p:cNvPr>
          <p:cNvSpPr/>
          <p:nvPr/>
        </p:nvSpPr>
        <p:spPr>
          <a:xfrm>
            <a:off x="876989" y="2380530"/>
            <a:ext cx="675604" cy="288719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86ABE1E-102F-B6B3-F259-97C7B58F10A6}"/>
              </a:ext>
            </a:extLst>
          </p:cNvPr>
          <p:cNvSpPr txBox="1"/>
          <p:nvPr/>
        </p:nvSpPr>
        <p:spPr>
          <a:xfrm>
            <a:off x="906823" y="2427173"/>
            <a:ext cx="615935" cy="215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" b="1" dirty="0">
                <a:solidFill>
                  <a:schemeClr val="bg1"/>
                </a:solidFill>
              </a:rPr>
              <a:t>절반 구매 여부 체크</a:t>
            </a: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4C139BFE-C021-C2CF-250B-C8BC0DDD56BC}"/>
              </a:ext>
            </a:extLst>
          </p:cNvPr>
          <p:cNvCxnSpPr>
            <a:stCxn id="177" idx="2"/>
            <a:endCxn id="175" idx="0"/>
          </p:cNvCxnSpPr>
          <p:nvPr/>
        </p:nvCxnSpPr>
        <p:spPr>
          <a:xfrm>
            <a:off x="1214791" y="863070"/>
            <a:ext cx="0" cy="151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2A876CB5-338E-9646-FAA7-327ECCBB7691}"/>
              </a:ext>
            </a:extLst>
          </p:cNvPr>
          <p:cNvCxnSpPr>
            <a:cxnSpLocks/>
            <a:stCxn id="175" idx="2"/>
            <a:endCxn id="164" idx="0"/>
          </p:cNvCxnSpPr>
          <p:nvPr/>
        </p:nvCxnSpPr>
        <p:spPr>
          <a:xfrm>
            <a:off x="1214791" y="1303608"/>
            <a:ext cx="0" cy="151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0B5BFE26-CC5D-F01D-BC3B-320B9B042446}"/>
              </a:ext>
            </a:extLst>
          </p:cNvPr>
          <p:cNvCxnSpPr>
            <a:cxnSpLocks/>
            <a:stCxn id="164" idx="2"/>
            <a:endCxn id="229" idx="0"/>
          </p:cNvCxnSpPr>
          <p:nvPr/>
        </p:nvCxnSpPr>
        <p:spPr>
          <a:xfrm>
            <a:off x="1214791" y="1690251"/>
            <a:ext cx="1981" cy="134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118DFEEF-FE24-978A-7DDD-33E799A98827}"/>
              </a:ext>
            </a:extLst>
          </p:cNvPr>
          <p:cNvCxnSpPr>
            <a:cxnSpLocks/>
            <a:stCxn id="229" idx="2"/>
            <a:endCxn id="179" idx="0"/>
          </p:cNvCxnSpPr>
          <p:nvPr/>
        </p:nvCxnSpPr>
        <p:spPr>
          <a:xfrm flipH="1">
            <a:off x="1214791" y="2105032"/>
            <a:ext cx="1981" cy="275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A58D55D5-7261-E0AE-9CC7-C6D3C13D102F}"/>
              </a:ext>
            </a:extLst>
          </p:cNvPr>
          <p:cNvCxnSpPr>
            <a:cxnSpLocks/>
            <a:stCxn id="167" idx="2"/>
            <a:endCxn id="169" idx="0"/>
          </p:cNvCxnSpPr>
          <p:nvPr/>
        </p:nvCxnSpPr>
        <p:spPr>
          <a:xfrm>
            <a:off x="1214791" y="3055892"/>
            <a:ext cx="0" cy="151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1BCC97C4-7D13-F4DB-7053-7778876D5433}"/>
              </a:ext>
            </a:extLst>
          </p:cNvPr>
          <p:cNvCxnSpPr>
            <a:cxnSpLocks/>
            <a:stCxn id="169" idx="2"/>
            <a:endCxn id="170" idx="0"/>
          </p:cNvCxnSpPr>
          <p:nvPr/>
        </p:nvCxnSpPr>
        <p:spPr>
          <a:xfrm>
            <a:off x="1214791" y="3496430"/>
            <a:ext cx="0" cy="151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D9995218-EE27-5C74-0F5E-C60400016C34}"/>
              </a:ext>
            </a:extLst>
          </p:cNvPr>
          <p:cNvCxnSpPr>
            <a:cxnSpLocks/>
            <a:endCxn id="172" idx="0"/>
          </p:cNvCxnSpPr>
          <p:nvPr/>
        </p:nvCxnSpPr>
        <p:spPr>
          <a:xfrm flipH="1" flipV="1">
            <a:off x="1214791" y="4088786"/>
            <a:ext cx="31400" cy="11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F35DA68-6BCD-0075-5365-F053E6F86D99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1214791" y="4323611"/>
            <a:ext cx="0" cy="151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19CDD98A-9BE6-4C0D-D2E5-94F89E702258}"/>
              </a:ext>
            </a:extLst>
          </p:cNvPr>
          <p:cNvCxnSpPr>
            <a:cxnSpLocks/>
            <a:stCxn id="170" idx="2"/>
            <a:endCxn id="172" idx="0"/>
          </p:cNvCxnSpPr>
          <p:nvPr/>
        </p:nvCxnSpPr>
        <p:spPr>
          <a:xfrm>
            <a:off x="1214791" y="3936968"/>
            <a:ext cx="0" cy="151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다이아몬드 189">
            <a:extLst>
              <a:ext uri="{FF2B5EF4-FFF2-40B4-BE49-F238E27FC236}">
                <a16:creationId xmlns:a16="http://schemas.microsoft.com/office/drawing/2014/main" id="{A8F70601-2AB6-D6F0-6F54-3FFA537E4392}"/>
              </a:ext>
            </a:extLst>
          </p:cNvPr>
          <p:cNvSpPr/>
          <p:nvPr/>
        </p:nvSpPr>
        <p:spPr>
          <a:xfrm>
            <a:off x="2194943" y="3287082"/>
            <a:ext cx="675604" cy="288720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 b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F050484-FAE6-A4BA-D6D8-C66E4637FDE5}"/>
              </a:ext>
            </a:extLst>
          </p:cNvPr>
          <p:cNvSpPr txBox="1"/>
          <p:nvPr/>
        </p:nvSpPr>
        <p:spPr>
          <a:xfrm>
            <a:off x="2224777" y="3355422"/>
            <a:ext cx="615935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" b="1" dirty="0">
                <a:solidFill>
                  <a:schemeClr val="bg1"/>
                </a:solidFill>
              </a:rPr>
              <a:t>LOC</a:t>
            </a:r>
            <a:r>
              <a:rPr lang="ko-KR" altLang="en-US" sz="400" b="1" dirty="0">
                <a:solidFill>
                  <a:schemeClr val="bg1"/>
                </a:solidFill>
              </a:rPr>
              <a:t>여부</a:t>
            </a:r>
          </a:p>
        </p:txBody>
      </p: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02E0BE54-1C4B-250B-8802-B4E8B137B35C}"/>
              </a:ext>
            </a:extLst>
          </p:cNvPr>
          <p:cNvCxnSpPr>
            <a:stCxn id="179" idx="3"/>
            <a:endCxn id="165" idx="1"/>
          </p:cNvCxnSpPr>
          <p:nvPr/>
        </p:nvCxnSpPr>
        <p:spPr>
          <a:xfrm flipV="1">
            <a:off x="1552593" y="2523172"/>
            <a:ext cx="164866" cy="17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C719730B-DCE0-5F47-31AE-E2448DEC07A0}"/>
              </a:ext>
            </a:extLst>
          </p:cNvPr>
          <p:cNvCxnSpPr>
            <a:cxnSpLocks/>
            <a:stCxn id="165" idx="3"/>
            <a:endCxn id="168" idx="0"/>
          </p:cNvCxnSpPr>
          <p:nvPr/>
        </p:nvCxnSpPr>
        <p:spPr>
          <a:xfrm>
            <a:off x="2393063" y="2523172"/>
            <a:ext cx="139682" cy="3664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951B6663-33F9-9679-2CDB-92526C88D8B7}"/>
              </a:ext>
            </a:extLst>
          </p:cNvPr>
          <p:cNvCxnSpPr>
            <a:stCxn id="168" idx="2"/>
            <a:endCxn id="190" idx="0"/>
          </p:cNvCxnSpPr>
          <p:nvPr/>
        </p:nvCxnSpPr>
        <p:spPr>
          <a:xfrm>
            <a:off x="2532745" y="3124468"/>
            <a:ext cx="0" cy="162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321A1C4A-9A96-D581-4AC9-19D4C2C5A6E8}"/>
              </a:ext>
            </a:extLst>
          </p:cNvPr>
          <p:cNvCxnSpPr>
            <a:cxnSpLocks/>
            <a:stCxn id="165" idx="2"/>
            <a:endCxn id="167" idx="3"/>
          </p:cNvCxnSpPr>
          <p:nvPr/>
        </p:nvCxnSpPr>
        <p:spPr>
          <a:xfrm rot="5400000">
            <a:off x="1668453" y="2551672"/>
            <a:ext cx="270948" cy="5026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AE83A6-4093-4E0A-196B-6F9C868B7DF0}"/>
              </a:ext>
            </a:extLst>
          </p:cNvPr>
          <p:cNvCxnSpPr>
            <a:cxnSpLocks/>
            <a:stCxn id="190" idx="1"/>
            <a:endCxn id="167" idx="3"/>
          </p:cNvCxnSpPr>
          <p:nvPr/>
        </p:nvCxnSpPr>
        <p:spPr>
          <a:xfrm rot="10800000">
            <a:off x="1552593" y="2938480"/>
            <a:ext cx="642350" cy="4929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4417C864-5F8E-195C-A23C-44A79AF23DF6}"/>
              </a:ext>
            </a:extLst>
          </p:cNvPr>
          <p:cNvCxnSpPr>
            <a:cxnSpLocks/>
            <a:stCxn id="173" idx="3"/>
            <a:endCxn id="198" idx="4"/>
          </p:cNvCxnSpPr>
          <p:nvPr/>
        </p:nvCxnSpPr>
        <p:spPr>
          <a:xfrm flipV="1">
            <a:off x="1552593" y="3477412"/>
            <a:ext cx="1540894" cy="11423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타원 197">
            <a:extLst>
              <a:ext uri="{FF2B5EF4-FFF2-40B4-BE49-F238E27FC236}">
                <a16:creationId xmlns:a16="http://schemas.microsoft.com/office/drawing/2014/main" id="{2A78EC6D-239E-FBA4-C9BE-B720F1433EFF}"/>
              </a:ext>
            </a:extLst>
          </p:cNvPr>
          <p:cNvSpPr/>
          <p:nvPr/>
        </p:nvSpPr>
        <p:spPr>
          <a:xfrm>
            <a:off x="3050653" y="3391745"/>
            <a:ext cx="85667" cy="856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01B9915A-8510-C13B-8A15-64E5B64CD3E5}"/>
              </a:ext>
            </a:extLst>
          </p:cNvPr>
          <p:cNvCxnSpPr>
            <a:stCxn id="190" idx="3"/>
            <a:endCxn id="198" idx="2"/>
          </p:cNvCxnSpPr>
          <p:nvPr/>
        </p:nvCxnSpPr>
        <p:spPr>
          <a:xfrm>
            <a:off x="2870547" y="3431442"/>
            <a:ext cx="180106" cy="3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818BC0D8-E022-A3BD-3587-E398F5BE7D23}"/>
              </a:ext>
            </a:extLst>
          </p:cNvPr>
          <p:cNvCxnSpPr>
            <a:cxnSpLocks/>
            <a:stCxn id="198" idx="0"/>
            <a:endCxn id="175" idx="3"/>
          </p:cNvCxnSpPr>
          <p:nvPr/>
        </p:nvCxnSpPr>
        <p:spPr>
          <a:xfrm rot="16200000" flipV="1">
            <a:off x="1206792" y="1505050"/>
            <a:ext cx="2232497" cy="15408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C2EFD5AC-C68A-C541-A3BB-D60FE2510E56}"/>
              </a:ext>
            </a:extLst>
          </p:cNvPr>
          <p:cNvCxnSpPr>
            <a:cxnSpLocks/>
            <a:stCxn id="202" idx="0"/>
            <a:endCxn id="177" idx="0"/>
          </p:cNvCxnSpPr>
          <p:nvPr/>
        </p:nvCxnSpPr>
        <p:spPr>
          <a:xfrm rot="16200000" flipV="1">
            <a:off x="860913" y="928229"/>
            <a:ext cx="2807067" cy="2099310"/>
          </a:xfrm>
          <a:prstGeom prst="bentConnector3">
            <a:avLst>
              <a:gd name="adj1" fmla="val 1081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타원 201">
            <a:extLst>
              <a:ext uri="{FF2B5EF4-FFF2-40B4-BE49-F238E27FC236}">
                <a16:creationId xmlns:a16="http://schemas.microsoft.com/office/drawing/2014/main" id="{BB085EC5-344D-A924-2850-C78BF054DDFB}"/>
              </a:ext>
            </a:extLst>
          </p:cNvPr>
          <p:cNvSpPr/>
          <p:nvPr/>
        </p:nvSpPr>
        <p:spPr>
          <a:xfrm>
            <a:off x="3271267" y="3381417"/>
            <a:ext cx="85667" cy="856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연결선: 꺾임 202">
            <a:extLst>
              <a:ext uri="{FF2B5EF4-FFF2-40B4-BE49-F238E27FC236}">
                <a16:creationId xmlns:a16="http://schemas.microsoft.com/office/drawing/2014/main" id="{AD1EDCF6-2ABF-CB69-6059-0B01DCD403A2}"/>
              </a:ext>
            </a:extLst>
          </p:cNvPr>
          <p:cNvCxnSpPr>
            <a:stCxn id="202" idx="4"/>
            <a:endCxn id="173" idx="2"/>
          </p:cNvCxnSpPr>
          <p:nvPr/>
        </p:nvCxnSpPr>
        <p:spPr>
          <a:xfrm rot="5400000">
            <a:off x="1615912" y="3065963"/>
            <a:ext cx="1297068" cy="2099310"/>
          </a:xfrm>
          <a:prstGeom prst="bentConnector3">
            <a:avLst>
              <a:gd name="adj1" fmla="val 11762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188ADF9-2EA9-77B6-D67B-BD8AA6F55D19}"/>
              </a:ext>
            </a:extLst>
          </p:cNvPr>
          <p:cNvCxnSpPr>
            <a:stCxn id="178" idx="3"/>
          </p:cNvCxnSpPr>
          <p:nvPr/>
        </p:nvCxnSpPr>
        <p:spPr>
          <a:xfrm flipV="1">
            <a:off x="1522758" y="339524"/>
            <a:ext cx="312392" cy="3739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6B0CE235-34A4-AF7D-174B-A7BBD314FFA2}"/>
              </a:ext>
            </a:extLst>
          </p:cNvPr>
          <p:cNvCxnSpPr>
            <a:cxnSpLocks/>
            <a:stCxn id="175" idx="1"/>
            <a:endCxn id="173" idx="1"/>
          </p:cNvCxnSpPr>
          <p:nvPr/>
        </p:nvCxnSpPr>
        <p:spPr>
          <a:xfrm rot="10800000" flipV="1">
            <a:off x="876989" y="1159248"/>
            <a:ext cx="12700" cy="346054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0241020F-AF49-9F4D-A34D-49B3BA3B0D9B}"/>
              </a:ext>
            </a:extLst>
          </p:cNvPr>
          <p:cNvCxnSpPr>
            <a:cxnSpLocks/>
            <a:stCxn id="169" idx="1"/>
            <a:endCxn id="173" idx="1"/>
          </p:cNvCxnSpPr>
          <p:nvPr/>
        </p:nvCxnSpPr>
        <p:spPr>
          <a:xfrm rot="10800000" flipV="1">
            <a:off x="876989" y="3352070"/>
            <a:ext cx="12700" cy="1267722"/>
          </a:xfrm>
          <a:prstGeom prst="bentConnector3">
            <a:avLst>
              <a:gd name="adj1" fmla="val 38625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1C1622F8-4629-F057-795A-5179F207FEBB}"/>
              </a:ext>
            </a:extLst>
          </p:cNvPr>
          <p:cNvCxnSpPr>
            <a:cxnSpLocks/>
            <a:stCxn id="170" idx="1"/>
            <a:endCxn id="173" idx="1"/>
          </p:cNvCxnSpPr>
          <p:nvPr/>
        </p:nvCxnSpPr>
        <p:spPr>
          <a:xfrm rot="10800000" flipV="1">
            <a:off x="876989" y="3792608"/>
            <a:ext cx="12700" cy="827184"/>
          </a:xfrm>
          <a:prstGeom prst="bentConnector3">
            <a:avLst>
              <a:gd name="adj1" fmla="val 294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3DDA6FAE-788C-7849-BBF1-10698997066D}"/>
              </a:ext>
            </a:extLst>
          </p:cNvPr>
          <p:cNvSpPr txBox="1"/>
          <p:nvPr/>
        </p:nvSpPr>
        <p:spPr>
          <a:xfrm>
            <a:off x="891726" y="701730"/>
            <a:ext cx="677529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" b="1" dirty="0" err="1">
                <a:highlight>
                  <a:srgbClr val="FFFF00"/>
                </a:highlight>
              </a:rPr>
              <a:t>market_start</a:t>
            </a:r>
            <a:r>
              <a:rPr lang="en-US" altLang="ko-KR" sz="400" b="1" dirty="0">
                <a:highlight>
                  <a:srgbClr val="FFFF00"/>
                </a:highlight>
              </a:rPr>
              <a:t> = True</a:t>
            </a:r>
            <a:endParaRPr lang="ko-KR" altLang="en-US" sz="400" b="1" dirty="0">
              <a:highlight>
                <a:srgbClr val="FFFF00"/>
              </a:highlight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DD0D359-D4C2-16A3-8468-89D8511F4F91}"/>
              </a:ext>
            </a:extLst>
          </p:cNvPr>
          <p:cNvSpPr txBox="1"/>
          <p:nvPr/>
        </p:nvSpPr>
        <p:spPr>
          <a:xfrm>
            <a:off x="2224038" y="3003085"/>
            <a:ext cx="677529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" b="1" dirty="0" err="1">
                <a:highlight>
                  <a:srgbClr val="FFFF00"/>
                </a:highlight>
              </a:rPr>
              <a:t>HalfPurchase</a:t>
            </a:r>
            <a:r>
              <a:rPr lang="en-US" altLang="ko-KR" sz="400" b="1" dirty="0">
                <a:highlight>
                  <a:srgbClr val="FFFF00"/>
                </a:highlight>
              </a:rPr>
              <a:t>= True</a:t>
            </a:r>
            <a:endParaRPr lang="ko-KR" altLang="en-US" sz="400" b="1" dirty="0">
              <a:highlight>
                <a:srgbClr val="FFFF00"/>
              </a:highlight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A9DE886-E393-9A42-1052-C612D1FABD56}"/>
              </a:ext>
            </a:extLst>
          </p:cNvPr>
          <p:cNvSpPr txBox="1"/>
          <p:nvPr/>
        </p:nvSpPr>
        <p:spPr>
          <a:xfrm>
            <a:off x="883630" y="4205929"/>
            <a:ext cx="677529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" b="1" dirty="0" err="1">
                <a:highlight>
                  <a:srgbClr val="FFFF00"/>
                </a:highlight>
              </a:rPr>
              <a:t>LOCPurchase</a:t>
            </a:r>
            <a:r>
              <a:rPr lang="en-US" altLang="ko-KR" sz="400" b="1" dirty="0">
                <a:highlight>
                  <a:srgbClr val="FFFF00"/>
                </a:highlight>
              </a:rPr>
              <a:t>= True</a:t>
            </a:r>
            <a:endParaRPr lang="ko-KR" altLang="en-US" sz="400" b="1" dirty="0">
              <a:highlight>
                <a:srgbClr val="FFFF00"/>
              </a:highlight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E036B29-1E8B-4086-36B3-E59D7563CB56}"/>
              </a:ext>
            </a:extLst>
          </p:cNvPr>
          <p:cNvSpPr txBox="1"/>
          <p:nvPr/>
        </p:nvSpPr>
        <p:spPr>
          <a:xfrm>
            <a:off x="2363228" y="4730860"/>
            <a:ext cx="819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" b="1" dirty="0" err="1">
                <a:highlight>
                  <a:srgbClr val="FFFF00"/>
                </a:highlight>
              </a:rPr>
              <a:t>start_market</a:t>
            </a:r>
            <a:r>
              <a:rPr lang="en-US" altLang="ko-KR" sz="400" b="1" dirty="0">
                <a:highlight>
                  <a:srgbClr val="FFFF00"/>
                </a:highlight>
              </a:rPr>
              <a:t> = False</a:t>
            </a:r>
          </a:p>
          <a:p>
            <a:pPr algn="ctr"/>
            <a:r>
              <a:rPr lang="en-US" altLang="ko-KR" sz="400" b="1" dirty="0" err="1">
                <a:highlight>
                  <a:srgbClr val="FFFF00"/>
                </a:highlight>
              </a:rPr>
              <a:t>HalfPurchase</a:t>
            </a:r>
            <a:r>
              <a:rPr lang="en-US" altLang="ko-KR" sz="400" b="1" dirty="0">
                <a:highlight>
                  <a:srgbClr val="FFFF00"/>
                </a:highlight>
              </a:rPr>
              <a:t> = False</a:t>
            </a:r>
          </a:p>
          <a:p>
            <a:pPr algn="ctr"/>
            <a:r>
              <a:rPr lang="en-US" altLang="ko-KR" sz="400" b="1" dirty="0" err="1">
                <a:highlight>
                  <a:srgbClr val="FFFF00"/>
                </a:highlight>
              </a:rPr>
              <a:t>LOCPurchage</a:t>
            </a:r>
            <a:r>
              <a:rPr lang="en-US" altLang="ko-KR" sz="400" b="1" dirty="0">
                <a:highlight>
                  <a:srgbClr val="FFFF00"/>
                </a:highlight>
              </a:rPr>
              <a:t> = False</a:t>
            </a:r>
            <a:endParaRPr lang="ko-KR" altLang="en-US" sz="400" b="1" dirty="0">
              <a:highlight>
                <a:srgbClr val="FFFF00"/>
              </a:highlight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FB006AF-047E-29B2-0824-9EB66968F7DD}"/>
              </a:ext>
            </a:extLst>
          </p:cNvPr>
          <p:cNvSpPr txBox="1"/>
          <p:nvPr/>
        </p:nvSpPr>
        <p:spPr>
          <a:xfrm>
            <a:off x="891726" y="1181535"/>
            <a:ext cx="677529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" b="1" dirty="0">
                <a:highlight>
                  <a:srgbClr val="FFFF00"/>
                </a:highlight>
              </a:rPr>
              <a:t>1 </a:t>
            </a:r>
            <a:r>
              <a:rPr lang="ko-KR" altLang="en-US" sz="400" b="1" dirty="0">
                <a:highlight>
                  <a:srgbClr val="FFFF00"/>
                </a:highlight>
              </a:rPr>
              <a:t>초마다 반복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0CD7E3A1-621C-8765-1D4A-AE1D95197B89}"/>
              </a:ext>
            </a:extLst>
          </p:cNvPr>
          <p:cNvSpPr/>
          <p:nvPr/>
        </p:nvSpPr>
        <p:spPr>
          <a:xfrm>
            <a:off x="222250" y="0"/>
            <a:ext cx="3091851" cy="234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err="1">
                <a:solidFill>
                  <a:sysClr val="windowText" lastClr="000000"/>
                </a:solidFill>
              </a:rPr>
              <a:t>Laoer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 Algorithm</a:t>
            </a:r>
            <a:endParaRPr lang="ko-KR" altLang="en-US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D41190D8-6C86-5561-AAA2-C78D3D4E7C9D}"/>
              </a:ext>
            </a:extLst>
          </p:cNvPr>
          <p:cNvSpPr/>
          <p:nvPr/>
        </p:nvSpPr>
        <p:spPr>
          <a:xfrm>
            <a:off x="1466124" y="4853509"/>
            <a:ext cx="795269" cy="2348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b="1" dirty="0">
                <a:solidFill>
                  <a:schemeClr val="tx1"/>
                </a:solidFill>
              </a:rPr>
              <a:t>if ( </a:t>
            </a:r>
            <a:r>
              <a:rPr lang="en-US" altLang="ko-KR" sz="300" b="1" dirty="0" err="1">
                <a:solidFill>
                  <a:schemeClr val="tx1"/>
                </a:solidFill>
              </a:rPr>
              <a:t>HalfPurchase</a:t>
            </a:r>
            <a:r>
              <a:rPr lang="en-US" altLang="ko-KR" sz="300" b="1" dirty="0">
                <a:solidFill>
                  <a:schemeClr val="tx1"/>
                </a:solidFill>
              </a:rPr>
              <a:t> or </a:t>
            </a:r>
            <a:r>
              <a:rPr lang="en-US" altLang="ko-KR" sz="300" b="1" dirty="0" err="1">
                <a:solidFill>
                  <a:schemeClr val="tx1"/>
                </a:solidFill>
              </a:rPr>
              <a:t>LOCPurchase</a:t>
            </a:r>
            <a:r>
              <a:rPr lang="en-US" altLang="ko-KR" sz="300" b="1" dirty="0">
                <a:solidFill>
                  <a:schemeClr val="tx1"/>
                </a:solidFill>
              </a:rPr>
              <a:t> )</a:t>
            </a:r>
          </a:p>
          <a:p>
            <a:pPr algn="ctr"/>
            <a:r>
              <a:rPr lang="en-US" altLang="ko-KR" sz="3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used_splits</a:t>
            </a:r>
            <a:r>
              <a:rPr lang="en-US" altLang="ko-KR" sz="300" b="1" dirty="0">
                <a:solidFill>
                  <a:schemeClr val="tx1"/>
                </a:solidFill>
                <a:highlight>
                  <a:srgbClr val="FFFF00"/>
                </a:highlight>
              </a:rPr>
              <a:t> += 1</a:t>
            </a:r>
          </a:p>
          <a:p>
            <a:pPr algn="ctr"/>
            <a:r>
              <a:rPr lang="en-US" altLang="ko-KR" sz="3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remaining_splits</a:t>
            </a:r>
            <a:r>
              <a:rPr lang="en-US" altLang="ko-KR" sz="300" b="1" dirty="0">
                <a:solidFill>
                  <a:schemeClr val="tx1"/>
                </a:solidFill>
                <a:highlight>
                  <a:srgbClr val="FFFF00"/>
                </a:highlight>
              </a:rPr>
              <a:t> -=  1</a:t>
            </a:r>
            <a:endParaRPr lang="ko-KR" altLang="en-US" sz="3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29" name="다이아몬드 228">
            <a:extLst>
              <a:ext uri="{FF2B5EF4-FFF2-40B4-BE49-F238E27FC236}">
                <a16:creationId xmlns:a16="http://schemas.microsoft.com/office/drawing/2014/main" id="{E60722BE-2D81-34B4-5E88-61CD5C70AF02}"/>
              </a:ext>
            </a:extLst>
          </p:cNvPr>
          <p:cNvSpPr/>
          <p:nvPr/>
        </p:nvSpPr>
        <p:spPr>
          <a:xfrm>
            <a:off x="870639" y="1824584"/>
            <a:ext cx="692266" cy="280448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663CA65F-58F0-B0D4-7A41-CD0F3E8F86D8}"/>
              </a:ext>
            </a:extLst>
          </p:cNvPr>
          <p:cNvSpPr txBox="1"/>
          <p:nvPr/>
        </p:nvSpPr>
        <p:spPr>
          <a:xfrm>
            <a:off x="900473" y="1882006"/>
            <a:ext cx="61593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" b="1" dirty="0" err="1">
                <a:solidFill>
                  <a:schemeClr val="bg1"/>
                </a:solidFill>
              </a:rPr>
              <a:t>평단가</a:t>
            </a:r>
            <a:r>
              <a:rPr lang="ko-KR" altLang="en-US" sz="300" b="1" dirty="0">
                <a:solidFill>
                  <a:schemeClr val="bg1"/>
                </a:solidFill>
              </a:rPr>
              <a:t> </a:t>
            </a:r>
            <a:r>
              <a:rPr lang="en-US" altLang="ko-KR" sz="300" b="1" dirty="0">
                <a:solidFill>
                  <a:schemeClr val="bg1"/>
                </a:solidFill>
              </a:rPr>
              <a:t>* </a:t>
            </a:r>
            <a:r>
              <a:rPr lang="ko-KR" altLang="en-US" sz="300" b="1" dirty="0">
                <a:solidFill>
                  <a:schemeClr val="bg1"/>
                </a:solidFill>
              </a:rPr>
              <a:t>매도기준수익률 </a:t>
            </a:r>
            <a:r>
              <a:rPr lang="en-US" altLang="ko-KR" sz="300" b="1" dirty="0">
                <a:solidFill>
                  <a:schemeClr val="bg1"/>
                </a:solidFill>
              </a:rPr>
              <a:t>&lt;= </a:t>
            </a:r>
            <a:r>
              <a:rPr lang="ko-KR" altLang="en-US" sz="300" b="1" dirty="0">
                <a:solidFill>
                  <a:schemeClr val="bg1"/>
                </a:solidFill>
              </a:rPr>
              <a:t>현재가</a:t>
            </a: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E065AD02-8326-BB4C-B259-9ACC0CA927F7}"/>
              </a:ext>
            </a:extLst>
          </p:cNvPr>
          <p:cNvSpPr/>
          <p:nvPr/>
        </p:nvSpPr>
        <p:spPr>
          <a:xfrm>
            <a:off x="1747293" y="1846341"/>
            <a:ext cx="675604" cy="2348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b="1" dirty="0"/>
              <a:t>전량 매도 </a:t>
            </a:r>
            <a:r>
              <a:rPr lang="en-US" altLang="ko-KR" sz="400" b="1" dirty="0"/>
              <a:t>Process</a:t>
            </a:r>
          </a:p>
          <a:p>
            <a:pPr algn="ctr"/>
            <a:r>
              <a:rPr lang="en-US" altLang="ko-KR" sz="3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used_splits</a:t>
            </a:r>
            <a:r>
              <a:rPr lang="en-US" altLang="ko-KR" sz="300" b="1" dirty="0">
                <a:solidFill>
                  <a:schemeClr val="tx1"/>
                </a:solidFill>
                <a:highlight>
                  <a:srgbClr val="FFFF00"/>
                </a:highlight>
              </a:rPr>
              <a:t> = 0</a:t>
            </a:r>
          </a:p>
          <a:p>
            <a:pPr algn="ctr"/>
            <a:r>
              <a:rPr lang="en-US" altLang="ko-KR" sz="3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remaining_splits</a:t>
            </a:r>
            <a:r>
              <a:rPr lang="en-US" altLang="ko-KR" sz="300" b="1" dirty="0">
                <a:solidFill>
                  <a:schemeClr val="tx1"/>
                </a:solidFill>
                <a:highlight>
                  <a:srgbClr val="FFFF00"/>
                </a:highlight>
              </a:rPr>
              <a:t> =  40</a:t>
            </a:r>
            <a:endParaRPr lang="ko-KR" altLang="en-US" sz="3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ko-KR" altLang="en-US" sz="400" b="1" dirty="0"/>
          </a:p>
        </p:txBody>
      </p: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0CF4EBB4-2556-6023-67A6-DAB861E67711}"/>
              </a:ext>
            </a:extLst>
          </p:cNvPr>
          <p:cNvCxnSpPr>
            <a:cxnSpLocks/>
            <a:stCxn id="229" idx="3"/>
            <a:endCxn id="240" idx="1"/>
          </p:cNvCxnSpPr>
          <p:nvPr/>
        </p:nvCxnSpPr>
        <p:spPr>
          <a:xfrm flipV="1">
            <a:off x="1562905" y="1963754"/>
            <a:ext cx="184388" cy="1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A474578C-FC04-E585-092A-0D0274B42AEB}"/>
              </a:ext>
            </a:extLst>
          </p:cNvPr>
          <p:cNvCxnSpPr>
            <a:cxnSpLocks/>
            <a:stCxn id="240" idx="2"/>
          </p:cNvCxnSpPr>
          <p:nvPr/>
        </p:nvCxnSpPr>
        <p:spPr>
          <a:xfrm rot="5400000">
            <a:off x="1588691" y="1714870"/>
            <a:ext cx="130109" cy="8627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77C0D08B-6A94-EB2D-83AF-9B689E730E6E}"/>
              </a:ext>
            </a:extLst>
          </p:cNvPr>
          <p:cNvCxnSpPr>
            <a:cxnSpLocks/>
            <a:stCxn id="179" idx="2"/>
            <a:endCxn id="167" idx="0"/>
          </p:cNvCxnSpPr>
          <p:nvPr/>
        </p:nvCxnSpPr>
        <p:spPr>
          <a:xfrm>
            <a:off x="1214791" y="2669249"/>
            <a:ext cx="0" cy="151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84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2056</TotalTime>
  <Words>192</Words>
  <Application>Microsoft Office PowerPoint</Application>
  <PresentationFormat>A4 용지(210x297mm)</PresentationFormat>
  <Paragraphs>56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1</cp:revision>
  <dcterms:created xsi:type="dcterms:W3CDTF">2025-03-05T15:26:09Z</dcterms:created>
  <dcterms:modified xsi:type="dcterms:W3CDTF">2025-03-07T01:42:18Z</dcterms:modified>
</cp:coreProperties>
</file>