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87E"/>
    <a:srgbClr val="005696"/>
    <a:srgbClr val="38445F"/>
    <a:srgbClr val="3A47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2" autoAdjust="0"/>
    <p:restoredTop sz="94660"/>
  </p:normalViewPr>
  <p:slideViewPr>
    <p:cSldViewPr snapToGrid="0">
      <p:cViewPr>
        <p:scale>
          <a:sx n="150" d="100"/>
          <a:sy n="150" d="100"/>
        </p:scale>
        <p:origin x="-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27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62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34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16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78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89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69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68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26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26EC9-E06D-4A6F-BB93-C3C21148C10F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B1891-C325-4D0E-9E25-23A8B1C8E0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9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5128E5-FA8F-94D0-82D9-8B9DFB5B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" y="0"/>
            <a:ext cx="6849894" cy="9906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8314DB6-15A6-FF74-CBB3-A50941E99554}"/>
              </a:ext>
            </a:extLst>
          </p:cNvPr>
          <p:cNvSpPr/>
          <p:nvPr/>
        </p:nvSpPr>
        <p:spPr>
          <a:xfrm>
            <a:off x="0" y="381000"/>
            <a:ext cx="3581400" cy="9296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B473C0-2571-8A76-0BA9-E7BAE1D2F16E}"/>
              </a:ext>
            </a:extLst>
          </p:cNvPr>
          <p:cNvSpPr/>
          <p:nvPr/>
        </p:nvSpPr>
        <p:spPr>
          <a:xfrm>
            <a:off x="411480" y="1310640"/>
            <a:ext cx="3581400" cy="454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1ED143-FA53-2C14-B538-3D71258BD43C}"/>
              </a:ext>
            </a:extLst>
          </p:cNvPr>
          <p:cNvSpPr/>
          <p:nvPr/>
        </p:nvSpPr>
        <p:spPr>
          <a:xfrm>
            <a:off x="411480" y="1785620"/>
            <a:ext cx="3581400" cy="454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A13AAA-7371-E33D-005D-E177E470F536}"/>
              </a:ext>
            </a:extLst>
          </p:cNvPr>
          <p:cNvSpPr/>
          <p:nvPr/>
        </p:nvSpPr>
        <p:spPr>
          <a:xfrm>
            <a:off x="411480" y="2260600"/>
            <a:ext cx="3581400" cy="15176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3A92C1-AF6C-ACB1-8AC7-47CB3DD2834E}"/>
              </a:ext>
            </a:extLst>
          </p:cNvPr>
          <p:cNvSpPr/>
          <p:nvPr/>
        </p:nvSpPr>
        <p:spPr>
          <a:xfrm>
            <a:off x="411480" y="3798570"/>
            <a:ext cx="3581400" cy="51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AD4C3E-5BA1-D209-F121-46770F60D166}"/>
              </a:ext>
            </a:extLst>
          </p:cNvPr>
          <p:cNvSpPr/>
          <p:nvPr/>
        </p:nvSpPr>
        <p:spPr>
          <a:xfrm>
            <a:off x="411480" y="4305935"/>
            <a:ext cx="3581400" cy="51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1A0C88-FF7B-1E17-9A72-7A93E23432F5}"/>
              </a:ext>
            </a:extLst>
          </p:cNvPr>
          <p:cNvSpPr/>
          <p:nvPr/>
        </p:nvSpPr>
        <p:spPr>
          <a:xfrm>
            <a:off x="411480" y="4819015"/>
            <a:ext cx="3581400" cy="51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94E42F-14EB-A267-0A53-3C16FFB616A6}"/>
              </a:ext>
            </a:extLst>
          </p:cNvPr>
          <p:cNvSpPr/>
          <p:nvPr/>
        </p:nvSpPr>
        <p:spPr>
          <a:xfrm>
            <a:off x="411480" y="5326380"/>
            <a:ext cx="3581400" cy="820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A864CD6-E14B-E36F-D40A-A5BF58BAA144}"/>
              </a:ext>
            </a:extLst>
          </p:cNvPr>
          <p:cNvSpPr/>
          <p:nvPr/>
        </p:nvSpPr>
        <p:spPr>
          <a:xfrm>
            <a:off x="411480" y="6146800"/>
            <a:ext cx="3581400" cy="1035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AE4949-F733-35A9-2EBF-72A1F307F336}"/>
              </a:ext>
            </a:extLst>
          </p:cNvPr>
          <p:cNvSpPr/>
          <p:nvPr/>
        </p:nvSpPr>
        <p:spPr>
          <a:xfrm>
            <a:off x="411480" y="7181850"/>
            <a:ext cx="3581400" cy="52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18D181-A576-7C56-B76C-451517A3008B}"/>
              </a:ext>
            </a:extLst>
          </p:cNvPr>
          <p:cNvSpPr/>
          <p:nvPr/>
        </p:nvSpPr>
        <p:spPr>
          <a:xfrm>
            <a:off x="411480" y="7702550"/>
            <a:ext cx="3581400" cy="52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8BE4BFF-DEED-3428-2F39-AA73A8426AE5}"/>
              </a:ext>
            </a:extLst>
          </p:cNvPr>
          <p:cNvSpPr/>
          <p:nvPr/>
        </p:nvSpPr>
        <p:spPr>
          <a:xfrm>
            <a:off x="411480" y="8216900"/>
            <a:ext cx="3581400" cy="1162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21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FA0DA445-7BA5-CF3A-DBB0-91875811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8" y="1358405"/>
            <a:ext cx="5096586" cy="943107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743AE607-4813-4917-4494-B428D68B7873}"/>
              </a:ext>
            </a:extLst>
          </p:cNvPr>
          <p:cNvGrpSpPr/>
          <p:nvPr/>
        </p:nvGrpSpPr>
        <p:grpSpPr>
          <a:xfrm>
            <a:off x="782156" y="294769"/>
            <a:ext cx="5035012" cy="913789"/>
            <a:chOff x="782156" y="294769"/>
            <a:chExt cx="5035012" cy="913789"/>
          </a:xfrm>
        </p:grpSpPr>
        <p:pic>
          <p:nvPicPr>
            <p:cNvPr id="1026" name="Picture 2" descr="케이특수안전">
              <a:extLst>
                <a:ext uri="{FF2B5EF4-FFF2-40B4-BE49-F238E27FC236}">
                  <a16:creationId xmlns:a16="http://schemas.microsoft.com/office/drawing/2014/main" id="{2A101D58-731E-C7CB-FEB1-A4B780BD6C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5156" y="294769"/>
              <a:ext cx="2064277" cy="553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FFC361-D10A-2019-4A8B-B1BEE2F3F025}"/>
                </a:ext>
              </a:extLst>
            </p:cNvPr>
            <p:cNvSpPr txBox="1"/>
            <p:nvPr/>
          </p:nvSpPr>
          <p:spPr>
            <a:xfrm>
              <a:off x="1172176" y="374990"/>
              <a:ext cx="19600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00487E"/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도로차단 전문기업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4EE6BB-40E1-90A7-5B80-D0564CA27B50}"/>
                </a:ext>
              </a:extLst>
            </p:cNvPr>
            <p:cNvSpPr txBox="1"/>
            <p:nvPr/>
          </p:nvSpPr>
          <p:spPr>
            <a:xfrm>
              <a:off x="799088" y="735053"/>
              <a:ext cx="23035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배차담당 </a:t>
              </a:r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010-7384-3000</a:t>
              </a:r>
              <a:endParaRPr lang="ko-KR" altLang="en-US" sz="1300" dirty="0">
                <a:solidFill>
                  <a:schemeClr val="bg2">
                    <a:lumMod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57DAE1-BBC3-A06D-E569-4BC65089CDDC}"/>
                </a:ext>
              </a:extLst>
            </p:cNvPr>
            <p:cNvSpPr txBox="1"/>
            <p:nvPr/>
          </p:nvSpPr>
          <p:spPr>
            <a:xfrm>
              <a:off x="782156" y="916170"/>
              <a:ext cx="26299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홈페이지 </a:t>
              </a:r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</a:t>
              </a:r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Arial" panose="020B0604020202020204" pitchFamily="34" charset="0"/>
                  <a:ea typeface="Microsoft GothicNeo" panose="020B0500000101010101" pitchFamily="50" charset="-127"/>
                  <a:cs typeface="Arial" panose="020B0604020202020204" pitchFamily="34" charset="0"/>
                </a:rPr>
                <a:t>http://kssafety.co.kr</a:t>
              </a:r>
              <a:endParaRPr lang="ko-KR" altLang="en-US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icrosoft GothicNeo" panose="020B05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99FE32-C91A-D6DF-03F1-BBF8B1C7942B}"/>
                </a:ext>
              </a:extLst>
            </p:cNvPr>
            <p:cNvSpPr txBox="1"/>
            <p:nvPr/>
          </p:nvSpPr>
          <p:spPr>
            <a:xfrm>
              <a:off x="3204188" y="735053"/>
              <a:ext cx="2303558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회계담당 </a:t>
              </a:r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: 010-3675-8975</a:t>
              </a:r>
              <a:endParaRPr lang="ko-KR" altLang="en-US" sz="1300" dirty="0">
                <a:solidFill>
                  <a:schemeClr val="bg2">
                    <a:lumMod val="25000"/>
                  </a:schemeClr>
                </a:solidFill>
                <a:latin typeface="Microsoft GothicNeo" panose="020B0500000101010101" pitchFamily="50" charset="-127"/>
                <a:ea typeface="Microsoft GothicNeo" panose="020B0500000101010101" pitchFamily="50" charset="-127"/>
                <a:cs typeface="Microsoft GothicNeo" panose="020B0500000101010101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DF5AE85-9C10-ED37-C0C2-1CEF0A553BA7}"/>
                </a:ext>
              </a:extLst>
            </p:cNvPr>
            <p:cNvSpPr txBox="1"/>
            <p:nvPr/>
          </p:nvSpPr>
          <p:spPr>
            <a:xfrm>
              <a:off x="3187256" y="916170"/>
              <a:ext cx="262991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>
                  <a:solidFill>
                    <a:schemeClr val="bg2">
                      <a:lumMod val="25000"/>
                    </a:schemeClr>
                  </a:solidFill>
                  <a:latin typeface="Microsoft GothicNeo" panose="020B0500000101010101" pitchFamily="50" charset="-127"/>
                  <a:ea typeface="Microsoft GothicNeo" panose="020B0500000101010101" pitchFamily="50" charset="-127"/>
                  <a:cs typeface="Microsoft GothicNeo" panose="020B0500000101010101" pitchFamily="50" charset="-127"/>
                </a:rPr>
                <a:t>E-mail : kssafety-@naver.com</a:t>
              </a:r>
              <a:endParaRPr lang="ko-KR" altLang="en-US" sz="13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ea typeface="Microsoft GothicNeo" panose="020B05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5F4EE036-6CD2-BBD3-9705-C30CB96253FA}"/>
                </a:ext>
              </a:extLst>
            </p:cNvPr>
            <p:cNvCxnSpPr>
              <a:cxnSpLocks/>
            </p:cNvCxnSpPr>
            <p:nvPr/>
          </p:nvCxnSpPr>
          <p:spPr>
            <a:xfrm>
              <a:off x="3149737" y="989543"/>
              <a:ext cx="0" cy="16298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9D08E290-2530-DA0C-3F37-D95E55E74E26}"/>
                </a:ext>
              </a:extLst>
            </p:cNvPr>
            <p:cNvCxnSpPr>
              <a:cxnSpLocks/>
            </p:cNvCxnSpPr>
            <p:nvPr/>
          </p:nvCxnSpPr>
          <p:spPr>
            <a:xfrm>
              <a:off x="3149737" y="799755"/>
              <a:ext cx="0" cy="162983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6598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627</TotalTime>
  <Words>24</Words>
  <Application>Microsoft Office PowerPoint</Application>
  <PresentationFormat>A4 용지(210x297mm)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Microsoft GothicNeo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2025-05-30T14:44:30Z</dcterms:created>
  <dcterms:modified xsi:type="dcterms:W3CDTF">2025-05-31T01:12:00Z</dcterms:modified>
</cp:coreProperties>
</file>