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50" d="100"/>
          <a:sy n="50" d="100"/>
        </p:scale>
        <p:origin x="666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7757B-06E6-06E3-02A0-0754E6C4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ACF36-43C8-71FB-AC68-E086CEEBB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D88A4-7CEA-A9DF-9DC3-202EC7C4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5FE6-98DF-4CF6-B8A6-9192096027E9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C1029-9E67-DFC8-9026-817DD5DE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81EAA-AA6B-199F-4B42-43EC1309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3738-F0A5-4F4C-B808-2194BC867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99EB3-0C43-E626-4B14-8D9319D5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6E8B54-503D-0B29-BA37-1DBD19AB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A5E0C-30DB-20AA-210F-BF46118E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5FE6-98DF-4CF6-B8A6-9192096027E9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3AD7D-6635-5648-0063-C237CBBF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7D23-B400-FA1A-B8CA-CEFBDCD5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3738-F0A5-4F4C-B808-2194BC867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7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5CA218-7BC2-81D9-0038-2E769A99F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79791-6F70-C6C1-1B76-0DD85C166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89729-0BF1-46EE-8807-338D817F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5FE6-98DF-4CF6-B8A6-9192096027E9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DB098-708A-2572-C1FE-851404D5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A4F71-171E-D205-4752-D0935B45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3738-F0A5-4F4C-B808-2194BC867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4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C275D-9E05-F4C6-B663-9B4E2C7A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FCBBE-BB34-9ED4-38BD-86D6192A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024C0-0BB4-2918-1EF7-9AE2C779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5FE6-98DF-4CF6-B8A6-9192096027E9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2602D-E54B-709D-0925-D07473C8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6D32A-EBEE-7CBB-5A7D-98B61107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3738-F0A5-4F4C-B808-2194BC867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2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E8BF8-6C63-7024-5A36-47F1FE86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6D0AD-32D2-6BB1-A9D7-E9F13EF3F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FBE1E-93AB-C93B-85C5-26648715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5FE6-98DF-4CF6-B8A6-9192096027E9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D6F0E-01D7-F1D7-C4AD-497A459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4819B-19DD-1E5F-B916-947282F5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3738-F0A5-4F4C-B808-2194BC867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4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1E703-D882-AADD-A66B-5F64CD7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75E13-930A-7DB5-44C4-8D087F952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4C49-2B13-C786-6148-18036B9A1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E1259-9625-ABD9-3E16-0E16B9B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5FE6-98DF-4CF6-B8A6-9192096027E9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8EF3A-5C0B-6FC6-8810-B6520FD2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190FC-7E93-A5CB-2F26-B58EBB06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3738-F0A5-4F4C-B808-2194BC867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4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5F9D-F14F-27BD-3F95-A1248DF8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B0BAD-BE7E-B1D1-2526-998FED75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66599-2ED1-C7A0-F095-35AD62F3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A14160-1C38-6F6D-10C7-747254019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87EB5B-09D2-62BE-CBB1-7A32D208E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96FE08-8738-F68B-B69B-B086E19C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5FE6-98DF-4CF6-B8A6-9192096027E9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C935DB-4AF9-A960-DE61-2CDE0A7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650AF7-3077-89BE-A807-DB11DB37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3738-F0A5-4F4C-B808-2194BC867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6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A6D23-1A98-0822-FF2D-35068390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DA5E7-2C7B-B34B-A7C0-784763E4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5FE6-98DF-4CF6-B8A6-9192096027E9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BC289-65C3-9594-20EE-9033C28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86B8EF-A9D6-93D7-36B6-8D91AFF7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3738-F0A5-4F4C-B808-2194BC867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3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902BB3-0729-2EB8-CADB-79EC2B31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5FE6-98DF-4CF6-B8A6-9192096027E9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A3B13B-1332-9455-3299-F155167E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967BF-57C5-1F0C-2663-F41D8CD2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3738-F0A5-4F4C-B808-2194BC867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7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F85A-7EE8-CD02-E1FE-C8E04A93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1849A-5680-A343-DC76-D0E5A6DC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284B7-C519-CFD5-3964-0109D0E56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729D-DCCE-84F3-5184-0B252D53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5FE6-98DF-4CF6-B8A6-9192096027E9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7D486-8546-20A5-2F9D-F41E2E4E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F0B5BA-8631-42FA-EA7D-626D6BF6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3738-F0A5-4F4C-B808-2194BC867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1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3E366-6428-5D27-D513-176A9DE0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82E6B7-ACEF-BA5D-A82B-803BD5AAF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A36CD-74F8-799D-4FCD-DC9C7A8FB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3EA6F-379C-6FBC-EA42-DA25BB8B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5FE6-98DF-4CF6-B8A6-9192096027E9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CA480-9205-F26D-0322-F3C6ED6D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71CCF-D4A0-DA5E-C2D7-92E89D0D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3738-F0A5-4F4C-B808-2194BC867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05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D2F751-13D5-5063-70DA-7F3623E0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5D024-A7B4-F6A7-D334-B6D9F1CD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40187-EBC0-E20B-37A2-4D56D83BE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5FE6-98DF-4CF6-B8A6-9192096027E9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B0C31-DD4E-2441-0675-E6ECBB6A6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2EE81-7C9A-4A2F-FC43-D1398B4D9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3738-F0A5-4F4C-B808-2194BC867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0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8E82DB-49AC-DF70-9252-B3BF42C0FD1B}"/>
              </a:ext>
            </a:extLst>
          </p:cNvPr>
          <p:cNvSpPr txBox="1"/>
          <p:nvPr/>
        </p:nvSpPr>
        <p:spPr>
          <a:xfrm>
            <a:off x="368967" y="473425"/>
            <a:ext cx="4588044" cy="3493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00" b="1" dirty="0">
                <a:solidFill>
                  <a:schemeClr val="bg1"/>
                </a:solidFill>
                <a:highlight>
                  <a:srgbClr val="000000"/>
                </a:highlight>
              </a:rPr>
              <a:t>※THROW</a:t>
            </a:r>
            <a:r>
              <a:rPr lang="ko-KR" altLang="en-US" sz="1700" b="1" dirty="0">
                <a:solidFill>
                  <a:schemeClr val="bg1"/>
                </a:solidFill>
                <a:highlight>
                  <a:srgbClr val="000000"/>
                </a:highlight>
              </a:rPr>
              <a:t>가 없는 경우</a:t>
            </a:r>
            <a:endParaRPr lang="en-US" altLang="ko-KR" sz="17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ko-KR" sz="1700" b="1" dirty="0"/>
              <a:t>T</a:t>
            </a:r>
            <a:r>
              <a:rPr lang="ko-KR" altLang="en-US" sz="1700" b="1" dirty="0" err="1"/>
              <a:t>ry</a:t>
            </a:r>
            <a:r>
              <a:rPr lang="ko-KR" altLang="en-US" sz="1700" b="1" dirty="0"/>
              <a:t> {</a:t>
            </a:r>
          </a:p>
          <a:p>
            <a:r>
              <a:rPr lang="en-US" altLang="ko-KR" sz="1700" b="1" dirty="0"/>
              <a:t>S</a:t>
            </a:r>
            <a:r>
              <a:rPr lang="ko-KR" altLang="en-US" sz="1700" b="1" dirty="0" err="1"/>
              <a:t>td</a:t>
            </a:r>
            <a:r>
              <a:rPr lang="ko-KR" altLang="en-US" sz="1700" b="1" dirty="0"/>
              <a:t>::</a:t>
            </a:r>
            <a:r>
              <a:rPr lang="ko-KR" altLang="en-US" sz="1700" b="1" dirty="0" err="1"/>
              <a:t>cout</a:t>
            </a:r>
            <a:r>
              <a:rPr lang="ko-KR" altLang="en-US" sz="1700" b="1" dirty="0"/>
              <a:t> &lt;&lt; </a:t>
            </a:r>
            <a:r>
              <a:rPr lang="ko-KR" altLang="en-US" sz="1700" b="1" dirty="0" err="1"/>
              <a:t>nums.at</a:t>
            </a:r>
            <a:r>
              <a:rPr lang="ko-KR" altLang="en-US" sz="1700" b="1" dirty="0"/>
              <a:t>(</a:t>
            </a:r>
            <a:r>
              <a:rPr lang="ko-KR" altLang="en-US" sz="1700" b="1" dirty="0" err="1"/>
              <a:t>input</a:t>
            </a:r>
            <a:r>
              <a:rPr lang="ko-KR" altLang="en-US" sz="1700" b="1" dirty="0"/>
              <a:t>) &lt;&lt; ＇\</a:t>
            </a:r>
            <a:r>
              <a:rPr lang="ko-KR" altLang="en-US" sz="1700" b="1" dirty="0" err="1"/>
              <a:t>n</a:t>
            </a:r>
            <a:r>
              <a:rPr lang="ko-KR" altLang="en-US" sz="1700" b="1" dirty="0"/>
              <a:t>＇; </a:t>
            </a:r>
          </a:p>
          <a:p>
            <a:r>
              <a:rPr lang="ko-KR" altLang="en-US" sz="1700" b="1" dirty="0"/>
              <a:t>}</a:t>
            </a:r>
            <a:endParaRPr lang="en-US" altLang="ko-KR" sz="1700" b="1" dirty="0"/>
          </a:p>
          <a:p>
            <a:pPr algn="ctr"/>
            <a:r>
              <a:rPr lang="en-US" altLang="ko-KR" sz="1700" b="1" dirty="0">
                <a:solidFill>
                  <a:schemeClr val="bg1"/>
                </a:solidFill>
                <a:highlight>
                  <a:srgbClr val="000000"/>
                </a:highlight>
              </a:rPr>
              <a:t>CASE 01 : </a:t>
            </a:r>
            <a:r>
              <a:rPr lang="ko-KR" altLang="en-US" sz="1700" b="1" dirty="0">
                <a:solidFill>
                  <a:schemeClr val="bg1"/>
                </a:solidFill>
                <a:highlight>
                  <a:srgbClr val="000000"/>
                </a:highlight>
              </a:rPr>
              <a:t>기본적으로 제공하는 거</a:t>
            </a:r>
            <a:r>
              <a:rPr lang="en-US" altLang="ko-KR" sz="1700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ko-KR" altLang="en-US" sz="17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ko-KR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ko-KR" altLang="en-US" sz="17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atch</a:t>
            </a:r>
            <a:r>
              <a:rPr lang="ko-KR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ko-KR" altLang="en-US" sz="17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</a:t>
            </a:r>
            <a:r>
              <a:rPr lang="ko-KR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::</a:t>
            </a:r>
            <a:r>
              <a:rPr lang="ko-KR" altLang="en-US" sz="17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exception</a:t>
            </a:r>
            <a:r>
              <a:rPr lang="ko-KR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ko-KR" altLang="en-US" sz="17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ko-KR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{</a:t>
            </a:r>
          </a:p>
          <a:p>
            <a:r>
              <a:rPr lang="ko-KR" altLang="en-US" sz="17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</a:t>
            </a:r>
            <a:r>
              <a:rPr lang="ko-KR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::</a:t>
            </a:r>
            <a:r>
              <a:rPr lang="ko-KR" altLang="en-US" sz="17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cout</a:t>
            </a:r>
            <a:r>
              <a:rPr lang="ko-KR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&lt;&lt; </a:t>
            </a:r>
            <a:r>
              <a:rPr lang="ko-KR" altLang="en-US" sz="17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e.what</a:t>
            </a:r>
            <a:r>
              <a:rPr lang="ko-KR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&lt;&lt; '\</a:t>
            </a:r>
            <a:r>
              <a:rPr lang="ko-KR" altLang="en-US" sz="17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ko-KR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'; </a:t>
            </a:r>
          </a:p>
          <a:p>
            <a:r>
              <a:rPr lang="ko-KR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altLang="ko-KR" sz="1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1700" b="1" dirty="0">
                <a:solidFill>
                  <a:schemeClr val="bg1"/>
                </a:solidFill>
                <a:highlight>
                  <a:srgbClr val="000000"/>
                </a:highlight>
              </a:rPr>
              <a:t>CASE 02 : </a:t>
            </a:r>
            <a:r>
              <a:rPr lang="ko-KR" altLang="en-US" sz="1700" b="1" dirty="0">
                <a:solidFill>
                  <a:schemeClr val="bg1"/>
                </a:solidFill>
                <a:highlight>
                  <a:srgbClr val="000000"/>
                </a:highlight>
              </a:rPr>
              <a:t>내가 원하는 문장을 사용하는 거</a:t>
            </a:r>
            <a:r>
              <a:rPr lang="en-US" altLang="ko-KR" sz="1700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en-US" altLang="ko-KR" sz="1700" b="1" dirty="0"/>
          </a:p>
          <a:p>
            <a:r>
              <a:rPr lang="ko-KR" altLang="en-US" sz="1700" b="1" dirty="0" err="1"/>
              <a:t>catch</a:t>
            </a:r>
            <a:r>
              <a:rPr lang="ko-KR" altLang="en-US" sz="1700" b="1" dirty="0"/>
              <a:t> (</a:t>
            </a:r>
            <a:r>
              <a:rPr lang="ko-KR" altLang="en-US" sz="1700" b="1" dirty="0" err="1"/>
              <a:t>std</a:t>
            </a:r>
            <a:r>
              <a:rPr lang="ko-KR" altLang="en-US" sz="1700" b="1" dirty="0"/>
              <a:t>::</a:t>
            </a:r>
            <a:r>
              <a:rPr lang="ko-KR" altLang="en-US" sz="1700" b="1" dirty="0" err="1"/>
              <a:t>exception</a:t>
            </a:r>
            <a:r>
              <a:rPr lang="ko-KR" altLang="en-US" sz="1700" b="1" dirty="0"/>
              <a:t>&amp;) {</a:t>
            </a:r>
          </a:p>
          <a:p>
            <a:r>
              <a:rPr lang="ko-KR" altLang="en-US" sz="1700" b="1" dirty="0" err="1"/>
              <a:t>std</a:t>
            </a:r>
            <a:r>
              <a:rPr lang="ko-KR" altLang="en-US" sz="1700" b="1" dirty="0"/>
              <a:t>::</a:t>
            </a:r>
            <a:r>
              <a:rPr lang="ko-KR" altLang="en-US" sz="1700" b="1" dirty="0" err="1"/>
              <a:t>cout</a:t>
            </a:r>
            <a:r>
              <a:rPr lang="ko-KR" altLang="en-US" sz="1700" b="1" dirty="0"/>
              <a:t> &lt;&lt; "</a:t>
            </a:r>
            <a:r>
              <a:rPr lang="ko-KR" altLang="en-US" sz="1700" b="1" dirty="0" err="1"/>
              <a:t>Index</a:t>
            </a:r>
            <a:r>
              <a:rPr lang="ko-KR" altLang="en-US" sz="1700" b="1" dirty="0"/>
              <a:t> </a:t>
            </a:r>
            <a:r>
              <a:rPr lang="ko-KR" altLang="en-US" sz="1700" b="1" dirty="0" err="1"/>
              <a:t>is</a:t>
            </a:r>
            <a:r>
              <a:rPr lang="ko-KR" altLang="en-US" sz="1700" b="1" dirty="0"/>
              <a:t> </a:t>
            </a:r>
            <a:r>
              <a:rPr lang="ko-KR" altLang="en-US" sz="1700" b="1" dirty="0" err="1"/>
              <a:t>out</a:t>
            </a:r>
            <a:r>
              <a:rPr lang="ko-KR" altLang="en-US" sz="1700" b="1" dirty="0"/>
              <a:t> of </a:t>
            </a:r>
            <a:r>
              <a:rPr lang="ko-KR" altLang="en-US" sz="1700" b="1" dirty="0" err="1"/>
              <a:t>range</a:t>
            </a:r>
            <a:r>
              <a:rPr lang="ko-KR" altLang="en-US" sz="1700" b="1" dirty="0"/>
              <a:t>. </a:t>
            </a:r>
            <a:r>
              <a:rPr lang="ko-KR" altLang="en-US" sz="1700" b="1" dirty="0" err="1"/>
              <a:t>Please</a:t>
            </a:r>
            <a:r>
              <a:rPr lang="ko-KR" altLang="en-US" sz="1700" b="1" dirty="0"/>
              <a:t> </a:t>
            </a:r>
            <a:r>
              <a:rPr lang="ko-KR" altLang="en-US" sz="1700" b="1" dirty="0" err="1"/>
              <a:t>try</a:t>
            </a:r>
            <a:r>
              <a:rPr lang="ko-KR" altLang="en-US" sz="1700" b="1" dirty="0"/>
              <a:t> </a:t>
            </a:r>
            <a:r>
              <a:rPr lang="ko-KR" altLang="en-US" sz="1700" b="1" dirty="0" err="1"/>
              <a:t>again</a:t>
            </a:r>
            <a:r>
              <a:rPr lang="ko-KR" altLang="en-US" sz="1700" b="1" dirty="0"/>
              <a:t>.\</a:t>
            </a:r>
            <a:r>
              <a:rPr lang="ko-KR" altLang="en-US" sz="1700" b="1" dirty="0" err="1"/>
              <a:t>n</a:t>
            </a:r>
            <a:r>
              <a:rPr lang="ko-KR" altLang="en-US" sz="1700" b="1" dirty="0"/>
              <a:t>"; </a:t>
            </a:r>
          </a:p>
          <a:p>
            <a:r>
              <a:rPr lang="ko-KR" altLang="en-US" sz="1700" b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67931-217C-C9B5-8932-7687B940A9E8}"/>
              </a:ext>
            </a:extLst>
          </p:cNvPr>
          <p:cNvSpPr txBox="1"/>
          <p:nvPr/>
        </p:nvSpPr>
        <p:spPr>
          <a:xfrm>
            <a:off x="144379" y="104092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EE294-E4DE-2942-884A-FE88F0BFA237}"/>
              </a:ext>
            </a:extLst>
          </p:cNvPr>
          <p:cNvSpPr txBox="1"/>
          <p:nvPr/>
        </p:nvSpPr>
        <p:spPr>
          <a:xfrm>
            <a:off x="6320588" y="288758"/>
            <a:ext cx="479659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</a:rPr>
              <a:t>※THROW</a:t>
            </a:r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가 있는 경우</a:t>
            </a:r>
            <a:endParaRPr lang="en-US" altLang="ko-KR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</a:rPr>
              <a:t>CASE 01 : </a:t>
            </a:r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기본적으로 제공하는 거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r>
              <a:rPr lang="en-US" altLang="ko-KR" b="1" dirty="0"/>
              <a:t>try {</a:t>
            </a:r>
          </a:p>
          <a:p>
            <a:r>
              <a:rPr lang="en-US" altLang="ko-KR" b="1" dirty="0"/>
              <a:t>if(n2 == 0)</a:t>
            </a:r>
            <a:r>
              <a:rPr lang="en-US" altLang="ko-KR" b="1" dirty="0">
                <a:solidFill>
                  <a:srgbClr val="FF0000"/>
                </a:solidFill>
              </a:rPr>
              <a:t>throw n2</a:t>
            </a:r>
            <a:r>
              <a:rPr lang="en-US" altLang="ko-KR" b="1" dirty="0"/>
              <a:t>; // exception </a:t>
            </a:r>
          </a:p>
          <a:p>
            <a:r>
              <a:rPr lang="en-US" altLang="ko-KR" b="1" dirty="0"/>
              <a:t>n = n1/n2;</a:t>
            </a:r>
          </a:p>
          <a:p>
            <a:r>
              <a:rPr lang="en-US" altLang="ko-KR" b="1" dirty="0"/>
              <a:t>}</a:t>
            </a:r>
          </a:p>
          <a:p>
            <a:r>
              <a:rPr lang="en-US" altLang="ko-KR" b="1" dirty="0"/>
              <a:t>catch(double &amp;</a:t>
            </a:r>
            <a:r>
              <a:rPr lang="en-US" altLang="ko-KR" b="1" dirty="0">
                <a:solidFill>
                  <a:srgbClr val="FF0000"/>
                </a:solidFill>
              </a:rPr>
              <a:t>e</a:t>
            </a:r>
            <a:r>
              <a:rPr lang="en-US" altLang="ko-KR" b="1" dirty="0"/>
              <a:t>) { </a:t>
            </a:r>
          </a:p>
          <a:p>
            <a:r>
              <a:rPr lang="en-US" altLang="ko-KR" b="1" dirty="0"/>
              <a:t>n = 0;</a:t>
            </a:r>
          </a:p>
          <a:p>
            <a:r>
              <a:rPr lang="en-US" altLang="ko-KR" b="1" dirty="0"/>
              <a:t>std::</a:t>
            </a:r>
            <a:r>
              <a:rPr lang="en-US" altLang="ko-KR" b="1" dirty="0" err="1"/>
              <a:t>cout</a:t>
            </a:r>
            <a:r>
              <a:rPr lang="en-US" altLang="ko-KR" b="1" dirty="0"/>
              <a:t> &lt;&lt; "</a:t>
            </a:r>
            <a:r>
              <a:rPr lang="en-US" altLang="ko-KR" b="1" dirty="0">
                <a:solidFill>
                  <a:srgbClr val="FF0000"/>
                </a:solidFill>
              </a:rPr>
              <a:t>n2</a:t>
            </a:r>
            <a:r>
              <a:rPr lang="en-US" altLang="ko-KR" b="1" dirty="0"/>
              <a:t> = " &lt;&lt; </a:t>
            </a:r>
            <a:r>
              <a:rPr lang="en-US" altLang="ko-KR" b="1" dirty="0">
                <a:solidFill>
                  <a:srgbClr val="FF0000"/>
                </a:solidFill>
              </a:rPr>
              <a:t>e</a:t>
            </a:r>
            <a:r>
              <a:rPr lang="en-US" altLang="ko-KR" b="1" dirty="0"/>
              <a:t> &lt;&lt; std::</a:t>
            </a:r>
            <a:r>
              <a:rPr lang="en-US" altLang="ko-KR" b="1" dirty="0" err="1"/>
              <a:t>endl</a:t>
            </a:r>
            <a:r>
              <a:rPr lang="en-US" altLang="ko-KR" b="1" dirty="0"/>
              <a:t>; </a:t>
            </a:r>
          </a:p>
          <a:p>
            <a:r>
              <a:rPr lang="en-US" altLang="ko-KR" b="1" dirty="0"/>
              <a:t>std::</a:t>
            </a:r>
            <a:r>
              <a:rPr lang="en-US" altLang="ko-KR" b="1" dirty="0" err="1"/>
              <a:t>cout</a:t>
            </a:r>
            <a:r>
              <a:rPr lang="en-US" altLang="ko-KR" b="1" dirty="0"/>
              <a:t> &lt;&lt; "n &lt;= " &lt;&lt; n &lt;&lt; std::</a:t>
            </a:r>
            <a:r>
              <a:rPr lang="en-US" altLang="ko-KR" b="1" dirty="0" err="1"/>
              <a:t>endl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A5024-8752-A71E-6065-FB875C1881B0}"/>
              </a:ext>
            </a:extLst>
          </p:cNvPr>
          <p:cNvSpPr txBox="1"/>
          <p:nvPr/>
        </p:nvSpPr>
        <p:spPr>
          <a:xfrm>
            <a:off x="224588" y="416858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Cin</a:t>
            </a:r>
            <a:r>
              <a:rPr lang="ko-KR" altLang="en-US" dirty="0"/>
              <a:t>에서 오류가 </a:t>
            </a:r>
            <a:r>
              <a:rPr lang="ko-KR" altLang="en-US" dirty="0" err="1"/>
              <a:t>생길때</a:t>
            </a:r>
            <a:r>
              <a:rPr lang="en-US" altLang="ko-KR" dirty="0"/>
              <a:t>, </a:t>
            </a:r>
            <a:r>
              <a:rPr lang="ko-KR" altLang="en-US" dirty="0"/>
              <a:t>예외를 </a:t>
            </a:r>
            <a:r>
              <a:rPr lang="en-US" altLang="ko-KR" dirty="0"/>
              <a:t>Throw</a:t>
            </a:r>
            <a:r>
              <a:rPr lang="ko-KR" altLang="en-US" dirty="0"/>
              <a:t>하도록 하는 코드</a:t>
            </a:r>
            <a:endParaRPr lang="en-US" altLang="ko-KR" dirty="0"/>
          </a:p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std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::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cin.exceptions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(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std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::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istream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::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badbit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 |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std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::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istream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::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failbit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);</a:t>
            </a:r>
          </a:p>
          <a:p>
            <a:r>
              <a:rPr lang="ko-KR" altLang="en-US" dirty="0"/>
              <a:t>위 코드를 실행하고</a:t>
            </a:r>
            <a:r>
              <a:rPr lang="en-US" altLang="ko-KR" dirty="0"/>
              <a:t>, </a:t>
            </a:r>
            <a:r>
              <a:rPr lang="ko-KR" altLang="en-US" dirty="0"/>
              <a:t>그 아래에 </a:t>
            </a:r>
            <a:r>
              <a:rPr lang="en-US" altLang="ko-KR" dirty="0" err="1"/>
              <a:t>cin</a:t>
            </a:r>
            <a:r>
              <a:rPr lang="ko-KR" altLang="en-US" dirty="0"/>
              <a:t>을 쓰면</a:t>
            </a:r>
            <a:r>
              <a:rPr lang="en-US" altLang="ko-KR" dirty="0"/>
              <a:t>, </a:t>
            </a:r>
            <a:r>
              <a:rPr lang="ko-KR" altLang="en-US" dirty="0" err="1"/>
              <a:t>오류가생길때</a:t>
            </a:r>
            <a:r>
              <a:rPr lang="ko-KR" altLang="en-US" dirty="0"/>
              <a:t> 알아서 예외를 </a:t>
            </a:r>
            <a:r>
              <a:rPr lang="ko-KR" altLang="en-US" dirty="0" err="1"/>
              <a:t>던져줌</a:t>
            </a:r>
            <a:r>
              <a:rPr lang="en-US" altLang="ko-KR" dirty="0"/>
              <a:t>. </a:t>
            </a:r>
            <a:r>
              <a:rPr lang="ko-KR" altLang="en-US" dirty="0"/>
              <a:t>그러면 그걸  </a:t>
            </a:r>
            <a:r>
              <a:rPr lang="en-US" altLang="ko-KR" dirty="0"/>
              <a:t>e</a:t>
            </a:r>
            <a:r>
              <a:rPr lang="ko-KR" altLang="en-US" dirty="0"/>
              <a:t>로 받아서 </a:t>
            </a:r>
            <a:r>
              <a:rPr lang="en-US" altLang="ko-KR" dirty="0" err="1"/>
              <a:t>e.what</a:t>
            </a:r>
            <a:r>
              <a:rPr lang="ko-KR" altLang="en-US" dirty="0" err="1"/>
              <a:t>같은걸</a:t>
            </a:r>
            <a:r>
              <a:rPr lang="ko-KR" altLang="en-US" dirty="0"/>
              <a:t> </a:t>
            </a:r>
            <a:r>
              <a:rPr lang="ko-KR" altLang="en-US" dirty="0" err="1"/>
              <a:t>하면됌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std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::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cin.ignore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(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std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::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numeric_limits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&lt;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std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::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streamsize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&gt;::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max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(),'\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’);</a:t>
            </a:r>
            <a:endParaRPr lang="en-US" altLang="ko-KR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  <a:p>
            <a:r>
              <a:rPr lang="ko-KR" altLang="en-US" dirty="0"/>
              <a:t>이건 버퍼 </a:t>
            </a:r>
            <a:r>
              <a:rPr lang="ko-KR" altLang="en-US" dirty="0" err="1"/>
              <a:t>삭제하는거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7DD097-4D74-F819-CAA9-F71007F4956A}"/>
              </a:ext>
            </a:extLst>
          </p:cNvPr>
          <p:cNvSpPr txBox="1"/>
          <p:nvPr/>
        </p:nvSpPr>
        <p:spPr>
          <a:xfrm>
            <a:off x="6096000" y="3583599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F(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throw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"F: "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std::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int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std::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&gt;&gt; n;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try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F(n);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catch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e) {</a:t>
            </a:r>
          </a:p>
          <a:p>
            <a:r>
              <a:rPr lang="de-DE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std::cout &lt;&lt; </a:t>
            </a:r>
            <a:r>
              <a:rPr lang="de-DE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"</a:t>
            </a:r>
            <a:r>
              <a:rPr lang="de-DE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e &lt;&lt; std::endl;}</a:t>
            </a:r>
          </a:p>
          <a:p>
            <a:r>
              <a:rPr lang="de-DE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3F2004-C06D-6AE6-6625-DA10E78C4B31}"/>
              </a:ext>
            </a:extLst>
          </p:cNvPr>
          <p:cNvSpPr txBox="1"/>
          <p:nvPr/>
        </p:nvSpPr>
        <p:spPr>
          <a:xfrm>
            <a:off x="8299784" y="5045537"/>
            <a:ext cx="301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함수에서 에러 </a:t>
            </a:r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던지는법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50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BF3CDC-A32A-E6B6-6C3B-F66EFB523DEB}"/>
              </a:ext>
            </a:extLst>
          </p:cNvPr>
          <p:cNvSpPr txBox="1"/>
          <p:nvPr/>
        </p:nvSpPr>
        <p:spPr>
          <a:xfrm>
            <a:off x="176464" y="0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&lt;iostream&gt;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fstream</a:t>
            </a:r>
            <a:r>
              <a:rPr lang="en-US" altLang="ko-KR" sz="16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&lt;vector&gt;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&lt;string&gt;</a:t>
            </a:r>
            <a:endParaRPr lang="en-US" altLang="ko-KR" sz="16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FileNotFoundException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std::exception 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std::string message;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r>
              <a:rPr lang="en-US" altLang="ko-KR" sz="16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FileNotFoundException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const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std::string&amp; </a:t>
            </a:r>
            <a:r>
              <a:rPr lang="en-US" altLang="ko-KR" sz="16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fname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: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message(</a:t>
            </a:r>
            <a:r>
              <a:rPr lang="en-US" altLang="ko-KR" sz="16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"File \""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</a:t>
            </a:r>
            <a:r>
              <a:rPr lang="en-US" altLang="ko-KR" sz="16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fname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</a:t>
            </a:r>
            <a:r>
              <a:rPr lang="en-US" altLang="ko-KR" sz="16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"\" not found"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{}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const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what()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const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message.c_str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 }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std::</a:t>
            </a:r>
            <a:r>
              <a:rPr lang="en-US" altLang="ko-KR" sz="16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vector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en-US" altLang="ko-KR" sz="16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load_vector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const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std::</a:t>
            </a:r>
            <a:r>
              <a:rPr lang="en-US" altLang="ko-KR" sz="16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en-US" altLang="ko-KR" sz="1600" b="1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filename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std::</a:t>
            </a:r>
            <a:r>
              <a:rPr lang="en-US" altLang="ko-KR" sz="1600" b="1" dirty="0" err="1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ifstream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fin(</a:t>
            </a:r>
            <a:r>
              <a:rPr lang="en-US" altLang="ko-KR" sz="1600" b="1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filename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fin.good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()) 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std::</a:t>
            </a:r>
            <a:r>
              <a:rPr lang="en-US" altLang="ko-KR" sz="16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vector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result; </a:t>
            </a:r>
            <a:r>
              <a:rPr lang="en-US" altLang="ko-KR" sz="1600" b="1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…</a:t>
            </a:r>
            <a:endParaRPr lang="en-US" altLang="ko-KR" sz="16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result;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throw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FileNotFoundException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b="1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filename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main() {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try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std::</a:t>
            </a:r>
            <a:r>
              <a:rPr lang="en-US" altLang="ko-KR" sz="16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vector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numbers = </a:t>
            </a:r>
            <a:r>
              <a:rPr lang="en-US" altLang="ko-KR" sz="16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load_vector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en-US" altLang="ko-KR" sz="1600" b="1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values.data</a:t>
            </a:r>
            <a:r>
              <a:rPr lang="en-US" altLang="ko-KR" sz="16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b="1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…</a:t>
            </a:r>
            <a:endParaRPr lang="ko-KR" altLang="en-US" sz="16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323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(std::</a:t>
            </a:r>
            <a:r>
              <a:rPr lang="en-US" altLang="ko-KR" sz="16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exception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e) { std::</a:t>
            </a:r>
            <a:r>
              <a:rPr lang="en-US" altLang="ko-KR" sz="16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cout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0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e.what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en-US" altLang="ko-KR" sz="1600" b="1" dirty="0">
                <a:solidFill>
                  <a:srgbClr val="0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'\n'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}</a:t>
            </a:r>
            <a:endParaRPr lang="ko-KR" altLang="en-US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F061C-0E8C-2B5B-B722-8A838F7B55C5}"/>
              </a:ext>
            </a:extLst>
          </p:cNvPr>
          <p:cNvSpPr txBox="1"/>
          <p:nvPr/>
        </p:nvSpPr>
        <p:spPr>
          <a:xfrm>
            <a:off x="2582779" y="463144"/>
            <a:ext cx="218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커스텀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익셉션</a:t>
            </a:r>
            <a:endParaRPr lang="ko-KR" altLang="en-US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538F9-88B5-5835-099D-CA75A99A2CF1}"/>
              </a:ext>
            </a:extLst>
          </p:cNvPr>
          <p:cNvSpPr txBox="1"/>
          <p:nvPr/>
        </p:nvSpPr>
        <p:spPr>
          <a:xfrm>
            <a:off x="5919536" y="-195069"/>
            <a:ext cx="6096000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5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class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Exception1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std::</a:t>
            </a:r>
            <a:r>
              <a:rPr lang="en-US" altLang="ko-KR" sz="15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exception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const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what()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const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noexcept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override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"Exception 1 occurred"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lang="ko-KR" altLang="en-US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}};</a:t>
            </a:r>
            <a:endParaRPr lang="ko-KR" altLang="en-US" sz="15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class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Exception2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std::</a:t>
            </a:r>
            <a:r>
              <a:rPr lang="en-US" altLang="ko-KR" sz="15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exception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const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what()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const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noexcept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override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"Exception 2 occurred"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;}};</a:t>
            </a:r>
            <a:endParaRPr lang="ko-KR" altLang="en-US" sz="15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main() {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try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bool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condition1 =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bool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condition2 =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lang="ko-KR" altLang="en-US" sz="15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(condition1) {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throw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Exception1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(condition2) {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throw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Exception2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5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Exception1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e1) {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std::</a:t>
            </a:r>
            <a:r>
              <a:rPr lang="en-US" altLang="ko-KR" sz="1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cout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0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"Caught Exception1: "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0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e1.what() </a:t>
            </a:r>
            <a:r>
              <a:rPr lang="en-US" altLang="ko-KR" sz="1500" b="1" dirty="0">
                <a:solidFill>
                  <a:srgbClr val="0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std::</a:t>
            </a:r>
            <a:r>
              <a:rPr lang="en-US" altLang="ko-KR" sz="1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endl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5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Exception2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e2) {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std::</a:t>
            </a:r>
            <a:r>
              <a:rPr lang="en-US" altLang="ko-KR" sz="1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cout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0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"Caught Exception2: "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0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e2.what() </a:t>
            </a:r>
            <a:r>
              <a:rPr lang="en-US" altLang="ko-KR" sz="1500" b="1" dirty="0">
                <a:solidFill>
                  <a:srgbClr val="0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std::</a:t>
            </a:r>
            <a:r>
              <a:rPr lang="en-US" altLang="ko-KR" sz="1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endl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5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(std::</a:t>
            </a:r>
            <a:r>
              <a:rPr lang="en-US" altLang="ko-KR" sz="1500" b="1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exception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e) {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std::</a:t>
            </a:r>
            <a:r>
              <a:rPr lang="en-US" altLang="ko-KR" sz="1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cout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0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"Caught std::exception: "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0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e.what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en-US" altLang="ko-KR" sz="1500" b="1" dirty="0">
                <a:solidFill>
                  <a:srgbClr val="0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std::</a:t>
            </a:r>
            <a:r>
              <a:rPr lang="en-US" altLang="ko-KR" sz="1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endl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04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E0C0E91-5438-6CE8-EB79-2F511D225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97548" y="-431321"/>
            <a:ext cx="18377297" cy="79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67F40F-FAAD-EB22-D9A2-C0A93FC6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6" y="0"/>
            <a:ext cx="1219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6156CB-F107-12FB-E4F6-F0687484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717" y="2005513"/>
            <a:ext cx="20437675" cy="94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37065C9-3061-12E9-711B-4EF820E7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6" y="3496398"/>
            <a:ext cx="22029886" cy="115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C0452-C6E5-A09E-46CE-E46FA7B721B1}"/>
              </a:ext>
            </a:extLst>
          </p:cNvPr>
          <p:cNvSpPr txBox="1"/>
          <p:nvPr/>
        </p:nvSpPr>
        <p:spPr>
          <a:xfrm>
            <a:off x="2775715" y="5380672"/>
            <a:ext cx="136588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미분함수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합성함수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for_each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는반환값이없는함수일경우에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각요소를순회하며출력같은걸할때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//transform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은반환값으로원래벡터나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시작위치를지정해준벡터의값으변경하는것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그래서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타입이있는람다함수여야함</a:t>
            </a:r>
            <a:endParaRPr lang="ko-KR" altLang="en-US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F75821-1A4D-AA40-54DB-0A674D05B9B4}"/>
              </a:ext>
            </a:extLst>
          </p:cNvPr>
          <p:cNvSpPr txBox="1"/>
          <p:nvPr/>
        </p:nvSpPr>
        <p:spPr>
          <a:xfrm>
            <a:off x="167889" y="4898389"/>
            <a:ext cx="136588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리턴타입있을때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[](int x)-&gt;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int{return x*12;};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리턴타입없을때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[](int x){std::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 x &lt;&lt; std::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;}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C1A3EB-9D33-0E4B-8BF7-37AB7050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56"/>
            <a:ext cx="2775714" cy="4557609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E76871A-0107-E1F8-0142-DC118230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716" y="111027"/>
            <a:ext cx="9226826" cy="2227709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6EC8D13-CBE9-00B8-A6A2-49F9F65F5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716" y="2260565"/>
            <a:ext cx="8120884" cy="1237333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23FB407-6FE6-DD21-A54A-30B6AEA5A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715" y="3498549"/>
            <a:ext cx="8443198" cy="192479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261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2A86DB-E35E-0C87-0940-7380EF340882}"/>
              </a:ext>
            </a:extLst>
          </p:cNvPr>
          <p:cNvSpPr txBox="1"/>
          <p:nvPr/>
        </p:nvSpPr>
        <p:spPr>
          <a:xfrm>
            <a:off x="266700" y="117693"/>
            <a:ext cx="11658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iota + find (iota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시작점 끝점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시작값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(find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시작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끝점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찾을값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-&gt; 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없으면 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std::end(container)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 값이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같아짐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2400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copy (copy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복사대상의 복사시작위치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복사마지노선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그리고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복사받을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대상의 위치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transform (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바꾼값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넣을 시작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리턴값있는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함수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(auto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24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ostream_iterator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&gt;(std::</a:t>
            </a: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“!!!!"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std::copy(std::begin(a), std::end(a), </a:t>
            </a: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ko-KR" altLang="en-US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이런식으로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응용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.)</a:t>
            </a:r>
            <a:endParaRPr lang="en-US" altLang="ko-KR" sz="2400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//count (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 끝 카운트 할 값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count_if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 끝 카운트조건함수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(bool))</a:t>
            </a:r>
          </a:p>
          <a:p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//shuffle (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 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랜덤디바이스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//generate (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 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단순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생성해주는함수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//accumulate (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시작값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(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시작값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std::multiplies&lt;int&gt;())</a:t>
            </a:r>
          </a:p>
          <a:p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partition (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 끝 구분조건함수 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(bool))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리턴값은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구분지점의 위치</a:t>
            </a:r>
            <a:endParaRPr lang="en-US" altLang="ko-KR" sz="2400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merge (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 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합친거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저장할 시작위치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remove(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반환값이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뒤로넘겨진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값과의 분기점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erase + remove ex)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merged.erase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(std::</a:t>
            </a: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remove_if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(std::begin(merged), std::end(merged), </a:t>
            </a: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is_even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&gt;), std::end(merged));</a:t>
            </a:r>
            <a:endParaRPr lang="en-US" altLang="ko-KR" sz="2400" b="1" dirty="0"/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158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985</Words>
  <Application>Microsoft Office PowerPoint</Application>
  <PresentationFormat>와이드스크린</PresentationFormat>
  <Paragraphs>124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</cp:revision>
  <dcterms:created xsi:type="dcterms:W3CDTF">2023-06-21T06:03:27Z</dcterms:created>
  <dcterms:modified xsi:type="dcterms:W3CDTF">2023-06-21T06:22:09Z</dcterms:modified>
</cp:coreProperties>
</file>