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300" r:id="rId4"/>
    <p:sldId id="301" r:id="rId5"/>
    <p:sldId id="297" r:id="rId6"/>
    <p:sldId id="303" r:id="rId7"/>
    <p:sldId id="304" r:id="rId8"/>
    <p:sldId id="30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7E7E7"/>
    <a:srgbClr val="B2C4CE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5074" autoAdjust="0"/>
  </p:normalViewPr>
  <p:slideViewPr>
    <p:cSldViewPr snapToGrid="0">
      <p:cViewPr>
        <p:scale>
          <a:sx n="66" d="100"/>
          <a:sy n="66" d="100"/>
        </p:scale>
        <p:origin x="-1272" y="-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481A6-349A-403B-9270-BB2C6EC74CB8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5846B-744B-48FB-8F15-A80037A18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1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803-BFD3-404B-8637-79CF0EEEDD4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F91C-6DFF-4ED0-AE49-7EF449A8F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803-BFD3-404B-8637-79CF0EEEDD4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F91C-6DFF-4ED0-AE49-7EF449A8F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2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803-BFD3-404B-8637-79CF0EEEDD4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F91C-6DFF-4ED0-AE49-7EF449A8F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09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803-BFD3-404B-8637-79CF0EEEDD4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F91C-6DFF-4ED0-AE49-7EF449A8F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3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803-BFD3-404B-8637-79CF0EEEDD4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F91C-6DFF-4ED0-AE49-7EF449A8F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41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803-BFD3-404B-8637-79CF0EEEDD4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F91C-6DFF-4ED0-AE49-7EF449A8F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803-BFD3-404B-8637-79CF0EEEDD4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F91C-6DFF-4ED0-AE49-7EF449A8F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66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803-BFD3-404B-8637-79CF0EEEDD4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F91C-6DFF-4ED0-AE49-7EF449A8F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0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803-BFD3-404B-8637-79CF0EEEDD4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F91C-6DFF-4ED0-AE49-7EF449A8F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803-BFD3-404B-8637-79CF0EEEDD4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F91C-6DFF-4ED0-AE49-7EF449A8F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7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3803-BFD3-404B-8637-79CF0EEEDD4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2F91C-6DFF-4ED0-AE49-7EF449A8F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5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D3803-BFD3-404B-8637-79CF0EEEDD42}" type="datetimeFigureOut">
              <a:rPr lang="ko-KR" altLang="en-US" smtClean="0"/>
              <a:t>2019-08-23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F91C-6DFF-4ED0-AE49-7EF449A8FF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5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2700" y="3519056"/>
            <a:ext cx="9144000" cy="3338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25899" y="4914900"/>
            <a:ext cx="2291774" cy="1129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정용주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</a:rPr>
              <a:t>이정우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25900" y="4648200"/>
            <a:ext cx="4927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err="1" smtClean="0">
                <a:solidFill>
                  <a:schemeClr val="accent1">
                    <a:lumMod val="50000"/>
                  </a:schemeClr>
                </a:solidFill>
              </a:rPr>
              <a:t>듀얼모드로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 동작하는 </a:t>
            </a:r>
            <a:r>
              <a:rPr lang="ko-KR" altLang="en-US" sz="2400" b="1" dirty="0" smtClean="0">
                <a:solidFill>
                  <a:schemeClr val="accent1">
                    <a:lumMod val="50000"/>
                  </a:schemeClr>
                </a:solidFill>
              </a:rPr>
              <a:t>제어장치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4025900" y="4749800"/>
            <a:ext cx="1" cy="101369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1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445128" y="3389586"/>
            <a:ext cx="8345214" cy="0"/>
          </a:xfrm>
          <a:prstGeom prst="line">
            <a:avLst/>
          </a:prstGeom>
          <a:ln w="57150">
            <a:solidFill>
              <a:srgbClr val="B2C4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09179" y="1023196"/>
            <a:ext cx="926757" cy="1927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0" b="0" i="0" u="none" strike="noStrike" kern="1200" cap="none" spc="0" normalizeH="0" baseline="0" noProof="0" dirty="0">
                <a:ln>
                  <a:noFill/>
                </a:ln>
                <a:solidFill>
                  <a:srgbClr val="D2747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3000" b="0" i="0" u="none" strike="noStrike" kern="1200" cap="none" spc="0" normalizeH="0" baseline="0" noProof="0" dirty="0">
              <a:ln>
                <a:noFill/>
              </a:ln>
              <a:solidFill>
                <a:srgbClr val="D2747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58060" y="1006880"/>
            <a:ext cx="926757" cy="1927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0" b="0" i="0" u="none" strike="noStrike" kern="1200" cap="none" spc="0" normalizeH="0" baseline="0" noProof="0" dirty="0">
                <a:ln>
                  <a:noFill/>
                </a:ln>
                <a:solidFill>
                  <a:srgbClr val="C37B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!</a:t>
            </a:r>
            <a:endParaRPr kumimoji="0" lang="ko-KR" altLang="en-US" sz="13000" b="0" i="0" u="none" strike="noStrike" kern="1200" cap="none" spc="0" normalizeH="0" baseline="0" noProof="0" dirty="0">
              <a:ln>
                <a:noFill/>
              </a:ln>
              <a:solidFill>
                <a:srgbClr val="C37B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46344" y="1211749"/>
            <a:ext cx="926757" cy="120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0" b="0" i="0" u="none" strike="noStrike" kern="1200" cap="none" spc="0" normalizeH="0" baseline="0" noProof="0" dirty="0">
                <a:ln>
                  <a:noFill/>
                </a:ln>
                <a:solidFill>
                  <a:srgbClr val="D07673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</a:t>
            </a:r>
            <a:endParaRPr kumimoji="0" lang="ko-KR" altLang="en-US" sz="13000" b="0" i="0" u="none" strike="noStrike" kern="1200" cap="none" spc="0" normalizeH="0" baseline="0" noProof="0" dirty="0">
              <a:ln>
                <a:noFill/>
              </a:ln>
              <a:solidFill>
                <a:srgbClr val="D07673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01060" y="1330978"/>
            <a:ext cx="926757" cy="1200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0" b="0" i="0" u="none" strike="noStrike" kern="1200" cap="none" spc="0" normalizeH="0" baseline="0" noProof="0" dirty="0">
                <a:ln>
                  <a:noFill/>
                </a:ln>
                <a:solidFill>
                  <a:srgbClr val="D47379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kumimoji="0" lang="ko-KR" altLang="en-US" sz="13000" b="0" i="0" u="none" strike="noStrike" kern="1200" cap="none" spc="0" normalizeH="0" baseline="0" noProof="0" dirty="0">
              <a:ln>
                <a:noFill/>
              </a:ln>
              <a:solidFill>
                <a:srgbClr val="D47379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6595" y="2937296"/>
            <a:ext cx="1781733" cy="36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개요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0460" y="2925756"/>
            <a:ext cx="1932609" cy="36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과제 중점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80423" y="2925756"/>
            <a:ext cx="1945841" cy="36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과제 과정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07026" y="2925756"/>
            <a:ext cx="1567066" cy="36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결과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30460" y="3448090"/>
            <a:ext cx="2149963" cy="661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듀얼모드란</a:t>
            </a:r>
            <a:r>
              <a:rPr lang="en-US" altLang="ko-KR" sz="16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?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02818" y="479986"/>
            <a:ext cx="1671527" cy="37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srgbClr val="B2C4C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B2C4C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8073" y="3526863"/>
            <a:ext cx="1978191" cy="49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컨트롤러 기능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07026" y="3073388"/>
            <a:ext cx="1552053" cy="1723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47937" y="3537219"/>
            <a:ext cx="2181287" cy="667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시연 영상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noProof="0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보완점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1157" y="3441949"/>
            <a:ext cx="2181287" cy="667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  <a:defRPr/>
            </a:pP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전장화율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</a:rPr>
              <a:t> 증가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 sz="1600" noProof="0" dirty="0" smtClea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rPr>
              <a:t>정장기술의 명암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1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18153" y="10900"/>
            <a:ext cx="3332018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과제 개요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23208" y="5071478"/>
            <a:ext cx="5096264" cy="1589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지속해서 자동차의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전장품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비율이 증가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000" dirty="0" smtClean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02060"/>
                </a:solidFill>
              </a:rPr>
              <a:t>전체 </a:t>
            </a:r>
            <a:r>
              <a:rPr lang="ko-KR" altLang="en-US" dirty="0">
                <a:solidFill>
                  <a:srgbClr val="002060"/>
                </a:solidFill>
              </a:rPr>
              <a:t>중량이 가벼워지고 </a:t>
            </a:r>
            <a:r>
              <a:rPr lang="ko-KR" altLang="en-US" dirty="0" smtClean="0">
                <a:solidFill>
                  <a:srgbClr val="002060"/>
                </a:solidFill>
              </a:rPr>
              <a:t>관리하기</a:t>
            </a:r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</a:rPr>
              <a:t>용이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0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02060"/>
                </a:solidFill>
              </a:rPr>
              <a:t>연비 절약</a:t>
            </a:r>
            <a:endParaRPr lang="en-US" altLang="ko-KR" dirty="0" smtClean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38288"/>
            <a:ext cx="3670935" cy="47567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자동차 </a:t>
            </a:r>
            <a:r>
              <a:rPr lang="ko-KR" altLang="en-US" dirty="0" err="1" smtClean="0"/>
              <a:t>전장화율</a:t>
            </a:r>
            <a:r>
              <a:rPr lang="ko-KR" altLang="en-US" dirty="0" smtClean="0"/>
              <a:t> 증가</a:t>
            </a:r>
            <a:endParaRPr lang="ko-KR" altLang="en-US" dirty="0"/>
          </a:p>
        </p:txBody>
      </p:sp>
      <p:pic>
        <p:nvPicPr>
          <p:cNvPr id="9" name="Picture 2" descr="C:\Users\student\Desktop\사진\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82" y="1422878"/>
            <a:ext cx="6287679" cy="340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tudent\Desktop\사진\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62" y="1275760"/>
            <a:ext cx="3667125" cy="416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student\Desktop\사진\2017010302497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64" y="1977013"/>
            <a:ext cx="5171977" cy="229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48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18153" y="10900"/>
            <a:ext cx="3332018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과제 개요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638288"/>
            <a:ext cx="3670935" cy="47567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전장기술이 가져 온 명암</a:t>
            </a:r>
          </a:p>
        </p:txBody>
      </p:sp>
      <p:pic>
        <p:nvPicPr>
          <p:cNvPr id="4098" name="Picture 2" descr="C:\Users\student\Desktop\사진\리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683" y="2040706"/>
            <a:ext cx="5149488" cy="29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tudent\Desktop\사진\리콜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42" y="1329129"/>
            <a:ext cx="4992874" cy="281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388876" y="4864230"/>
            <a:ext cx="7295286" cy="121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대부분의 자동차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리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콜의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원인이 전장부품에서 비롯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문제가 발생한 것은 대부분 에어백 등 전장부품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097324"/>
            <a:ext cx="9163627" cy="760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+mn-ea"/>
              </a:rPr>
              <a:t>이러한 전장부품에 문제가 생겨 사고가 발생한다면</a:t>
            </a:r>
            <a:r>
              <a:rPr lang="en-US" altLang="ko-KR" sz="2000" dirty="0" smtClean="0">
                <a:latin typeface="+mn-ea"/>
              </a:rPr>
              <a:t>?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673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018153" y="10900"/>
            <a:ext cx="3332018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과제 개요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38288"/>
            <a:ext cx="3670935" cy="47567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듀얼모드</a:t>
            </a:r>
            <a:endParaRPr lang="ko-KR" altLang="en-US" dirty="0"/>
          </a:p>
        </p:txBody>
      </p:sp>
      <p:pic>
        <p:nvPicPr>
          <p:cNvPr id="1026" name="Picture 2" descr="C:\Users\student\Desktop\사진\보드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03269" y="1374804"/>
            <a:ext cx="2279888" cy="30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student\Desktop\사진\보드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05122" y="1374804"/>
            <a:ext cx="2279888" cy="30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왼쪽/오른쪽 화살표 2"/>
          <p:cNvSpPr/>
          <p:nvPr/>
        </p:nvSpPr>
        <p:spPr>
          <a:xfrm>
            <a:off x="3908298" y="2583643"/>
            <a:ext cx="1347030" cy="622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23287" y="4175933"/>
            <a:ext cx="7295286" cy="1589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개의 보드가 통신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컨트롤러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이 어떠한 이유로 제어 불능 상태에 빠졌을 경우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4120934" y="5464236"/>
            <a:ext cx="442674" cy="301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81813" y="5446900"/>
            <a:ext cx="4001225" cy="336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대체 보드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가 이전의 제어 작업 수행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6097324"/>
            <a:ext cx="9163627" cy="760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+mn-ea"/>
              </a:rPr>
              <a:t>STM32f10x </a:t>
            </a:r>
            <a:r>
              <a:rPr lang="ko-KR" altLang="en-US" sz="2000" dirty="0" smtClean="0">
                <a:latin typeface="+mn-ea"/>
              </a:rPr>
              <a:t>보드 </a:t>
            </a: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smtClean="0">
                <a:latin typeface="+mn-ea"/>
              </a:rPr>
              <a:t>개로 </a:t>
            </a:r>
            <a:r>
              <a:rPr lang="ko-KR" altLang="en-US" sz="2000" dirty="0" err="1" smtClean="0">
                <a:latin typeface="+mn-ea"/>
              </a:rPr>
              <a:t>듀얼모드를</a:t>
            </a:r>
            <a:r>
              <a:rPr lang="ko-KR" altLang="en-US" sz="2000" dirty="0" smtClean="0">
                <a:latin typeface="+mn-ea"/>
              </a:rPr>
              <a:t> 구현한다</a:t>
            </a:r>
            <a:r>
              <a:rPr lang="en-US" altLang="ko-KR" sz="2000" dirty="0" smtClean="0">
                <a:latin typeface="+mn-ea"/>
              </a:rPr>
              <a:t>!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263795" y="6097324"/>
            <a:ext cx="459491" cy="3803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18153" y="10900"/>
            <a:ext cx="3332018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컨트롤러 기능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288"/>
            <a:ext cx="3670935" cy="47567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 주행 및 에어컨</a:t>
            </a:r>
            <a:endParaRPr lang="ko-KR" altLang="en-US" dirty="0"/>
          </a:p>
        </p:txBody>
      </p:sp>
      <p:pic>
        <p:nvPicPr>
          <p:cNvPr id="5123" name="Picture 3" descr="C:\Users\student\Desktop\사진\기능2.jp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732863"/>
            <a:ext cx="342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tudent\Desktop\사진\기능3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1" y="1732863"/>
            <a:ext cx="342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11200" y="4301617"/>
            <a:ext cx="7295286" cy="121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Key2, 3 –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에어컨 온도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+, -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자이로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센서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– 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보드가 뒤집힐 경우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LCD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에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경고창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18153" y="10900"/>
            <a:ext cx="3332018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컨트롤러 기능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288"/>
            <a:ext cx="3670935" cy="47567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조도 센서 값에 따른 </a:t>
            </a:r>
            <a:r>
              <a:rPr lang="en-US" altLang="ko-KR" dirty="0" smtClean="0"/>
              <a:t>LCD </a:t>
            </a:r>
            <a:r>
              <a:rPr lang="ko-KR" altLang="en-US" dirty="0" smtClean="0"/>
              <a:t>변화</a:t>
            </a:r>
            <a:endParaRPr lang="ko-KR" altLang="en-US" dirty="0"/>
          </a:p>
        </p:txBody>
      </p:sp>
      <p:pic>
        <p:nvPicPr>
          <p:cNvPr id="6146" name="Picture 2" descr="C:\Users\student\Desktop\사진\기능4.jp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90700"/>
            <a:ext cx="342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tudent\Desktop\사진\기능5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638" y="1790700"/>
            <a:ext cx="342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711200" y="4301617"/>
            <a:ext cx="7295286" cy="1216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Key 1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조도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센서값에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따라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</a:rPr>
              <a:t>부저음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18153" y="10900"/>
            <a:ext cx="3332018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chemeClr val="accent1">
                    <a:lumMod val="50000"/>
                  </a:schemeClr>
                </a:solidFill>
              </a:rPr>
              <a:t>최종 결과</a:t>
            </a:r>
            <a:endParaRPr lang="ko-KR" altLang="en-US" sz="25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170" name="Picture 2" descr="C:\Users\student\Desktop\사진\ㅁㄴㅇㄹ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971096"/>
            <a:ext cx="8696476" cy="423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5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643085" y="3353816"/>
            <a:ext cx="1896175" cy="37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B2C4C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Thank you</a:t>
            </a:r>
            <a:r>
              <a:rPr kumimoji="0" lang="en-US" altLang="ko-KR" sz="2500" b="1" i="0" u="none" strike="noStrike" kern="1200" cap="none" spc="0" normalizeH="0" noProof="0" dirty="0" smtClean="0">
                <a:ln>
                  <a:noFill/>
                </a:ln>
                <a:solidFill>
                  <a:srgbClr val="B2C4C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!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B2C4C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144</Words>
  <Application>Microsoft Office PowerPoint</Application>
  <PresentationFormat>화면 슬라이드 쇼(4:3)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송하민</dc:creator>
  <cp:lastModifiedBy>student</cp:lastModifiedBy>
  <cp:revision>283</cp:revision>
  <dcterms:created xsi:type="dcterms:W3CDTF">2016-12-21T16:13:10Z</dcterms:created>
  <dcterms:modified xsi:type="dcterms:W3CDTF">2019-08-23T06:33:01Z</dcterms:modified>
</cp:coreProperties>
</file>