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43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7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83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0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3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7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9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4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6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2E74-F3CE-45AF-B603-9F17F01E3206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4FBCE-ACF5-4691-93A8-CC4119956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0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9735" y="2675465"/>
            <a:ext cx="279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Github</a:t>
            </a:r>
            <a:endParaRPr lang="ko-KR" altLang="en-US" sz="60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17" y="495300"/>
            <a:ext cx="5994493" cy="5668433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068917" y="676275"/>
            <a:ext cx="902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81100" y="703362"/>
            <a:ext cx="2635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14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status</a:t>
            </a:r>
            <a:r>
              <a:rPr lang="ko-KR" altLang="en-US" sz="14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로 현재 상태를 확인</a:t>
            </a:r>
            <a:endParaRPr lang="ko-KR" altLang="en-US" sz="14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000125" y="6135158"/>
            <a:ext cx="39909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694688" y="5460253"/>
            <a:ext cx="31197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add</a:t>
            </a:r>
            <a:r>
              <a:rPr lang="ko-KR" altLang="en-US" sz="1200" dirty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할 파일을 확인한다</a:t>
            </a:r>
            <a:r>
              <a:rPr lang="en-US" altLang="ko-KR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</a:p>
          <a:p>
            <a:r>
              <a:rPr lang="en-US" altLang="ko-KR" sz="1200" dirty="0" err="1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add . </a:t>
            </a:r>
            <a:r>
              <a:rPr lang="ko-KR" altLang="en-US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로 모든 파일을 추가 할 수 있다</a:t>
            </a:r>
            <a:endParaRPr lang="en-US" altLang="ko-KR" sz="1200" dirty="0" smtClean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Add * </a:t>
            </a:r>
            <a:r>
              <a:rPr lang="ko-KR" altLang="en-US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이 아님</a:t>
            </a:r>
            <a:r>
              <a:rPr lang="en-US" altLang="ko-KR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9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42" y="447675"/>
            <a:ext cx="5143500" cy="12192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38856" y="585258"/>
            <a:ext cx="1891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Hi.txt </a:t>
            </a:r>
            <a:r>
              <a:rPr lang="ko-KR" altLang="en-US" sz="16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파일을 추가</a:t>
            </a:r>
            <a:endParaRPr lang="ko-KR" altLang="en-US" sz="16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7442" y="1804458"/>
            <a:ext cx="4759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commit –m “</a:t>
            </a:r>
            <a:r>
              <a:rPr lang="en-US" altLang="ko-KR" sz="1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github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에 보일 이름</a:t>
            </a:r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“</a:t>
            </a:r>
            <a:endParaRPr lang="en-US" altLang="ko-KR" sz="1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Commit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명령어로 현재 상태를 스냅샷으로 찍는다</a:t>
            </a:r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2" y="2526816"/>
            <a:ext cx="7763617" cy="320516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8708" y="5200350"/>
            <a:ext cx="4517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push </a:t>
            </a:r>
            <a:r>
              <a:rPr lang="ko-KR" altLang="en-US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명령어로 </a:t>
            </a:r>
            <a:r>
              <a:rPr lang="en-US" altLang="ko-KR" sz="1200" dirty="0" err="1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github</a:t>
            </a:r>
            <a:r>
              <a:rPr lang="ko-KR" altLang="en-US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의 마스터 브런치에 업로드한다</a:t>
            </a:r>
            <a:r>
              <a:rPr lang="en-US" altLang="ko-KR" sz="12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72" y="5603090"/>
            <a:ext cx="4905375" cy="11620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529947" y="6140536"/>
            <a:ext cx="4487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로그인 후 마스터브런치로 업로드가 완료되었다</a:t>
            </a:r>
            <a:endParaRPr lang="en-US" altLang="ko-KR" sz="16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3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428625"/>
            <a:ext cx="9734550" cy="600075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084521" y="3689498"/>
            <a:ext cx="1467293" cy="893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28725" y="4917791"/>
            <a:ext cx="7773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방금 명령어로 </a:t>
            </a:r>
            <a:r>
              <a:rPr lang="ko-KR" altLang="en-US" sz="1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업로드시킨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hi.txt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가 </a:t>
            </a:r>
            <a:r>
              <a:rPr lang="en-US" altLang="ko-KR" sz="1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Github</a:t>
            </a:r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저장소에 올라간 것을 확인 할 수 있다</a:t>
            </a:r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1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86267"/>
            <a:ext cx="463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log / </a:t>
            </a:r>
            <a:r>
              <a:rPr lang="ko-KR" altLang="en-US" sz="24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수정이력을</a:t>
            </a:r>
            <a:r>
              <a:rPr lang="ko-KR" altLang="en-US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확인 할 때</a:t>
            </a:r>
            <a:endParaRPr lang="ko-KR" altLang="en-US" sz="2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1891" y="1886989"/>
            <a:ext cx="1005840" cy="207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9714" y="1302214"/>
            <a:ext cx="50738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Song project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의 </a:t>
            </a:r>
            <a:r>
              <a:rPr lang="ko-KR" altLang="en-US" sz="1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수정이력과</a:t>
            </a:r>
            <a:endParaRPr lang="en-US" altLang="ko-KR" sz="16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Song project1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의 </a:t>
            </a:r>
            <a:r>
              <a:rPr lang="ko-KR" altLang="en-US" sz="1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수정이력을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열람 할 수 있다</a:t>
            </a:r>
            <a:endParaRPr lang="en-US" altLang="ko-KR" sz="16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1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누가 수정했는지</a:t>
            </a:r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언제 했는지 까지 조회가 가능하다</a:t>
            </a:r>
            <a:r>
              <a:rPr lang="en-US" altLang="ko-KR" sz="1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endParaRPr lang="ko-KR" altLang="en-US" sz="1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026" name="Picture 2" descr="https://media.discordapp.net/attachments/405739250026283022/44343727069187276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4" y="844693"/>
            <a:ext cx="553402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606" y="2606819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051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Github</a:t>
            </a:r>
            <a:r>
              <a:rPr lang="ko-KR" altLang="en-US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를 소개하기 전에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941" y="951131"/>
            <a:ext cx="900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버전관리</a:t>
            </a:r>
            <a:r>
              <a:rPr lang="ko-KR" altLang="en-US" sz="3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시스템</a:t>
            </a:r>
            <a:r>
              <a:rPr lang="en-US" altLang="ko-KR" sz="3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(Version Control System)</a:t>
            </a:r>
            <a:r>
              <a:rPr lang="ko-KR" altLang="en-US" sz="3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이란</a:t>
            </a:r>
            <a:r>
              <a:rPr lang="en-US" altLang="ko-KR" sz="32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?</a:t>
            </a:r>
            <a:endParaRPr lang="ko-KR" altLang="en-US" sz="32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1582072"/>
            <a:ext cx="9401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문서나 코드의 변경사항을 저장해서 과거의 상태를 열람</a:t>
            </a:r>
            <a:r>
              <a:rPr lang="en-US" altLang="ko-KR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복원 할 수 있도록 한다</a:t>
            </a:r>
            <a:r>
              <a:rPr lang="en-US" altLang="ko-KR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. </a:t>
            </a:r>
            <a:r>
              <a:rPr lang="ko-KR" altLang="en-US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또 </a:t>
            </a:r>
            <a:r>
              <a:rPr lang="ko-KR" altLang="en-US" sz="2800" b="0" i="0" dirty="0" err="1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협업시에</a:t>
            </a:r>
            <a:r>
              <a:rPr lang="ko-KR" altLang="en-US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2800" b="0" i="0" dirty="0" err="1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협업자들의</a:t>
            </a:r>
            <a:r>
              <a:rPr lang="ko-KR" altLang="en-US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변경사항을 자동으로 붙여주고</a:t>
            </a:r>
            <a:r>
              <a:rPr lang="en-US" altLang="ko-KR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충돌을 방지한다</a:t>
            </a:r>
            <a:r>
              <a:rPr lang="en-US" altLang="ko-KR" sz="2800" b="0" i="0" dirty="0" smtClean="0"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  <a:endParaRPr lang="ko-KR" altLang="en-US" sz="2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220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Github</a:t>
            </a:r>
            <a:r>
              <a:rPr lang="ko-KR" altLang="en-US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란</a:t>
            </a:r>
            <a:r>
              <a:rPr lang="en-US" altLang="ko-KR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?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236133"/>
            <a:ext cx="115146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버전관리</a:t>
            </a:r>
            <a:r>
              <a:rPr lang="ko-KR" altLang="en-US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시스템인 </a:t>
            </a:r>
            <a:r>
              <a:rPr lang="en-US" altLang="ko-KR" sz="28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을 이용하는 </a:t>
            </a:r>
            <a:r>
              <a:rPr lang="ko-KR" altLang="en-US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프로젝트들을</a:t>
            </a:r>
            <a:r>
              <a:rPr lang="en-US" altLang="ko-KR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위한 </a:t>
            </a: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원격저장소를 제공하는 </a:t>
            </a:r>
            <a:r>
              <a:rPr lang="ko-KR" altLang="en-US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서비스</a:t>
            </a:r>
            <a:endParaRPr lang="ko-KR" altLang="en-US" sz="2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pPr fontAlgn="base"/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오픈소스는 무료</a:t>
            </a:r>
            <a:r>
              <a:rPr lang="en-US" altLang="ko-KR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비공개 프로젝트는 유료 정책</a:t>
            </a:r>
          </a:p>
          <a:p>
            <a:pPr fontAlgn="base"/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저장소 크기의 제한이 없다</a:t>
            </a:r>
            <a:r>
              <a:rPr lang="en-US" altLang="ko-KR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</a:p>
          <a:p>
            <a:pPr fontAlgn="base"/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로컬 </a:t>
            </a:r>
            <a:r>
              <a:rPr lang="ko-KR" altLang="en-US" sz="28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버전관리</a:t>
            </a: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 시스템이 없이도 많은 작업을 </a:t>
            </a:r>
            <a:r>
              <a:rPr lang="ko-KR" altLang="en-US" sz="28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웹상에서</a:t>
            </a: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 할 수 있다</a:t>
            </a:r>
            <a:r>
              <a:rPr lang="en-US" altLang="ko-KR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</a:p>
          <a:p>
            <a:pPr fontAlgn="base"/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사람 중심의 서비스 구성이기 때문에 특정 저장소에 접근하려면 </a:t>
            </a:r>
            <a:r>
              <a:rPr lang="en-US" altLang="ko-KR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'</a:t>
            </a: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아이디</a:t>
            </a:r>
            <a:r>
              <a:rPr lang="en-US" altLang="ko-KR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/</a:t>
            </a:r>
            <a:r>
              <a:rPr lang="ko-KR" altLang="en-US" sz="2800" dirty="0" err="1">
                <a:latin typeface="MD이솝체" panose="02020603020101020101" pitchFamily="18" charset="-127"/>
                <a:ea typeface="MD이솝체" panose="02020603020101020101" pitchFamily="18" charset="-127"/>
              </a:rPr>
              <a:t>저장소명</a:t>
            </a:r>
            <a:r>
              <a:rPr lang="en-US" altLang="ko-KR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'</a:t>
            </a:r>
            <a:r>
              <a:rPr lang="ko-KR" altLang="en-US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으로 해야 한다</a:t>
            </a:r>
            <a:r>
              <a:rPr lang="en-US" altLang="ko-KR" sz="2800" dirty="0"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14434" y="397132"/>
            <a:ext cx="2779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2400" dirty="0">
                <a:latin typeface="MD이솝체" panose="02020603020101020101" pitchFamily="18" charset="-127"/>
                <a:ea typeface="MD이솝체" panose="02020603020101020101" pitchFamily="18" charset="-127"/>
                <a:hlinkClick r:id="rId2"/>
              </a:rPr>
              <a:t>http://github.com</a:t>
            </a:r>
            <a:endParaRPr lang="ko-KR" altLang="en-US" sz="2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1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86267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Github</a:t>
            </a:r>
            <a:r>
              <a:rPr lang="ko-KR" altLang="en-US" sz="3600" dirty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가입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86800" y="2655036"/>
            <a:ext cx="13516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아이디</a:t>
            </a:r>
            <a:endParaRPr lang="en-US" altLang="ko-KR" sz="24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24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이메일</a:t>
            </a:r>
            <a:endParaRPr lang="en-US" altLang="ko-KR" sz="24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2400" dirty="0" smtClean="0"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r>
              <a:rPr lang="ko-KR" altLang="en-US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비밀번호</a:t>
            </a:r>
            <a:endParaRPr lang="ko-KR" altLang="en-US" sz="2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6" y="1628965"/>
            <a:ext cx="7671194" cy="511412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7188199" y="3014138"/>
            <a:ext cx="1498601" cy="1915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7188199" y="3641467"/>
            <a:ext cx="1498601" cy="2059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188199" y="4283179"/>
            <a:ext cx="1498601" cy="530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03531"/>
            <a:ext cx="6594477" cy="56190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34647" y="392498"/>
            <a:ext cx="34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https://git-scm.com/download</a:t>
            </a:r>
            <a:endParaRPr lang="ko-KR" altLang="en-US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86267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설치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69" y="789106"/>
            <a:ext cx="4914900" cy="3733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86" y="1201349"/>
            <a:ext cx="4857750" cy="37719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3" y="1579625"/>
            <a:ext cx="4895850" cy="376237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9370" y="2108566"/>
            <a:ext cx="4876800" cy="37528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2052" y="2557610"/>
            <a:ext cx="4924425" cy="376237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053" y="2941108"/>
            <a:ext cx="48482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8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8203" y="4378302"/>
            <a:ext cx="8160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303030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Ex)</a:t>
            </a:r>
          </a:p>
          <a:p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: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config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--global user.name ＂</a:t>
            </a:r>
            <a:r>
              <a:rPr lang="en-US" altLang="ko-KR" sz="2400" dirty="0" err="1" smtClean="0">
                <a:solidFill>
                  <a:srgbClr val="303030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sohyge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"</a:t>
            </a:r>
          </a:p>
          <a:p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: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config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--global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user.email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“</a:t>
            </a:r>
            <a:r>
              <a:rPr lang="en-US" altLang="ko-KR" sz="2400" dirty="0" smtClean="0">
                <a:solidFill>
                  <a:srgbClr val="303030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sohyge@naver.com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"</a:t>
            </a:r>
            <a:endParaRPr lang="en-US" altLang="ko-KR" sz="2400" dirty="0" smtClean="0">
              <a:solidFill>
                <a:srgbClr val="303030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en-US" altLang="ko-KR" sz="2400" dirty="0">
              <a:solidFill>
                <a:srgbClr val="303030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  <a:p>
            <a:endParaRPr lang="ko-KR" altLang="en-US" sz="2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8203" y="2870408"/>
            <a:ext cx="93054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- </a:t>
            </a:r>
            <a:r>
              <a:rPr lang="ko-KR" altLang="en-US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가입시 입력한 정보로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ko-KR" altLang="en-US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에 알려준다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.</a:t>
            </a:r>
          </a:p>
          <a:p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: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config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--global user.name "</a:t>
            </a:r>
            <a:r>
              <a:rPr lang="ko-KR" altLang="en-US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유저이름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"</a:t>
            </a:r>
          </a:p>
          <a:p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: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config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--global </a:t>
            </a:r>
            <a:r>
              <a:rPr lang="en-US" altLang="ko-KR" sz="2400" b="0" i="0" dirty="0" err="1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user.email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 "</a:t>
            </a:r>
            <a:r>
              <a:rPr lang="ko-KR" altLang="en-US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유저 이메일</a:t>
            </a:r>
            <a:r>
              <a:rPr lang="en-US" altLang="ko-KR" sz="2400" b="0" i="0" dirty="0" smtClean="0">
                <a:solidFill>
                  <a:srgbClr val="303030"/>
                </a:solidFill>
                <a:effectLst/>
                <a:latin typeface="MD이솝체" panose="02020603020101020101" pitchFamily="18" charset="-127"/>
                <a:ea typeface="MD이솝체" panose="02020603020101020101" pitchFamily="18" charset="-127"/>
              </a:rPr>
              <a:t>"</a:t>
            </a:r>
          </a:p>
          <a:p>
            <a:r>
              <a:rPr lang="ko-KR" altLang="en-US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/>
            </a:r>
            <a:br>
              <a:rPr lang="ko-KR" altLang="en-US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</a:br>
            <a:endParaRPr lang="ko-KR" altLang="en-US" sz="2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3" y="725589"/>
            <a:ext cx="11913164" cy="18018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143735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연동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1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59" y="1184803"/>
            <a:ext cx="10191750" cy="496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86267"/>
            <a:ext cx="417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Github</a:t>
            </a:r>
            <a:r>
              <a:rPr lang="en-US" altLang="ko-KR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36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저장소 생성</a:t>
            </a:r>
            <a:endParaRPr lang="ko-KR" altLang="en-US" sz="36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806267" y="832598"/>
            <a:ext cx="3031066" cy="2833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35" y="832598"/>
            <a:ext cx="7775998" cy="5808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49601" y="2116667"/>
            <a:ext cx="291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저장소 이름 지정</a:t>
            </a:r>
            <a:endParaRPr lang="ko-KR" altLang="en-US" sz="28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997200" y="2116667"/>
            <a:ext cx="3539067" cy="931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97200" y="3514197"/>
            <a:ext cx="3539067" cy="931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49601" y="3497264"/>
            <a:ext cx="3256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오픈 프로젝트인지</a:t>
            </a:r>
            <a:r>
              <a:rPr lang="en-US" altLang="ko-KR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?</a:t>
            </a:r>
          </a:p>
          <a:p>
            <a:r>
              <a:rPr lang="ko-KR" altLang="en-US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비밀 프로젝트인지</a:t>
            </a:r>
            <a:r>
              <a:rPr lang="en-US" altLang="ko-KR" sz="28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?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94313" y="4413263"/>
            <a:ext cx="5011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>
                <a:solidFill>
                  <a:srgbClr val="FF0000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오픈소스는 무료</a:t>
            </a:r>
            <a:r>
              <a:rPr lang="en-US" altLang="ko-KR" dirty="0">
                <a:solidFill>
                  <a:srgbClr val="FF0000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비공개 프로젝트는 유료 정책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587" y="901700"/>
            <a:ext cx="6586293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4" y="631320"/>
            <a:ext cx="10112376" cy="1018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33" y="1330348"/>
            <a:ext cx="8060267" cy="554143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047067" y="3116913"/>
            <a:ext cx="728133" cy="20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186267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로컬 </a:t>
            </a:r>
            <a:r>
              <a:rPr lang="en-US" altLang="ko-KR" sz="2400" dirty="0" err="1" smtClean="0">
                <a:latin typeface="MD이솝체" panose="02020603020101020101" pitchFamily="18" charset="-127"/>
                <a:ea typeface="MD이솝체" panose="02020603020101020101" pitchFamily="18" charset="-127"/>
              </a:rPr>
              <a:t>git</a:t>
            </a:r>
            <a:r>
              <a:rPr lang="en-US" altLang="ko-KR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2400" dirty="0" smtClean="0">
                <a:latin typeface="MD이솝체" panose="02020603020101020101" pitchFamily="18" charset="-127"/>
                <a:ea typeface="MD이솝체" panose="02020603020101020101" pitchFamily="18" charset="-127"/>
              </a:rPr>
              <a:t>저장소 지정</a:t>
            </a:r>
            <a:endParaRPr lang="ko-KR" altLang="en-US" sz="2400" dirty="0"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06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6" y="2201333"/>
            <a:ext cx="9771439" cy="1947333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1066800" y="2844800"/>
            <a:ext cx="8077200" cy="16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894514" y="2861733"/>
            <a:ext cx="3498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Github</a:t>
            </a:r>
            <a:r>
              <a:rPr lang="en-US" altLang="ko-KR" sz="20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계정의 저장소에 연결</a:t>
            </a:r>
            <a:endParaRPr lang="ko-KR" altLang="en-US" sz="2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14399" y="3479801"/>
            <a:ext cx="2082801" cy="25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120123" y="3174999"/>
            <a:ext cx="5057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MD이솝체" panose="02020603020101020101" pitchFamily="18" charset="-127"/>
                <a:ea typeface="MD이솝체" panose="02020603020101020101" pitchFamily="18" charset="-127"/>
              </a:rPr>
              <a:t>저장소에 연결이 되었는지 확인하는 명령어</a:t>
            </a:r>
            <a:endParaRPr lang="ko-KR" altLang="en-US" sz="2000" dirty="0">
              <a:solidFill>
                <a:schemeClr val="bg1"/>
              </a:solidFill>
              <a:latin typeface="MD이솝체" panose="02020603020101020101" pitchFamily="18" charset="-127"/>
              <a:ea typeface="MD이솝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7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287</Words>
  <Application>Microsoft Office PowerPoint</Application>
  <PresentationFormat>와이드스크린</PresentationFormat>
  <Paragraphs>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MD이솝체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</dc:creator>
  <cp:lastModifiedBy>Song</cp:lastModifiedBy>
  <cp:revision>30</cp:revision>
  <dcterms:created xsi:type="dcterms:W3CDTF">2018-05-08T13:36:45Z</dcterms:created>
  <dcterms:modified xsi:type="dcterms:W3CDTF">2018-05-08T15:51:32Z</dcterms:modified>
</cp:coreProperties>
</file>