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9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0" r:id="rId28"/>
    <p:sldId id="291" r:id="rId29"/>
    <p:sldId id="294" r:id="rId30"/>
    <p:sldId id="295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2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5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24575,'129'-1'0,"159"3"0,-195 3 0,101 18 0,-40 0 0,80 16 0,130 27 0,-28-5 0,-49 7 0,-196-45 0,-33-11 0,90 6 0,-11-3 0,130 51 0,-109-22 0,180 52 0,-108-27 0,-196-60 0,152 38 0,-26-6 0,218 85 0,-335-109 0,0 1 0,-2 3 0,0 1 0,61 44 0,14 20-1365,-85-66-5461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5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24575,'129'-1'0,"159"3"0,-195 3 0,101 18 0,-40 0 0,80 16 0,130 27 0,-28-5 0,-49 7 0,-196-45 0,-33-11 0,90 6 0,-11-3 0,130 51 0,-109-22 0,180 52 0,-108-27 0,-196-60 0,152 38 0,-26-6 0,218 85 0,-335-109 0,0 1 0,-2 3 0,0 1 0,61 44 0,14 20-1365,-85-66-5461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1253 24575,'0'-3'0,"0"1"0,1 0 0,0 0 0,-1 0 0,1 0 0,0 0 0,0 0 0,0 0 0,1 0 0,-1 0 0,0 0 0,1 0 0,-1 0 0,1 1 0,3-3 0,30-23 0,-30 23 0,22-13 0,1 1 0,0 1 0,1 2 0,32-11 0,127-31 0,-112 35 0,356-105 0,-230 50 0,-72 25 0,-21 9 0,91-31 0,-157 59 0,0 2 0,76-9 0,-52 13 0,94-22 0,386-61 0,-355 65 0,603-42 0,-698 62 0,-1-6 0,140-32 0,10-3 0,-49 11 0,-93 8 0,133-53 0,16-6 0,-184 68 247,71-23-1859,-112 30-5214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1132 24575,'0'-2'0,"0"1"0,1 0 0,-1-1 0,1 1 0,-1 0 0,1 0 0,0 0 0,-1 0 0,1-1 0,0 1 0,0 0 0,0 0 0,0 0 0,0 0 0,0 1 0,0-1 0,0 0 0,0 0 0,0 1 0,2-2 0,30-13 0,-23 11 0,74-30 0,1 4 0,163-34 0,188-5 0,-312 52 0,50-22 0,-24 4 0,-87 22 0,1-2 0,-2-3 0,66-29 0,-39 13 0,142-32 0,30 27 0,-172 29 0,99-24 0,-25-3 0,167-51 0,-99 12 0,-78 28 0,19 4 0,-98 27 0,-34 9 0,-21 4 0,1 0 0,-1-2 0,0 0 0,32-15 0,-7-2 0,2 1 0,0 3 0,1 2 0,59-14 0,-63 23 0,44-1 0,4-1 0,-63 6 174,-12 2-687,1 0 0,27-9 0,-23 3-6313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4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24575,'286'7'0,"-203"0"0,118 25 0,872 170 0,-759-169 0,-176-21 0,205-3 0,-295-9 0,-16 2 0,-1 1 0,0 2 0,58 16 0,7 1 0,54 9 0,160 54 0,-252-67 0,271 99 0,-281-99 0,59 13 0,-33-11 0,-41-12 0,38 5 0,-40-8 0,52 14 0,36 25 0,38 12 0,-70-33 262,79 23-1889,-118-28-5199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4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1270 24575,'15'-1'0,"-1"0"0,1-1 0,0 0 0,-1-2 0,15-4 0,71-31 0,-35 12 0,434-119 0,-136 46 0,514-203 0,-730 256 0,219-40 0,-118 33 0,-101 9 0,17-3 0,-113 40 0,103-5 0,-112 13 0,-1-3 0,1-2 0,-1-1 0,43-12 0,-23-2 0,209-71 0,-56 26 0,-183 56 0,21-2 0,-1 2 0,69-2 0,-119 11 0,25-4 0,1-1 0,-1-1 0,-1-1 0,1-2 0,35-16 0,-46 19 0,45-13-1365,-35 13-5461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5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24575,'64'2'0,"0"3"0,81 17 0,120 39 0,-219-49 0,762 151 0,-411-101 0,-132-6 0,-97-16 0,460 64 0,-495-89 0,149 28 0,-271-40 0,96 27 0,-75-21 0,2 0 0,46 4 0,11 3 0,223 84 0,-132-37 0,-161-57 114,-1-2-1,42 3 0,-40-5-681,0 1-1,28 7 1,-31-4-6258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5:1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4187 24575,'2'-20'0,"1"-1"0,0 1 0,2 0 0,0 0 0,2 0 0,15-34 0,-8 21 0,65-164 0,85-225 0,-108 256 0,42-115 0,27-50 0,-87 241 0,6-12 0,35-176 0,-21 67 0,-39 154 0,41-89 0,150-229 0,-39 127 0,-157 230 0,26-24 0,-26 28 0,-1 0 0,18-24 0,-19 22 0,1 0 0,1 0 0,1 2 0,0 0 0,19-14 0,-1 1 0,-19 13 0,-1 0 0,0-2 0,-2 1 0,1-2 0,-2 1 0,11-24 0,16-23 0,-28 48 0,27-40 0,45-92 0,-18 10 285,41-93-1935,-88 192-5176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5:1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24575,'47'0'0,"89"-12"0,-58 2 0,93-2 0,81 13 0,-90 1 0,294-2-1365,-429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5:1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24575,'0'5'0,"-1"53"0,3 1 0,2-1 0,15 75 0,136 487 0,-55-273 0,23 86 0,-107-368 0,-2 0 0,-4 0 0,4 81 0,-14-121 0,2 0 0,0 0 0,2 0 0,1 0 0,1 0 0,12 32 0,-12-39 0,0 1 0,-2 0 0,3 20 0,-4-16 0,12 38 0,16 33 0,51 174 0,-70-217 0,7 35 0,34 90 0,96 278 0,-92-295 0,-48-137 0,143 377 0,-136-348 0,-2 0 0,8 56 0,3 12 0,-16-91 0,1-1 0,1 0 0,22 36 0,-32-61 0,12 20 106,1-1 0,17 20 0,13 20-1789,-33-44-5143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7:5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24575,'0'0'0,"1"-1"0,-1 0 0,0 0 0,1 1 0,-1-1 0,1 0 0,-1 1 0,1-1 0,0 1 0,-1-1 0,1 1 0,-1-1 0,1 1 0,0-1 0,-1 1 0,1-1 0,0 1 0,0 0 0,0-1 0,-1 1 0,1 0 0,0 0 0,0 0 0,1-1 0,26-4 0,-24 5 0,101-10 0,160 6 0,-158 5 0,454 28 0,-2 33 0,-398-42 0,-12-9 0,169-10 0,-148-3 0,385 2 0,-532-1 0,0-1 0,35-9 0,16-1 0,65-12 0,-97 16 0,14-6 0,-37 8 0,0 2 0,39-5 0,152 8 180,-113 2-1725,-61-1-5281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1253 24575,'0'-3'0,"0"1"0,1 0 0,0 0 0,-1 0 0,1 0 0,0 0 0,0 0 0,0 0 0,1 0 0,-1 0 0,0 0 0,1 0 0,-1 0 0,1 1 0,3-3 0,30-23 0,-30 23 0,22-13 0,1 1 0,0 1 0,1 2 0,32-11 0,127-31 0,-112 35 0,356-105 0,-230 50 0,-72 25 0,-21 9 0,91-31 0,-157 59 0,0 2 0,76-9 0,-52 13 0,94-22 0,386-61 0,-355 65 0,603-42 0,-698 62 0,-1-6 0,140-32 0,10-3 0,-49 11 0,-93 8 0,133-53 0,16-6 0,-184 68 247,71-23-1859,-112 30-5214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8:0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24575,'1185'0'0,"-852"15"0,-42 0 0,232-13 0,-282-3 0,-190-2 0,1-2 0,75-17 0,53-6 0,-61 9 0,-42 4 0,-9 4 0,-28 3 0,55-2 0,292 8 205,-193 3-1775,-167-1-5256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8:0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24575,'37'-9'0,"0"2"0,1 1 0,0 2 0,59 2 0,-63 1 0,328-14 0,75-2 0,99 0 0,18-38 0,-449 39 0,186-16 0,-171 33 0,39-2 0,-121-4 0,-1-1 0,41-13 0,-44 9 0,0 3 0,65-7 0,267 12 0,-171 4 0,129-2-1365,-291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8:0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24575,'1304'0'0,"-1219"-3"0,122-18 0,-73 12 0,-92 8 0,61-8 0,11-11 0,216-11 0,-262 31 0,179-9 0,107-11 0,2 21 0,-128 1 0,52-2-1365,-238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8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24575,'889'18'0,"48"-5"0,-612-15 0,1064 2 0,-1196-15 0,-21 0 0,-140 15-1365,-6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8:0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24575,'29'-1'0,"41"-8"0,-7 1 0,333-28 0,-28 28 0,-234 10 0,-132-2 0,278-4 0,-196-1 0,109-22 0,-115 16 0,1 3 0,91 3 0,-51 2 0,67-11 0,43-1 0,391 16 0,-430 15 0,-17 0 0,-5-17-1365,-142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3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1133 0 24575,'-7'1'0,"0"-1"0,-1 1 0,1 0 0,0 0 0,0 1 0,0 0 0,0 1 0,0-1 0,0 1 0,1 1 0,-1-1 0,1 1 0,0 0 0,0 0 0,0 1 0,1 0 0,0 0 0,-6 7 0,-6 9 0,1 1 0,2 1 0,-21 41 0,-13 22 0,-1-12 0,4 3 0,3 1 0,-57 152 0,81-189 0,-2 0 0,-1-1 0,-30 41 0,3-6 0,-81 154 0,114-207 0,-26 31 0,26-35 0,1 1 0,-18 30 0,26-39 0,-5 12 0,-1 0 0,-1-1 0,-20 24 0,-76 73 0,104-112-31,1 0-1,-1 0 0,1 0 1,1 1-1,-1-1 1,1 1-1,0 0 0,-2 10 1,-1-2-1050,-3 8-5745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3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24575,'1'14'0,"0"0"0,1 0 0,0-1 0,1 1 0,1-1 0,9 26 0,44 71 0,-26-52 0,288 485 0,-235-432 0,-20-27 0,-32-43 0,42 71 0,-69-104 0,3 7 0,0 1 0,1-2 0,1 1 0,1-1 0,23 25 0,-1-6 0,-1 2 0,-2 1 0,33 54 0,-60-87 0,9 15 0,1 1 0,-2 0 0,0 0 0,-2 1 0,0 1 0,-1 0 0,-1 0 0,-1 0 0,4 27 0,-8-29-455,1-1 0,7 24 0,-4-22-6371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3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24575,'1'87'0,"0"22"0,-21 178 0,10-145 0,8-96 0,-10 68 0,2-42 0,4 0 0,4 113 0,2-118 0,1-47 0,2 0 0,0 0 0,8 29 0,0-4 0,3 11-1365,-7-30-5461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3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24575,'0'27'0,"24"566"0,13-134 0,-31-321 0,38 214 0,-38-313-682,0 66-1,-5-74-6143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1131 1 24575,'-9'0'0,"1"1"0,0 1 0,-1-1 0,1 1 0,0 1 0,0-1 0,0 2 0,0-1 0,0 1 0,1 0 0,-1 0 0,1 1 0,0 0 0,-7 7 0,-10 10 0,2 2 0,-28 35 0,32-38 0,-271 395 0,198-275 0,-66 123 0,58-92 0,-2 5 0,39-33 0,-19-2-1365,69-127-5461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1132 24575,'0'-2'0,"0"1"0,1 0 0,-1-1 0,1 1 0,-1 0 0,1 0 0,0 0 0,-1 0 0,1-1 0,0 1 0,0 0 0,0 0 0,0 0 0,0 0 0,0 1 0,0-1 0,0 0 0,0 0 0,0 1 0,2-2 0,30-13 0,-23 11 0,74-30 0,1 4 0,163-34 0,188-5 0,-312 52 0,50-22 0,-24 4 0,-87 22 0,1-2 0,-2-3 0,66-29 0,-39 13 0,142-32 0,30 27 0,-172 29 0,99-24 0,-25-3 0,167-51 0,-99 12 0,-78 28 0,19 4 0,-98 27 0,-34 9 0,-21 4 0,1 0 0,-1-2 0,0 0 0,32-15 0,-7-2 0,2 1 0,0 3 0,1 2 0,59-14 0,-63 23 0,44-1 0,4-1 0,-63 6 174,-12 2-687,1 0 0,27-9 0,-23 3-6313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24575,'1'60'0,"10"77"0,-7-108 0,2-1 0,1 0 0,1 0 0,22 50 0,16 15 0,3-2 0,111 151 0,-154-234 0,0 0 0,-1 1 0,0-1 0,-1 1 0,1 0 0,-2 0 0,1 1 0,-1-1 0,1 12 0,-1-10 0,1 0 0,-1 0 0,2 0 0,-1-1 0,11 17 0,37 47 0,-17-25 0,22 29 0,126 135 0,-178-208-227,0-1-1,0 1 1,0-1-1,1 0 1,10 5-1,3 0-6598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24575,'0'561'0,"-2"-511"0,-11 63 0,6-62 0,-1 54 0,6-79 0,-1 1 0,-6 28 0,-4 28 0,9 110-1061,4-186 757,0 19-6522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24575,'0'1391'-1365,"0"-1365"-5461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878 1 24575,'0'47'0,"-11"77"0,7-102 0,0 0 0,-2-1 0,0 1 0,-2-2 0,-18 37 0,-31 50 0,-265 447 0,160-308 0,21 8 0,122-215 0,-1-1 0,-27 35 0,40-63-227,1-1-1,1 1 1,0 0-1,0 0 1,-6 20-1,5-5-6598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24575,'1'18'0,"1"-1"0,0 1 0,1-1 0,1 0 0,1 0 0,1-1 0,0 1 0,0-1 0,2 0 0,0-1 0,1 0 0,16 21 0,7 4 0,1-2 0,2-1 0,42 33 0,15 3 0,-61-51 0,-1 2 0,52 53 0,38 41 0,-78-78 0,-31-29 0,-1 1 0,0 0 0,0 1 0,-2 0 0,1 1 0,6 17 0,-1-8 0,23 30 0,-3-4 0,63 94 0,-77-115 0,1-1 0,41 40 0,-38-42 0,60 58 0,20 20 0,-91-88 127,-3-5-500,-1 0 0,-1 1 0,12 17 0,-10-8-6453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24575,'0'973'0,"-2"-951"0,-1 1 0,0-1 0,-2-1 0,-12 39 0,8-33 0,2 1 0,-6 38 0,9 1 76,5 75 0,1-50-1593,-2-66-5309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5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24575,'0'1406'0,"1"-1387"1,2 1 1,0 0-1,1-1 0,11 32 0,-3-10-1372,-3-6-5455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3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1133 0 24575,'-7'1'0,"0"-1"0,-1 1 0,1 0 0,0 0 0,0 1 0,0 0 0,0 1 0,0-1 0,0 1 0,1 1 0,-1-1 0,1 1 0,0 0 0,0 0 0,0 1 0,1 0 0,0 0 0,-6 7 0,-6 9 0,1 1 0,2 1 0,-21 41 0,-13 22 0,-1-12 0,4 3 0,3 1 0,-57 152 0,81-189 0,-2 0 0,-1-1 0,-30 41 0,3-6 0,-81 154 0,114-207 0,-26 31 0,26-35 0,1 1 0,-18 30 0,26-39 0,-5 12 0,-1 0 0,-1-1 0,-20 24 0,-76 73 0,104-112-31,1 0-1,-1 0 0,1 0 1,1 1-1,-1-1 1,1 1-1,0 0 0,-2 10 1,-1-2-1050,-3 8-5745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3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24575,'1'14'0,"0"0"0,1 0 0,0-1 0,1 1 0,1-1 0,9 26 0,44 71 0,-26-52 0,288 485 0,-235-432 0,-20-27 0,-32-43 0,42 71 0,-69-104 0,3 7 0,0 1 0,1-2 0,1 1 0,1-1 0,23 25 0,-1-6 0,-1 2 0,-2 1 0,33 54 0,-60-87 0,9 15 0,1 1 0,-2 0 0,0 0 0,-2 1 0,0 1 0,-1 0 0,-1 0 0,-1 0 0,4 27 0,-8-29-455,1-1 0,7 24 0,-4-22-6371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3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24575,'1'87'0,"0"22"0,-21 178 0,10-145 0,8-96 0,-10 68 0,2-42 0,4 0 0,4 113 0,2-118 0,1-47 0,2 0 0,0 0 0,8 29 0,0-4 0,3 11-1365,-7-30-5461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4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24575,'286'7'0,"-203"0"0,118 25 0,872 170 0,-759-169 0,-176-21 0,205-3 0,-295-9 0,-16 2 0,-1 1 0,0 2 0,58 16 0,7 1 0,54 9 0,160 54 0,-252-67 0,271 99 0,-281-99 0,59 13 0,-33-11 0,-41-12 0,38 5 0,-40-8 0,52 14 0,36 25 0,38 12 0,-70-33 262,79 23-1889,-118-28-5199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3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24575,'0'27'0,"24"566"0,13-134 0,-31-321 0,38 214 0,-38-313-682,0 66-1,-5-74-6143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1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1131 1 24575,'-9'0'0,"1"1"0,0 1 0,-1-1 0,1 1 0,0 1 0,0-1 0,0 2 0,0-1 0,0 1 0,1 0 0,-1 0 0,1 1 0,0 0 0,-7 7 0,-10 10 0,2 2 0,-28 35 0,32-38 0,-271 395 0,198-275 0,-66 123 0,58-92 0,-2 5 0,39-33 0,-19-2-1365,69-127-5461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24575,'1'60'0,"10"77"0,-7-108 0,2-1 0,1 0 0,1 0 0,22 50 0,16 15 0,3-2 0,111 151 0,-154-234 0,0 0 0,-1 1 0,0-1 0,-1 1 0,1 0 0,-2 0 0,1 1 0,-1-1 0,1 12 0,-1-10 0,1 0 0,-1 0 0,2 0 0,-1-1 0,11 17 0,37 47 0,-17-25 0,22 29 0,126 135 0,-178-208-227,0-1-1,0 1 1,0-1-1,1 0 1,10 5-1,3 0-6598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24575,'0'561'0,"-2"-511"0,-11 63 0,6-62 0,-1 54 0,6-79 0,-1 1 0,-6 28 0,-4 28 0,9 110-1061,4-186 757,0 19-6522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24575,'0'1391'-1365,"0"-1365"-5461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878 1 24575,'0'47'0,"-11"77"0,7-102 0,0 0 0,-2-1 0,0 1 0,-2-2 0,-18 37 0,-31 50 0,-265 447 0,160-308 0,21 8 0,122-215 0,-1-1 0,-27 35 0,40-63-227,1-1-1,1 1 1,0 0-1,0 0 1,-6 20-1,5-5-6598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24575,'1'18'0,"1"-1"0,0 1 0,1-1 0,1 0 0,1 0 0,1-1 0,0 1 0,0-1 0,2 0 0,0-1 0,1 0 0,16 21 0,7 4 0,1-2 0,2-1 0,42 33 0,15 3 0,-61-51 0,-1 2 0,52 53 0,38 41 0,-78-78 0,-31-29 0,-1 1 0,0 0 0,0 1 0,-2 0 0,1 1 0,6 17 0,-1-8 0,23 30 0,-3-4 0,63 94 0,-77-115 0,1-1 0,41 40 0,-38-42 0,60 58 0,20 20 0,-91-88 127,-3-5-500,-1 0 0,-1 1 0,12 17 0,-10-8-6453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4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24575,'0'973'0,"-2"-951"0,-1 1 0,0-1 0,-2-1 0,-12 39 0,8-33 0,2 1 0,-6 38 0,9 1 76,5 75 0,1-50-1593,-2-66-5309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58:5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24575,'0'1406'0,"1"-1387"1,2 1 1,0 0-1,1-1 0,11 32 0,-3-10-1372,-3-6-5455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4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1270 24575,'15'-1'0,"-1"0"0,1-1 0,0 0 0,-1-2 0,15-4 0,71-31 0,-35 12 0,434-119 0,-136 46 0,514-203 0,-730 256 0,219-40 0,-118 33 0,-101 9 0,17-3 0,-113 40 0,103-5 0,-112 13 0,-1-3 0,1-2 0,-1-1 0,43-12 0,-23-2 0,209-71 0,-56 26 0,-183 56 0,21-2 0,-1 2 0,69-2 0,-119 11 0,25-4 0,1-1 0,-1-1 0,-1-1 0,1-2 0,35-16 0,-46 19 0,45-13-1365,-35 13-5461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4:5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24575,'64'2'0,"0"3"0,81 17 0,120 39 0,-219-49 0,762 151 0,-411-101 0,-132-6 0,-97-16 0,460 64 0,-495-89 0,149 28 0,-271-40 0,96 27 0,-75-21 0,2 0 0,46 4 0,11 3 0,223 84 0,-132-37 0,-161-57 114,-1-2-1,42 3 0,-40-5-681,0 1-1,28 7 1,-31-4-6258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5:1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4187 24575,'2'-20'0,"1"-1"0,0 1 0,2 0 0,0 0 0,2 0 0,15-34 0,-8 21 0,65-164 0,85-225 0,-108 256 0,42-115 0,27-50 0,-87 241 0,6-12 0,35-176 0,-21 67 0,-39 154 0,41-89 0,150-229 0,-39 127 0,-157 230 0,26-24 0,-26 28 0,-1 0 0,18-24 0,-19 22 0,1 0 0,1 0 0,1 2 0,0 0 0,19-14 0,-1 1 0,-19 13 0,-1 0 0,0-2 0,-2 1 0,1-2 0,-2 1 0,11-24 0,16-23 0,-28 48 0,27-40 0,45-92 0,-18 10 285,41-93-1935,-88 192-5176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5:1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24575,'47'0'0,"89"-12"0,-58 2 0,93-2 0,81 13 0,-90 1 0,294-2-1365,-429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8:35:1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24575,'0'5'0,"-1"53"0,3 1 0,2-1 0,15 75 0,136 487 0,-55-273 0,23 86 0,-107-368 0,-2 0 0,-4 0 0,4 81 0,-14-121 0,2 0 0,0 0 0,2 0 0,1 0 0,1 0 0,12 32 0,-12-39 0,0 1 0,-2 0 0,3 20 0,-4-16 0,12 38 0,16 33 0,51 174 0,-70-217 0,7 35 0,34 90 0,96 278 0,-92-295 0,-48-137 0,143 377 0,-136-348 0,-2 0 0,8 56 0,3 12 0,-16-91 0,1-1 0,1 0 0,22 36 0,-32-61 0,12 20 106,1-1 0,17 20 0,13 20-1789,-33-44-5143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E3D31-3DF4-AD40-B196-D7384081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2EF90-E91A-D4BE-8F13-86708DBE2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96990-2AF7-8161-C5BF-F92DD21D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F8A56-1284-624F-E157-84D7696A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091E6-9597-26DF-222A-A8264DE4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6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DC44A-41C9-6C40-8D79-2DD0A003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67D8F-0AAA-7DEA-86C3-D3E82B188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323EB-36D1-26C9-65C7-933F1E92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C85B6-705A-D454-AB20-1DCF5387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8EFE6-F14A-0C38-319B-1D0CA3F8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4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FDD552-91BB-1AEE-7A1B-6768B54B9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E5E7D-DB95-C604-4326-F92A19A0D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53B96-9961-734F-A797-67FD5F28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08BE8-4370-EB18-40DF-6D0010DD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03825-0571-C031-D17E-E0FB51E1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01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8A65D-EDB7-8B13-8D5E-5C15BE9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ABD4F-A505-ADD7-142C-4F6313B1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849CF-8DA0-F7B9-65D7-5906A182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0B3DE-33CA-15FE-7937-EA46C210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EE249-E9A3-6832-EC26-E52A9214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AB4B4-4D50-7810-05A2-5F6E66B3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59701-4194-5559-6541-42C1E8E59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541D5-A39C-1743-2FA9-D34B864E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52F5B-A54B-6880-7FAE-0B1A594E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70BB6-523B-D01F-BC6F-225F9314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27747-9BF1-D9F2-3433-928C1351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98D36-2A12-4032-630A-02E63D2A9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31D7D-9E45-A1CB-6DA5-412E7C317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59C92-4BEC-4209-E5D8-156E05EE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F61D4-057C-B8B5-BE84-A84C165D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FDBEF-2D84-D78A-9C06-994386C7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4C0C3-153D-2039-3C60-CCB0E55B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F964E-DA97-C07F-3F0B-EB3AA575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E7920-47DA-4E9C-1F5E-42D7BEA44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39592C-1354-8C74-53F4-6130E1E58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CF5445-BB64-5468-A5DF-E22082875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3A60A-F5DA-0374-67FB-1B11A1B6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3A934-B2B3-6838-C38B-93D61B8E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3309A6-C46D-CAC8-B52B-201DC163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2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B4487-725A-8342-760E-71430DC6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DDFEAF-E3B2-1DD9-F2D1-3C15B036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2B3821-E58F-06E6-0EED-AA275FCB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1C0E91-1AAF-D045-B785-C34CF339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9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B8075-F0BB-973E-F84E-3A0E593F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7CC0F9-BD1F-FE83-C13F-21E6D7DB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A9315-09E9-458B-DDA1-8300B4C8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6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CAE9C-4C73-31FA-B5B2-AE4C1EBC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D7E74-62D8-3B48-F7AC-53B82924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99EF3F-1883-ABBE-C2CF-199360F31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0FD48-F0E2-11BD-53AB-3FE45CAF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436FB-D6DF-0914-3D83-CB4C052D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9A3FC-2939-0284-DA28-92075FAE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5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F4487-4F2F-9CCA-BC98-3DD46936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698CB3-8CCE-F577-C2AB-8D3BECE28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A24AB8-6014-C53A-D87D-BEA34D3AA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0F3F33-892D-ADFC-633C-D82B3A79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3C8AB-6E5E-E15B-97AC-6A44632F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12821-AA01-979F-C2B6-EF9C6B42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BD6688-C9A6-DFF5-9E14-AE741385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DA053-FECA-1EF7-B916-17C16927D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BF284-CC4B-17E0-5F4A-A94D8564B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96B6C-EFD5-4DE9-9AAC-079DDAA7D02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C8F7C-9C15-D444-F519-B7B83DBBE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465E3-AA56-2BA0-3F17-C670C25C4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336E8-5408-41A7-8D3F-37B19CCFE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5.xml"/><Relationship Id="rId19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6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1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11" Type="http://schemas.openxmlformats.org/officeDocument/2006/relationships/image" Target="../media/image15.png"/><Relationship Id="rId24" Type="http://schemas.openxmlformats.org/officeDocument/2006/relationships/customXml" Target="../ink/ink21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3.xml"/><Relationship Id="rId10" Type="http://schemas.openxmlformats.org/officeDocument/2006/relationships/customXml" Target="../ink/ink14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11.xml"/><Relationship Id="rId9" Type="http://schemas.openxmlformats.org/officeDocument/2006/relationships/image" Target="../media/image14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3.png"/><Relationship Id="rId30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31.png"/><Relationship Id="rId18" Type="http://schemas.openxmlformats.org/officeDocument/2006/relationships/customXml" Target="../ink/ink33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30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30.png"/><Relationship Id="rId24" Type="http://schemas.openxmlformats.org/officeDocument/2006/relationships/customXml" Target="../ink/ink36.xm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customXml" Target="../ink/ink29.xml"/><Relationship Id="rId19" Type="http://schemas.openxmlformats.org/officeDocument/2006/relationships/image" Target="../media/image34.png"/><Relationship Id="rId4" Type="http://schemas.openxmlformats.org/officeDocument/2006/relationships/customXml" Target="../ink/ink26.xml"/><Relationship Id="rId9" Type="http://schemas.openxmlformats.org/officeDocument/2006/relationships/image" Target="../media/image29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31.png"/><Relationship Id="rId18" Type="http://schemas.openxmlformats.org/officeDocument/2006/relationships/customXml" Target="../ink/ink45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42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30.png"/><Relationship Id="rId24" Type="http://schemas.openxmlformats.org/officeDocument/2006/relationships/customXml" Target="../ink/ink48.xm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customXml" Target="../ink/ink41.xml"/><Relationship Id="rId19" Type="http://schemas.openxmlformats.org/officeDocument/2006/relationships/image" Target="../media/image34.png"/><Relationship Id="rId4" Type="http://schemas.openxmlformats.org/officeDocument/2006/relationships/customXml" Target="../ink/ink38.xml"/><Relationship Id="rId9" Type="http://schemas.openxmlformats.org/officeDocument/2006/relationships/image" Target="../media/image29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6B334-F821-7998-E03D-D582C68DC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백트래킹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6E6EE-148D-D08F-293F-366487B6C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20212959 </a:t>
            </a:r>
            <a:r>
              <a:rPr lang="ko-KR" altLang="en-US" dirty="0"/>
              <a:t>권용재</a:t>
            </a:r>
          </a:p>
        </p:txBody>
      </p:sp>
    </p:spTree>
    <p:extLst>
      <p:ext uri="{BB962C8B-B14F-4D97-AF65-F5344CB8AC3E}">
        <p14:creationId xmlns:p14="http://schemas.microsoft.com/office/powerpoint/2010/main" val="180580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80064-751B-BC6C-5436-4B5B98D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15649 N</a:t>
            </a:r>
            <a:r>
              <a:rPr lang="ko-KR" altLang="en-US" dirty="0"/>
              <a:t>과 </a:t>
            </a:r>
            <a:r>
              <a:rPr lang="en-US" altLang="ko-KR" dirty="0"/>
              <a:t>M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74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AE882-378C-E3AB-1772-99D32884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66ACDFD-DAA9-7FF7-051A-CD206425FC39}"/>
              </a:ext>
            </a:extLst>
          </p:cNvPr>
          <p:cNvGrpSpPr/>
          <p:nvPr/>
        </p:nvGrpSpPr>
        <p:grpSpPr>
          <a:xfrm>
            <a:off x="958011" y="1340898"/>
            <a:ext cx="3603074" cy="5361684"/>
            <a:chOff x="359297" y="1330013"/>
            <a:chExt cx="3603074" cy="5361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7904686-CC2C-75BA-57D0-A518CABF0960}"/>
                    </a:ext>
                  </a:extLst>
                </p14:cNvPr>
                <p14:cNvContentPartPr/>
                <p14:nvPr/>
              </p14:nvContentPartPr>
              <p14:xfrm>
                <a:off x="1632977" y="5801880"/>
                <a:ext cx="1685160" cy="3974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7904686-CC2C-75BA-57D0-A518CABF09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23977" y="5792880"/>
                  <a:ext cx="1702800" cy="415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DCE35A9-BA20-405C-44F5-3ACD60832C25}"/>
                </a:ext>
              </a:extLst>
            </p:cNvPr>
            <p:cNvGrpSpPr/>
            <p:nvPr/>
          </p:nvGrpSpPr>
          <p:grpSpPr>
            <a:xfrm>
              <a:off x="359297" y="1330013"/>
              <a:ext cx="3603074" cy="5361684"/>
              <a:chOff x="359297" y="1330013"/>
              <a:chExt cx="3603074" cy="536168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EDF9DC62-F567-4614-E3E3-08BB1635FB3E}"/>
                  </a:ext>
                </a:extLst>
              </p:cNvPr>
              <p:cNvGrpSpPr/>
              <p:nvPr/>
            </p:nvGrpSpPr>
            <p:grpSpPr>
              <a:xfrm>
                <a:off x="1044967" y="1330013"/>
                <a:ext cx="2906610" cy="1787228"/>
                <a:chOff x="1044967" y="1330013"/>
                <a:chExt cx="2906610" cy="1787228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E8729799-8716-0DA8-7DA8-1DF56623ECD0}"/>
                    </a:ext>
                  </a:extLst>
                </p:cNvPr>
                <p:cNvSpPr/>
                <p:nvPr/>
              </p:nvSpPr>
              <p:spPr>
                <a:xfrm>
                  <a:off x="1044967" y="1791678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91990593-88E5-0723-A5A3-AC7BC01F75C9}"/>
                    </a:ext>
                  </a:extLst>
                </p:cNvPr>
                <p:cNvSpPr/>
                <p:nvPr/>
              </p:nvSpPr>
              <p:spPr>
                <a:xfrm>
                  <a:off x="3385396" y="1330013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BB830879-5D89-452C-3C60-791E0D830C35}"/>
                    </a:ext>
                  </a:extLst>
                </p:cNvPr>
                <p:cNvSpPr/>
                <p:nvPr/>
              </p:nvSpPr>
              <p:spPr>
                <a:xfrm>
                  <a:off x="3385396" y="2193911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5B7E156D-5CE1-6999-FB39-8CF66756DB9F}"/>
                  </a:ext>
                </a:extLst>
              </p:cNvPr>
              <p:cNvGrpSpPr/>
              <p:nvPr/>
            </p:nvGrpSpPr>
            <p:grpSpPr>
              <a:xfrm>
                <a:off x="1055761" y="3117241"/>
                <a:ext cx="2906610" cy="1787228"/>
                <a:chOff x="1044967" y="1330013"/>
                <a:chExt cx="2906610" cy="1787228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8E278B1-0952-6EE1-3225-8AD6ABCDB570}"/>
                    </a:ext>
                  </a:extLst>
                </p:cNvPr>
                <p:cNvSpPr/>
                <p:nvPr/>
              </p:nvSpPr>
              <p:spPr>
                <a:xfrm>
                  <a:off x="1044967" y="1791678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845E1224-E29D-E0AE-CAB2-54B3A17871E5}"/>
                    </a:ext>
                  </a:extLst>
                </p:cNvPr>
                <p:cNvSpPr/>
                <p:nvPr/>
              </p:nvSpPr>
              <p:spPr>
                <a:xfrm>
                  <a:off x="3385396" y="1330013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1C9199E-F190-557F-07FB-85A3BAAC0DAF}"/>
                    </a:ext>
                  </a:extLst>
                </p:cNvPr>
                <p:cNvSpPr/>
                <p:nvPr/>
              </p:nvSpPr>
              <p:spPr>
                <a:xfrm>
                  <a:off x="3385396" y="2193911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3FF2490-68DE-CD40-31EF-A60244E92622}"/>
                  </a:ext>
                </a:extLst>
              </p:cNvPr>
              <p:cNvGrpSpPr/>
              <p:nvPr/>
            </p:nvGrpSpPr>
            <p:grpSpPr>
              <a:xfrm>
                <a:off x="1055761" y="4904469"/>
                <a:ext cx="2906610" cy="1787228"/>
                <a:chOff x="1044967" y="1330013"/>
                <a:chExt cx="2906610" cy="1787228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E128A8B-0706-9329-519A-EB4195C2FB25}"/>
                    </a:ext>
                  </a:extLst>
                </p:cNvPr>
                <p:cNvSpPr/>
                <p:nvPr/>
              </p:nvSpPr>
              <p:spPr>
                <a:xfrm>
                  <a:off x="1044967" y="1791678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5F76F21-4642-312D-5B96-C96E7F25AC2F}"/>
                    </a:ext>
                  </a:extLst>
                </p:cNvPr>
                <p:cNvSpPr/>
                <p:nvPr/>
              </p:nvSpPr>
              <p:spPr>
                <a:xfrm>
                  <a:off x="3385396" y="1330013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D1930EDB-A413-5B86-8F2B-6F5D95DDD097}"/>
                    </a:ext>
                  </a:extLst>
                </p:cNvPr>
                <p:cNvSpPr/>
                <p:nvPr/>
              </p:nvSpPr>
              <p:spPr>
                <a:xfrm>
                  <a:off x="3385396" y="2193911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0EBA90F-58AA-9A09-EB9D-183A8A4ABAC8}"/>
                  </a:ext>
                </a:extLst>
              </p:cNvPr>
              <p:cNvGrpSpPr/>
              <p:nvPr/>
            </p:nvGrpSpPr>
            <p:grpSpPr>
              <a:xfrm>
                <a:off x="359297" y="1867800"/>
                <a:ext cx="3138120" cy="3945600"/>
                <a:chOff x="359297" y="1867800"/>
                <a:chExt cx="3138120" cy="39456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4">
                  <p14:nvContentPartPr>
                    <p14:cNvPr id="32" name="잉크 31">
                      <a:extLst>
                        <a:ext uri="{FF2B5EF4-FFF2-40B4-BE49-F238E27FC236}">
                          <a16:creationId xmlns:a16="http://schemas.microsoft.com/office/drawing/2014/main" id="{24E30EE8-51F0-0058-2EA4-4DBA4C6391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0657" y="5362320"/>
                    <a:ext cx="1886760" cy="451080"/>
                  </p14:xfrm>
                </p:contentPart>
              </mc:Choice>
              <mc:Fallback>
                <p:pic>
                  <p:nvPicPr>
                    <p:cNvPr id="32" name="잉크 31">
                      <a:extLst>
                        <a:ext uri="{FF2B5EF4-FFF2-40B4-BE49-F238E27FC236}">
                          <a16:creationId xmlns:a16="http://schemas.microsoft.com/office/drawing/2014/main" id="{24E30EE8-51F0-0058-2EA4-4DBA4C63916C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602017" y="5353320"/>
                      <a:ext cx="1904400" cy="468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">
                  <p14:nvContentPartPr>
                    <p14:cNvPr id="26" name="잉크 25">
                      <a:extLst>
                        <a:ext uri="{FF2B5EF4-FFF2-40B4-BE49-F238E27FC236}">
                          <a16:creationId xmlns:a16="http://schemas.microsoft.com/office/drawing/2014/main" id="{E6284B5C-4ED6-8D72-2606-97A234F5C9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0657" y="1867800"/>
                    <a:ext cx="1607400" cy="407520"/>
                  </p14:xfrm>
                </p:contentPart>
              </mc:Choice>
              <mc:Fallback>
                <p:pic>
                  <p:nvPicPr>
                    <p:cNvPr id="26" name="잉크 25">
                      <a:extLst>
                        <a:ext uri="{FF2B5EF4-FFF2-40B4-BE49-F238E27FC236}">
                          <a16:creationId xmlns:a16="http://schemas.microsoft.com/office/drawing/2014/main" id="{E6284B5C-4ED6-8D72-2606-97A234F5C9BF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602017" y="1859160"/>
                      <a:ext cx="1625040" cy="42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27" name="잉크 26">
                      <a:extLst>
                        <a:ext uri="{FF2B5EF4-FFF2-40B4-BE49-F238E27FC236}">
                          <a16:creationId xmlns:a16="http://schemas.microsoft.com/office/drawing/2014/main" id="{9BA994A9-F9AB-18E2-F3C5-7036FDE01B1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43417" y="2253360"/>
                    <a:ext cx="1669320" cy="326880"/>
                  </p14:xfrm>
                </p:contentPart>
              </mc:Choice>
              <mc:Fallback>
                <p:pic>
                  <p:nvPicPr>
                    <p:cNvPr id="27" name="잉크 26">
                      <a:extLst>
                        <a:ext uri="{FF2B5EF4-FFF2-40B4-BE49-F238E27FC236}">
                          <a16:creationId xmlns:a16="http://schemas.microsoft.com/office/drawing/2014/main" id="{9BA994A9-F9AB-18E2-F3C5-7036FDE01B13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34777" y="2244720"/>
                      <a:ext cx="1686960" cy="34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28" name="잉크 27">
                      <a:extLst>
                        <a:ext uri="{FF2B5EF4-FFF2-40B4-BE49-F238E27FC236}">
                          <a16:creationId xmlns:a16="http://schemas.microsoft.com/office/drawing/2014/main" id="{FCE9AF6A-231C-32E6-FA47-1097C786AB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1697" y="3603360"/>
                    <a:ext cx="1665000" cy="457560"/>
                  </p14:xfrm>
                </p:contentPart>
              </mc:Choice>
              <mc:Fallback>
                <p:pic>
                  <p:nvPicPr>
                    <p:cNvPr id="28" name="잉크 27">
                      <a:extLst>
                        <a:ext uri="{FF2B5EF4-FFF2-40B4-BE49-F238E27FC236}">
                          <a16:creationId xmlns:a16="http://schemas.microsoft.com/office/drawing/2014/main" id="{FCE9AF6A-231C-32E6-FA47-1097C786AB91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732697" y="3594360"/>
                      <a:ext cx="1682640" cy="47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29" name="잉크 28">
                      <a:extLst>
                        <a:ext uri="{FF2B5EF4-FFF2-40B4-BE49-F238E27FC236}">
                          <a16:creationId xmlns:a16="http://schemas.microsoft.com/office/drawing/2014/main" id="{B39A1669-50C1-CAEC-A0BD-402F4C5A90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8937" y="4082160"/>
                    <a:ext cx="1559880" cy="312120"/>
                  </p14:xfrm>
                </p:contentPart>
              </mc:Choice>
              <mc:Fallback>
                <p:pic>
                  <p:nvPicPr>
                    <p:cNvPr id="29" name="잉크 28">
                      <a:extLst>
                        <a:ext uri="{FF2B5EF4-FFF2-40B4-BE49-F238E27FC236}">
                          <a16:creationId xmlns:a16="http://schemas.microsoft.com/office/drawing/2014/main" id="{B39A1669-50C1-CAEC-A0BD-402F4C5A90BC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699937" y="4073160"/>
                      <a:ext cx="1577520" cy="32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39" name="잉크 38">
                      <a:extLst>
                        <a:ext uri="{FF2B5EF4-FFF2-40B4-BE49-F238E27FC236}">
                          <a16:creationId xmlns:a16="http://schemas.microsoft.com/office/drawing/2014/main" id="{80227D15-9A7C-8D67-BCD1-33903C74B0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9297" y="2530920"/>
                    <a:ext cx="702360" cy="1507680"/>
                  </p14:xfrm>
                </p:contentPart>
              </mc:Choice>
              <mc:Fallback>
                <p:pic>
                  <p:nvPicPr>
                    <p:cNvPr id="39" name="잉크 38">
                      <a:extLst>
                        <a:ext uri="{FF2B5EF4-FFF2-40B4-BE49-F238E27FC236}">
                          <a16:creationId xmlns:a16="http://schemas.microsoft.com/office/drawing/2014/main" id="{80227D15-9A7C-8D67-BCD1-33903C74B066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50297" y="2522280"/>
                      <a:ext cx="720000" cy="152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41" name="잉크 40">
                      <a:extLst>
                        <a:ext uri="{FF2B5EF4-FFF2-40B4-BE49-F238E27FC236}">
                          <a16:creationId xmlns:a16="http://schemas.microsoft.com/office/drawing/2014/main" id="{509E457E-F9EA-44C8-820F-DF148B7BE3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9297" y="4037160"/>
                    <a:ext cx="478800" cy="12600"/>
                  </p14:xfrm>
                </p:contentPart>
              </mc:Choice>
              <mc:Fallback>
                <p:pic>
                  <p:nvPicPr>
                    <p:cNvPr id="41" name="잉크 40">
                      <a:extLst>
                        <a:ext uri="{FF2B5EF4-FFF2-40B4-BE49-F238E27FC236}">
                          <a16:creationId xmlns:a16="http://schemas.microsoft.com/office/drawing/2014/main" id="{509E457E-F9EA-44C8-820F-DF148B7BE39D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350297" y="4028160"/>
                      <a:ext cx="49644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43" name="잉크 42">
                      <a:extLst>
                        <a:ext uri="{FF2B5EF4-FFF2-40B4-BE49-F238E27FC236}">
                          <a16:creationId xmlns:a16="http://schemas.microsoft.com/office/drawing/2014/main" id="{6869EC4D-DF45-A0B6-4856-118144ED0A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0537" y="4038240"/>
                    <a:ext cx="487440" cy="1722960"/>
                  </p14:xfrm>
                </p:contentPart>
              </mc:Choice>
              <mc:Fallback>
                <p:pic>
                  <p:nvPicPr>
                    <p:cNvPr id="43" name="잉크 42">
                      <a:extLst>
                        <a:ext uri="{FF2B5EF4-FFF2-40B4-BE49-F238E27FC236}">
                          <a16:creationId xmlns:a16="http://schemas.microsoft.com/office/drawing/2014/main" id="{6869EC4D-DF45-A0B6-4856-118144ED0A26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371537" y="4029240"/>
                      <a:ext cx="505080" cy="1740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97936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97E3D-C442-DA01-B5A8-9FD1FF077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97904-6B98-E0AE-E44E-F2419524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A9A3CA4-C02D-E8DE-DDF6-36B73AD7DCDA}"/>
              </a:ext>
            </a:extLst>
          </p:cNvPr>
          <p:cNvGrpSpPr/>
          <p:nvPr/>
        </p:nvGrpSpPr>
        <p:grpSpPr>
          <a:xfrm>
            <a:off x="958011" y="1340898"/>
            <a:ext cx="3603074" cy="5361684"/>
            <a:chOff x="359297" y="1330013"/>
            <a:chExt cx="3603074" cy="536168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65E5D77-1F50-414C-170A-71DC1D5D1212}"/>
                    </a:ext>
                  </a:extLst>
                </p14:cNvPr>
                <p14:cNvContentPartPr/>
                <p14:nvPr/>
              </p14:nvContentPartPr>
              <p14:xfrm>
                <a:off x="1632977" y="5801880"/>
                <a:ext cx="1685160" cy="39744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65E5D77-1F50-414C-170A-71DC1D5D12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23977" y="5792880"/>
                  <a:ext cx="1702800" cy="415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B9613DC-4911-5B96-6BE4-BE7EF711A632}"/>
                </a:ext>
              </a:extLst>
            </p:cNvPr>
            <p:cNvGrpSpPr/>
            <p:nvPr/>
          </p:nvGrpSpPr>
          <p:grpSpPr>
            <a:xfrm>
              <a:off x="359297" y="1330013"/>
              <a:ext cx="3603074" cy="5361684"/>
              <a:chOff x="359297" y="1330013"/>
              <a:chExt cx="3603074" cy="5361684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A94D762-1586-845D-3922-16782487C69D}"/>
                  </a:ext>
                </a:extLst>
              </p:cNvPr>
              <p:cNvGrpSpPr/>
              <p:nvPr/>
            </p:nvGrpSpPr>
            <p:grpSpPr>
              <a:xfrm>
                <a:off x="1044967" y="1330013"/>
                <a:ext cx="2906610" cy="1787228"/>
                <a:chOff x="1044967" y="1330013"/>
                <a:chExt cx="2906610" cy="1787228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60A90AA6-D1DE-F69F-D13F-C32BE0CD8C61}"/>
                    </a:ext>
                  </a:extLst>
                </p:cNvPr>
                <p:cNvSpPr/>
                <p:nvPr/>
              </p:nvSpPr>
              <p:spPr>
                <a:xfrm>
                  <a:off x="1044967" y="1791678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E9853570-F76C-F99D-982B-5A669BAE45AD}"/>
                    </a:ext>
                  </a:extLst>
                </p:cNvPr>
                <p:cNvSpPr/>
                <p:nvPr/>
              </p:nvSpPr>
              <p:spPr>
                <a:xfrm>
                  <a:off x="3385396" y="1330013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74FB36EE-2513-EC27-3C55-9A967682CEAE}"/>
                    </a:ext>
                  </a:extLst>
                </p:cNvPr>
                <p:cNvSpPr/>
                <p:nvPr/>
              </p:nvSpPr>
              <p:spPr>
                <a:xfrm>
                  <a:off x="3385396" y="2193911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D173B43-4718-BCA0-0713-F6EC4EC74D1C}"/>
                  </a:ext>
                </a:extLst>
              </p:cNvPr>
              <p:cNvGrpSpPr/>
              <p:nvPr/>
            </p:nvGrpSpPr>
            <p:grpSpPr>
              <a:xfrm>
                <a:off x="1055761" y="3117241"/>
                <a:ext cx="2906610" cy="1787228"/>
                <a:chOff x="1044967" y="1330013"/>
                <a:chExt cx="2906610" cy="1787228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18DC15A-0D26-F7DF-1982-62CF04C3525D}"/>
                    </a:ext>
                  </a:extLst>
                </p:cNvPr>
                <p:cNvSpPr/>
                <p:nvPr/>
              </p:nvSpPr>
              <p:spPr>
                <a:xfrm>
                  <a:off x="1044967" y="1791678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B94BB48-9EA9-B868-0893-20D2F4775856}"/>
                    </a:ext>
                  </a:extLst>
                </p:cNvPr>
                <p:cNvSpPr/>
                <p:nvPr/>
              </p:nvSpPr>
              <p:spPr>
                <a:xfrm>
                  <a:off x="3385396" y="1330013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33C6E82-2099-B4FA-8773-7D48E0A8C866}"/>
                    </a:ext>
                  </a:extLst>
                </p:cNvPr>
                <p:cNvSpPr/>
                <p:nvPr/>
              </p:nvSpPr>
              <p:spPr>
                <a:xfrm>
                  <a:off x="3385396" y="2193911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FC48C0D-6438-CACA-0DC8-4F78DDB193DB}"/>
                  </a:ext>
                </a:extLst>
              </p:cNvPr>
              <p:cNvGrpSpPr/>
              <p:nvPr/>
            </p:nvGrpSpPr>
            <p:grpSpPr>
              <a:xfrm>
                <a:off x="1055761" y="4904469"/>
                <a:ext cx="2906610" cy="1787228"/>
                <a:chOff x="1044967" y="1330013"/>
                <a:chExt cx="2906610" cy="1787228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9FC1759-803F-E114-091E-B586A2C5FF21}"/>
                    </a:ext>
                  </a:extLst>
                </p:cNvPr>
                <p:cNvSpPr/>
                <p:nvPr/>
              </p:nvSpPr>
              <p:spPr>
                <a:xfrm>
                  <a:off x="1044967" y="1791678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3</a:t>
                  </a:r>
                  <a:endParaRPr lang="en-US" altLang="ko-KR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6DFD44A4-D26B-490A-FF38-5821196ACDE5}"/>
                    </a:ext>
                  </a:extLst>
                </p:cNvPr>
                <p:cNvSpPr/>
                <p:nvPr/>
              </p:nvSpPr>
              <p:spPr>
                <a:xfrm>
                  <a:off x="3385396" y="1330013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5CE6F7-35BB-54C3-C0B7-73C18BE2BC0F}"/>
                    </a:ext>
                  </a:extLst>
                </p:cNvPr>
                <p:cNvSpPr/>
                <p:nvPr/>
              </p:nvSpPr>
              <p:spPr>
                <a:xfrm>
                  <a:off x="3385396" y="2193911"/>
                  <a:ext cx="56618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2</a:t>
                  </a: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022469C-5F92-D64B-ECDB-5180515DF7E4}"/>
                  </a:ext>
                </a:extLst>
              </p:cNvPr>
              <p:cNvGrpSpPr/>
              <p:nvPr/>
            </p:nvGrpSpPr>
            <p:grpSpPr>
              <a:xfrm>
                <a:off x="359297" y="1867800"/>
                <a:ext cx="3138120" cy="3945600"/>
                <a:chOff x="359297" y="1867800"/>
                <a:chExt cx="3138120" cy="39456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4">
                  <p14:nvContentPartPr>
                    <p14:cNvPr id="32" name="잉크 31">
                      <a:extLst>
                        <a:ext uri="{FF2B5EF4-FFF2-40B4-BE49-F238E27FC236}">
                          <a16:creationId xmlns:a16="http://schemas.microsoft.com/office/drawing/2014/main" id="{64845938-8104-C069-C843-61A1A7410E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0657" y="5362320"/>
                    <a:ext cx="1886760" cy="451080"/>
                  </p14:xfrm>
                </p:contentPart>
              </mc:Choice>
              <mc:Fallback>
                <p:pic>
                  <p:nvPicPr>
                    <p:cNvPr id="32" name="잉크 31">
                      <a:extLst>
                        <a:ext uri="{FF2B5EF4-FFF2-40B4-BE49-F238E27FC236}">
                          <a16:creationId xmlns:a16="http://schemas.microsoft.com/office/drawing/2014/main" id="{64845938-8104-C069-C843-61A1A7410EE4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602017" y="5353320"/>
                      <a:ext cx="1904400" cy="468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">
                  <p14:nvContentPartPr>
                    <p14:cNvPr id="26" name="잉크 25">
                      <a:extLst>
                        <a:ext uri="{FF2B5EF4-FFF2-40B4-BE49-F238E27FC236}">
                          <a16:creationId xmlns:a16="http://schemas.microsoft.com/office/drawing/2014/main" id="{8DF3E866-4071-8C46-2F16-60C4478131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0657" y="1867800"/>
                    <a:ext cx="1607400" cy="407520"/>
                  </p14:xfrm>
                </p:contentPart>
              </mc:Choice>
              <mc:Fallback>
                <p:pic>
                  <p:nvPicPr>
                    <p:cNvPr id="26" name="잉크 25">
                      <a:extLst>
                        <a:ext uri="{FF2B5EF4-FFF2-40B4-BE49-F238E27FC236}">
                          <a16:creationId xmlns:a16="http://schemas.microsoft.com/office/drawing/2014/main" id="{8DF3E866-4071-8C46-2F16-60C4478131C9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602017" y="1859160"/>
                      <a:ext cx="1625040" cy="42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27" name="잉크 26">
                      <a:extLst>
                        <a:ext uri="{FF2B5EF4-FFF2-40B4-BE49-F238E27FC236}">
                          <a16:creationId xmlns:a16="http://schemas.microsoft.com/office/drawing/2014/main" id="{901EFA25-6C39-1AD6-28C0-1689A947BE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43417" y="2253360"/>
                    <a:ext cx="1669320" cy="326880"/>
                  </p14:xfrm>
                </p:contentPart>
              </mc:Choice>
              <mc:Fallback>
                <p:pic>
                  <p:nvPicPr>
                    <p:cNvPr id="27" name="잉크 26">
                      <a:extLst>
                        <a:ext uri="{FF2B5EF4-FFF2-40B4-BE49-F238E27FC236}">
                          <a16:creationId xmlns:a16="http://schemas.microsoft.com/office/drawing/2014/main" id="{901EFA25-6C39-1AD6-28C0-1689A947BE93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34777" y="2244720"/>
                      <a:ext cx="1686960" cy="34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28" name="잉크 27">
                      <a:extLst>
                        <a:ext uri="{FF2B5EF4-FFF2-40B4-BE49-F238E27FC236}">
                          <a16:creationId xmlns:a16="http://schemas.microsoft.com/office/drawing/2014/main" id="{527B9BCE-4B92-837D-F7A1-2E6D28F5F0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1697" y="3603360"/>
                    <a:ext cx="1665000" cy="457560"/>
                  </p14:xfrm>
                </p:contentPart>
              </mc:Choice>
              <mc:Fallback>
                <p:pic>
                  <p:nvPicPr>
                    <p:cNvPr id="28" name="잉크 27">
                      <a:extLst>
                        <a:ext uri="{FF2B5EF4-FFF2-40B4-BE49-F238E27FC236}">
                          <a16:creationId xmlns:a16="http://schemas.microsoft.com/office/drawing/2014/main" id="{527B9BCE-4B92-837D-F7A1-2E6D28F5F0CC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732697" y="3594360"/>
                      <a:ext cx="1682640" cy="47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29" name="잉크 28">
                      <a:extLst>
                        <a:ext uri="{FF2B5EF4-FFF2-40B4-BE49-F238E27FC236}">
                          <a16:creationId xmlns:a16="http://schemas.microsoft.com/office/drawing/2014/main" id="{36CD4CB6-28EB-63F2-50DE-04AA345693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8937" y="4082160"/>
                    <a:ext cx="1559880" cy="312120"/>
                  </p14:xfrm>
                </p:contentPart>
              </mc:Choice>
              <mc:Fallback>
                <p:pic>
                  <p:nvPicPr>
                    <p:cNvPr id="29" name="잉크 28">
                      <a:extLst>
                        <a:ext uri="{FF2B5EF4-FFF2-40B4-BE49-F238E27FC236}">
                          <a16:creationId xmlns:a16="http://schemas.microsoft.com/office/drawing/2014/main" id="{36CD4CB6-28EB-63F2-50DE-04AA3456933B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699937" y="4073160"/>
                      <a:ext cx="1577520" cy="32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39" name="잉크 38">
                      <a:extLst>
                        <a:ext uri="{FF2B5EF4-FFF2-40B4-BE49-F238E27FC236}">
                          <a16:creationId xmlns:a16="http://schemas.microsoft.com/office/drawing/2014/main" id="{49822EF5-F843-1BB4-7DBA-C678E879E2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9297" y="2530920"/>
                    <a:ext cx="702360" cy="1507680"/>
                  </p14:xfrm>
                </p:contentPart>
              </mc:Choice>
              <mc:Fallback>
                <p:pic>
                  <p:nvPicPr>
                    <p:cNvPr id="39" name="잉크 38">
                      <a:extLst>
                        <a:ext uri="{FF2B5EF4-FFF2-40B4-BE49-F238E27FC236}">
                          <a16:creationId xmlns:a16="http://schemas.microsoft.com/office/drawing/2014/main" id="{49822EF5-F843-1BB4-7DBA-C678E879E23F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50297" y="2522280"/>
                      <a:ext cx="720000" cy="152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41" name="잉크 40">
                      <a:extLst>
                        <a:ext uri="{FF2B5EF4-FFF2-40B4-BE49-F238E27FC236}">
                          <a16:creationId xmlns:a16="http://schemas.microsoft.com/office/drawing/2014/main" id="{CBCC5DC4-8018-9767-5732-240D325755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9297" y="4037160"/>
                    <a:ext cx="478800" cy="12600"/>
                  </p14:xfrm>
                </p:contentPart>
              </mc:Choice>
              <mc:Fallback>
                <p:pic>
                  <p:nvPicPr>
                    <p:cNvPr id="41" name="잉크 40">
                      <a:extLst>
                        <a:ext uri="{FF2B5EF4-FFF2-40B4-BE49-F238E27FC236}">
                          <a16:creationId xmlns:a16="http://schemas.microsoft.com/office/drawing/2014/main" id="{CBCC5DC4-8018-9767-5732-240D3257555F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350297" y="4028160"/>
                      <a:ext cx="49644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43" name="잉크 42">
                      <a:extLst>
                        <a:ext uri="{FF2B5EF4-FFF2-40B4-BE49-F238E27FC236}">
                          <a16:creationId xmlns:a16="http://schemas.microsoft.com/office/drawing/2014/main" id="{B838C035-24D7-9EF9-C1EB-993D6496C2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0537" y="4038240"/>
                    <a:ext cx="487440" cy="1722960"/>
                  </p14:xfrm>
                </p:contentPart>
              </mc:Choice>
              <mc:Fallback>
                <p:pic>
                  <p:nvPicPr>
                    <p:cNvPr id="43" name="잉크 42">
                      <a:extLst>
                        <a:ext uri="{FF2B5EF4-FFF2-40B4-BE49-F238E27FC236}">
                          <a16:creationId xmlns:a16="http://schemas.microsoft.com/office/drawing/2014/main" id="{B838C035-24D7-9EF9-C1EB-993D6496C2A3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371537" y="4029240"/>
                      <a:ext cx="505080" cy="1740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20F2AC-FDBE-A406-8023-7CBC16F245DC}"/>
              </a:ext>
            </a:extLst>
          </p:cNvPr>
          <p:cNvSpPr/>
          <p:nvPr/>
        </p:nvSpPr>
        <p:spPr>
          <a:xfrm>
            <a:off x="6041448" y="1331139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F5D53-DB21-ABE7-6CA6-0469A405F3E2}"/>
              </a:ext>
            </a:extLst>
          </p:cNvPr>
          <p:cNvSpPr/>
          <p:nvPr/>
        </p:nvSpPr>
        <p:spPr>
          <a:xfrm>
            <a:off x="6052242" y="2204796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622EB5-CCF4-081D-7019-D26A534D46C9}"/>
              </a:ext>
            </a:extLst>
          </p:cNvPr>
          <p:cNvSpPr/>
          <p:nvPr/>
        </p:nvSpPr>
        <p:spPr>
          <a:xfrm>
            <a:off x="6041447" y="3068694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A59E3-9659-95A8-FC31-ACE8C0F1E988}"/>
              </a:ext>
            </a:extLst>
          </p:cNvPr>
          <p:cNvSpPr/>
          <p:nvPr/>
        </p:nvSpPr>
        <p:spPr>
          <a:xfrm>
            <a:off x="6041446" y="3982345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17459-E743-01B8-BB47-146E0176FBD8}"/>
              </a:ext>
            </a:extLst>
          </p:cNvPr>
          <p:cNvSpPr/>
          <p:nvPr/>
        </p:nvSpPr>
        <p:spPr>
          <a:xfrm>
            <a:off x="6041446" y="4855922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0080B8-5B35-CEA0-021C-BD0A8D8AD5B0}"/>
              </a:ext>
            </a:extLst>
          </p:cNvPr>
          <p:cNvSpPr/>
          <p:nvPr/>
        </p:nvSpPr>
        <p:spPr>
          <a:xfrm>
            <a:off x="6041446" y="5779620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920D05C-217C-7043-1541-2E03C5EF10EF}"/>
                  </a:ext>
                </a:extLst>
              </p14:cNvPr>
              <p14:cNvContentPartPr/>
              <p14:nvPr/>
            </p14:nvContentPartPr>
            <p14:xfrm>
              <a:off x="4593257" y="1828200"/>
              <a:ext cx="1387440" cy="450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920D05C-217C-7043-1541-2E03C5EF10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84617" y="1819200"/>
                <a:ext cx="14050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5C5A644-B469-3A59-E0A5-C714F68EA9F1}"/>
                  </a:ext>
                </a:extLst>
              </p14:cNvPr>
              <p14:cNvContentPartPr/>
              <p14:nvPr/>
            </p14:nvContentPartPr>
            <p14:xfrm>
              <a:off x="4593257" y="2655120"/>
              <a:ext cx="1436760" cy="450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5C5A644-B469-3A59-E0A5-C714F68EA9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84617" y="2646480"/>
                <a:ext cx="14544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89DE55B-35A9-73E5-EB05-BF60901C2609}"/>
                  </a:ext>
                </a:extLst>
              </p14:cNvPr>
              <p14:cNvContentPartPr/>
              <p14:nvPr/>
            </p14:nvContentPartPr>
            <p14:xfrm>
              <a:off x="4571657" y="3525960"/>
              <a:ext cx="1470240" cy="882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89DE55B-35A9-73E5-EB05-BF60901C26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63017" y="3516960"/>
                <a:ext cx="14878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0C52814-9A16-FB41-8281-5CCD09B51B81}"/>
                  </a:ext>
                </a:extLst>
              </p14:cNvPr>
              <p14:cNvContentPartPr/>
              <p14:nvPr/>
            </p14:nvContentPartPr>
            <p14:xfrm>
              <a:off x="4604417" y="4483920"/>
              <a:ext cx="1402560" cy="446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0C52814-9A16-FB41-8281-5CCD09B51B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5777" y="4475280"/>
                <a:ext cx="1420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C4C923B-82E0-B3F2-A090-65CB214EFA98}"/>
                  </a:ext>
                </a:extLst>
              </p14:cNvPr>
              <p14:cNvContentPartPr/>
              <p14:nvPr/>
            </p14:nvContentPartPr>
            <p14:xfrm>
              <a:off x="4506497" y="5420640"/>
              <a:ext cx="1427040" cy="1188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C4C923B-82E0-B3F2-A090-65CB214EFA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97497" y="5412000"/>
                <a:ext cx="1444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5C6AEC0-517F-B576-6B5C-1C8B9A92B9DC}"/>
                  </a:ext>
                </a:extLst>
              </p14:cNvPr>
              <p14:cNvContentPartPr/>
              <p14:nvPr/>
            </p14:nvContentPartPr>
            <p14:xfrm>
              <a:off x="4637177" y="6280320"/>
              <a:ext cx="1316880" cy="5508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5C6AEC0-517F-B576-6B5C-1C8B9A92B9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28537" y="6271680"/>
                <a:ext cx="13345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25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C12B-9700-C5FF-B734-C6D53C8B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해결할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645FB-5570-1EBE-A5E2-A2814F522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44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7162-14E8-C19F-B63D-29D9321BB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8A5B8-B651-E312-BA52-A2DC6BD9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B77886-4550-6EC2-780B-EB348D6869F6}"/>
              </a:ext>
            </a:extLst>
          </p:cNvPr>
          <p:cNvGrpSpPr/>
          <p:nvPr/>
        </p:nvGrpSpPr>
        <p:grpSpPr>
          <a:xfrm>
            <a:off x="1991898" y="1690688"/>
            <a:ext cx="1937782" cy="3892237"/>
            <a:chOff x="1991898" y="1690688"/>
            <a:chExt cx="1937782" cy="3892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AF7121-2978-1E7E-73A4-DA56EFDDF4E3}"/>
                </a:ext>
              </a:extLst>
            </p:cNvPr>
            <p:cNvSpPr/>
            <p:nvPr/>
          </p:nvSpPr>
          <p:spPr>
            <a:xfrm>
              <a:off x="2666938" y="1690688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0BC44C-FE8C-9BB2-6CC6-55556ECC6E2B}"/>
                </a:ext>
              </a:extLst>
            </p:cNvPr>
            <p:cNvSpPr/>
            <p:nvPr/>
          </p:nvSpPr>
          <p:spPr>
            <a:xfrm>
              <a:off x="1991898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043BCD-833F-2849-4BD5-5C5DA0459C96}"/>
                </a:ext>
              </a:extLst>
            </p:cNvPr>
            <p:cNvSpPr/>
            <p:nvPr/>
          </p:nvSpPr>
          <p:spPr>
            <a:xfrm>
              <a:off x="3363499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1822F3C-61BC-740D-774B-D47DAC8EC81F}"/>
                </a:ext>
              </a:extLst>
            </p:cNvPr>
            <p:cNvSpPr/>
            <p:nvPr/>
          </p:nvSpPr>
          <p:spPr>
            <a:xfrm>
              <a:off x="19918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1B4525-232F-0050-AD39-ED19497FF05C}"/>
                </a:ext>
              </a:extLst>
            </p:cNvPr>
            <p:cNvSpPr/>
            <p:nvPr/>
          </p:nvSpPr>
          <p:spPr>
            <a:xfrm>
              <a:off x="33634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B31DDF-4E1F-F347-F6FE-DEB2D4B9FDAB}"/>
              </a:ext>
            </a:extLst>
          </p:cNvPr>
          <p:cNvGrpSpPr/>
          <p:nvPr/>
        </p:nvGrpSpPr>
        <p:grpSpPr>
          <a:xfrm>
            <a:off x="5127109" y="1687670"/>
            <a:ext cx="1937782" cy="3892237"/>
            <a:chOff x="1991898" y="1690688"/>
            <a:chExt cx="1937782" cy="389223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0CDD32D-1E18-527A-37EA-AFE8A0B60193}"/>
                </a:ext>
              </a:extLst>
            </p:cNvPr>
            <p:cNvSpPr/>
            <p:nvPr/>
          </p:nvSpPr>
          <p:spPr>
            <a:xfrm>
              <a:off x="2666938" y="1690688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A165FDD-568C-9AE3-5D16-101959C2AB98}"/>
                </a:ext>
              </a:extLst>
            </p:cNvPr>
            <p:cNvSpPr/>
            <p:nvPr/>
          </p:nvSpPr>
          <p:spPr>
            <a:xfrm>
              <a:off x="1991898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D300204-4EA8-51B5-B01D-AFA7B07E999B}"/>
                </a:ext>
              </a:extLst>
            </p:cNvPr>
            <p:cNvSpPr/>
            <p:nvPr/>
          </p:nvSpPr>
          <p:spPr>
            <a:xfrm>
              <a:off x="3363499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6AECBDC-419B-B024-E676-8E9FA12B2555}"/>
                </a:ext>
              </a:extLst>
            </p:cNvPr>
            <p:cNvSpPr/>
            <p:nvPr/>
          </p:nvSpPr>
          <p:spPr>
            <a:xfrm>
              <a:off x="19918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211C9B-BCF6-FD72-7FA2-58B61CDD04C0}"/>
                </a:ext>
              </a:extLst>
            </p:cNvPr>
            <p:cNvSpPr/>
            <p:nvPr/>
          </p:nvSpPr>
          <p:spPr>
            <a:xfrm>
              <a:off x="33634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71F4A95-A748-6C35-7093-8DBE2FB733B7}"/>
              </a:ext>
            </a:extLst>
          </p:cNvPr>
          <p:cNvGrpSpPr/>
          <p:nvPr/>
        </p:nvGrpSpPr>
        <p:grpSpPr>
          <a:xfrm>
            <a:off x="8262320" y="1687670"/>
            <a:ext cx="1937782" cy="3892237"/>
            <a:chOff x="1991898" y="1690688"/>
            <a:chExt cx="1937782" cy="389223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39453C-6527-CDE1-31C1-94986D5CF5D3}"/>
                </a:ext>
              </a:extLst>
            </p:cNvPr>
            <p:cNvSpPr/>
            <p:nvPr/>
          </p:nvSpPr>
          <p:spPr>
            <a:xfrm>
              <a:off x="2666938" y="1690688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33A6EE-8675-4EDE-7AB4-5AEFD7B4173F}"/>
                </a:ext>
              </a:extLst>
            </p:cNvPr>
            <p:cNvSpPr/>
            <p:nvPr/>
          </p:nvSpPr>
          <p:spPr>
            <a:xfrm>
              <a:off x="1991898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EE85F18-E84D-C09F-FC54-BA7D3E4FE27E}"/>
                </a:ext>
              </a:extLst>
            </p:cNvPr>
            <p:cNvSpPr/>
            <p:nvPr/>
          </p:nvSpPr>
          <p:spPr>
            <a:xfrm>
              <a:off x="3363499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E81B64E-C42B-4068-3D3A-F6DD230D1C25}"/>
                </a:ext>
              </a:extLst>
            </p:cNvPr>
            <p:cNvSpPr/>
            <p:nvPr/>
          </p:nvSpPr>
          <p:spPr>
            <a:xfrm>
              <a:off x="19918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D4FC8DA-5FAA-B741-C9ED-2B44DBB3170D}"/>
                </a:ext>
              </a:extLst>
            </p:cNvPr>
            <p:cNvSpPr/>
            <p:nvPr/>
          </p:nvSpPr>
          <p:spPr>
            <a:xfrm>
              <a:off x="33634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848C6DE-E23B-83A5-4624-76C28F89B418}"/>
                  </a:ext>
                </a:extLst>
              </p14:cNvPr>
              <p14:cNvContentPartPr/>
              <p14:nvPr/>
            </p14:nvContentPartPr>
            <p14:xfrm>
              <a:off x="2465657" y="2601411"/>
              <a:ext cx="408240" cy="63000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848C6DE-E23B-83A5-4624-76C28F89B4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6657" y="2592411"/>
                <a:ext cx="42588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C9344AC-3209-E5A1-0DAC-F874C906FC4F}"/>
                  </a:ext>
                </a:extLst>
              </p14:cNvPr>
              <p14:cNvContentPartPr/>
              <p14:nvPr/>
            </p14:nvContentPartPr>
            <p14:xfrm>
              <a:off x="3091337" y="2601411"/>
              <a:ext cx="378360" cy="6566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C9344AC-3209-E5A1-0DAC-F874C906FC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2337" y="2592411"/>
                <a:ext cx="39600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15423F9-18A1-37DD-44D4-53C742863BE1}"/>
                  </a:ext>
                </a:extLst>
              </p14:cNvPr>
              <p14:cNvContentPartPr/>
              <p14:nvPr/>
            </p14:nvContentPartPr>
            <p14:xfrm>
              <a:off x="2307257" y="4168851"/>
              <a:ext cx="22680" cy="51048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15423F9-18A1-37DD-44D4-53C742863B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8617" y="4160211"/>
                <a:ext cx="4032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AAE7994-283F-5766-927C-C0EC753564D6}"/>
                  </a:ext>
                </a:extLst>
              </p14:cNvPr>
              <p14:cNvContentPartPr/>
              <p14:nvPr/>
            </p14:nvContentPartPr>
            <p14:xfrm>
              <a:off x="3635657" y="4158411"/>
              <a:ext cx="44640" cy="6285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AAE7994-283F-5766-927C-C0EC753564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6657" y="4149771"/>
                <a:ext cx="62280" cy="6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DF19E764-26F1-0DEB-5CC2-A5DB2D14724D}"/>
              </a:ext>
            </a:extLst>
          </p:cNvPr>
          <p:cNvGrpSpPr/>
          <p:nvPr/>
        </p:nvGrpSpPr>
        <p:grpSpPr>
          <a:xfrm>
            <a:off x="5547257" y="2710491"/>
            <a:ext cx="952560" cy="604800"/>
            <a:chOff x="5547257" y="2710491"/>
            <a:chExt cx="95256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399B2EB-CF4E-6B46-8071-2763E3AC2760}"/>
                    </a:ext>
                  </a:extLst>
                </p14:cNvPr>
                <p14:cNvContentPartPr/>
                <p14:nvPr/>
              </p14:nvContentPartPr>
              <p14:xfrm>
                <a:off x="5547257" y="2720931"/>
                <a:ext cx="407520" cy="5943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399B2EB-CF4E-6B46-8071-2763E3AC27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257" y="2712291"/>
                  <a:ext cx="4251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467078A-C20A-58BC-825D-08BD9827BB22}"/>
                    </a:ext>
                  </a:extLst>
                </p14:cNvPr>
                <p14:cNvContentPartPr/>
                <p14:nvPr/>
              </p14:nvContentPartPr>
              <p14:xfrm>
                <a:off x="6215417" y="2710491"/>
                <a:ext cx="284400" cy="522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467078A-C20A-58BC-825D-08BD9827BB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6417" y="2701851"/>
                  <a:ext cx="302040" cy="54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8E8ECB3-071C-C18A-78A8-9D8E7B23D310}"/>
                  </a:ext>
                </a:extLst>
              </p14:cNvPr>
              <p14:cNvContentPartPr/>
              <p14:nvPr/>
            </p14:nvContentPartPr>
            <p14:xfrm>
              <a:off x="5409737" y="4180011"/>
              <a:ext cx="22320" cy="46764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8E8ECB3-071C-C18A-78A8-9D8E7B23D3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00737" y="4171371"/>
                <a:ext cx="399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B3AE5F1-2D29-0D24-895B-693761705476}"/>
                  </a:ext>
                </a:extLst>
              </p14:cNvPr>
              <p14:cNvContentPartPr/>
              <p14:nvPr/>
            </p14:nvContentPartPr>
            <p14:xfrm>
              <a:off x="6781697" y="4201611"/>
              <a:ext cx="360" cy="5108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B3AE5F1-2D29-0D24-895B-6937617054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73057" y="4192971"/>
                <a:ext cx="18000" cy="52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99270E76-1AAD-026D-019A-714E9A77CDCE}"/>
              </a:ext>
            </a:extLst>
          </p:cNvPr>
          <p:cNvGrpSpPr/>
          <p:nvPr/>
        </p:nvGrpSpPr>
        <p:grpSpPr>
          <a:xfrm>
            <a:off x="8751977" y="2568651"/>
            <a:ext cx="1001160" cy="630360"/>
            <a:chOff x="8751977" y="2568651"/>
            <a:chExt cx="100116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CA6981F-C94B-98C0-84DF-B91F6E41B924}"/>
                    </a:ext>
                  </a:extLst>
                </p14:cNvPr>
                <p14:cNvContentPartPr/>
                <p14:nvPr/>
              </p14:nvContentPartPr>
              <p14:xfrm>
                <a:off x="8751977" y="2568651"/>
                <a:ext cx="316440" cy="6303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CA6981F-C94B-98C0-84DF-B91F6E41B9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42977" y="2560011"/>
                  <a:ext cx="33408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BC85F3F-F97C-79DD-673E-70E34BCC5EFA}"/>
                    </a:ext>
                  </a:extLst>
                </p14:cNvPr>
                <p14:cNvContentPartPr/>
                <p14:nvPr/>
              </p14:nvContentPartPr>
              <p14:xfrm>
                <a:off x="9285137" y="2590971"/>
                <a:ext cx="468000" cy="5673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BC85F3F-F97C-79DD-673E-70E34BCC5E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76137" y="2581971"/>
                  <a:ext cx="485640" cy="58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61D58FC4-4B3B-2B1A-9302-15F4370571CE}"/>
                  </a:ext>
                </a:extLst>
              </p14:cNvPr>
              <p14:cNvContentPartPr/>
              <p14:nvPr/>
            </p14:nvContentPartPr>
            <p14:xfrm>
              <a:off x="8576657" y="4136091"/>
              <a:ext cx="23040" cy="5655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61D58FC4-4B3B-2B1A-9302-15F4370571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68017" y="4127451"/>
                <a:ext cx="406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3E0BA6F-6E88-1E41-F52F-9BDE0DD29BDA}"/>
                  </a:ext>
                </a:extLst>
              </p14:cNvPr>
              <p14:cNvContentPartPr/>
              <p14:nvPr/>
            </p14:nvContentPartPr>
            <p14:xfrm>
              <a:off x="9938537" y="4125651"/>
              <a:ext cx="17640" cy="58032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3E0BA6F-6E88-1E41-F52F-9BDE0DD29B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9897" y="4117011"/>
                <a:ext cx="35280" cy="59796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45B814-EC6C-3C65-91EE-85F9DD0C93F6}"/>
              </a:ext>
            </a:extLst>
          </p:cNvPr>
          <p:cNvSpPr/>
          <p:nvPr/>
        </p:nvSpPr>
        <p:spPr>
          <a:xfrm>
            <a:off x="660908" y="1645321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E068817-07AD-D573-0357-856F87ED5F7C}"/>
              </a:ext>
            </a:extLst>
          </p:cNvPr>
          <p:cNvSpPr/>
          <p:nvPr/>
        </p:nvSpPr>
        <p:spPr>
          <a:xfrm>
            <a:off x="660908" y="3199011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025208-D7DE-2B1F-31C2-52E40575B0E4}"/>
              </a:ext>
            </a:extLst>
          </p:cNvPr>
          <p:cNvSpPr/>
          <p:nvPr/>
        </p:nvSpPr>
        <p:spPr>
          <a:xfrm>
            <a:off x="526607" y="464765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603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3214A-EF0F-7A04-0D96-91EBD80BD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82ED-7839-6E31-9466-5DA18AAD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-&gt; </a:t>
            </a:r>
            <a:r>
              <a:rPr lang="ko-KR" altLang="en-US" dirty="0"/>
              <a:t>재귀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69B07D9-4519-36EA-A311-3617DD2E8E9D}"/>
              </a:ext>
            </a:extLst>
          </p:cNvPr>
          <p:cNvGrpSpPr/>
          <p:nvPr/>
        </p:nvGrpSpPr>
        <p:grpSpPr>
          <a:xfrm>
            <a:off x="1991898" y="1690688"/>
            <a:ext cx="1937782" cy="3892237"/>
            <a:chOff x="1991898" y="1690688"/>
            <a:chExt cx="1937782" cy="389223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659F17A-0DE9-E5C6-5009-1A20A0EE2874}"/>
                </a:ext>
              </a:extLst>
            </p:cNvPr>
            <p:cNvSpPr/>
            <p:nvPr/>
          </p:nvSpPr>
          <p:spPr>
            <a:xfrm>
              <a:off x="2666938" y="1690688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4347985-BBA3-F7E3-5BFE-B69696980A12}"/>
                </a:ext>
              </a:extLst>
            </p:cNvPr>
            <p:cNvSpPr/>
            <p:nvPr/>
          </p:nvSpPr>
          <p:spPr>
            <a:xfrm>
              <a:off x="1991898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763371-1637-2137-1AEF-08F7CF10C6CB}"/>
                </a:ext>
              </a:extLst>
            </p:cNvPr>
            <p:cNvSpPr/>
            <p:nvPr/>
          </p:nvSpPr>
          <p:spPr>
            <a:xfrm>
              <a:off x="3363499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95D5E4-038E-EC68-B287-E8C510A6D9A3}"/>
                </a:ext>
              </a:extLst>
            </p:cNvPr>
            <p:cNvSpPr/>
            <p:nvPr/>
          </p:nvSpPr>
          <p:spPr>
            <a:xfrm>
              <a:off x="19918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36EFB0-5297-09AC-30E1-0B2D7A5C1943}"/>
                </a:ext>
              </a:extLst>
            </p:cNvPr>
            <p:cNvSpPr/>
            <p:nvPr/>
          </p:nvSpPr>
          <p:spPr>
            <a:xfrm>
              <a:off x="33634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2A70FA3-3D84-7CA9-B8A2-6F8FA6454011}"/>
              </a:ext>
            </a:extLst>
          </p:cNvPr>
          <p:cNvGrpSpPr/>
          <p:nvPr/>
        </p:nvGrpSpPr>
        <p:grpSpPr>
          <a:xfrm>
            <a:off x="5127109" y="1687670"/>
            <a:ext cx="1937782" cy="3892237"/>
            <a:chOff x="1991898" y="1690688"/>
            <a:chExt cx="1937782" cy="389223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12CA8D-46C0-8A1D-5AD2-5FDA02D7A3D2}"/>
                </a:ext>
              </a:extLst>
            </p:cNvPr>
            <p:cNvSpPr/>
            <p:nvPr/>
          </p:nvSpPr>
          <p:spPr>
            <a:xfrm>
              <a:off x="2666938" y="1690688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AB2B168-7722-FCE8-C1BA-DFE4C4610F5E}"/>
                </a:ext>
              </a:extLst>
            </p:cNvPr>
            <p:cNvSpPr/>
            <p:nvPr/>
          </p:nvSpPr>
          <p:spPr>
            <a:xfrm>
              <a:off x="1991898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0ED98E-DADC-C320-CECE-39399EDE0881}"/>
                </a:ext>
              </a:extLst>
            </p:cNvPr>
            <p:cNvSpPr/>
            <p:nvPr/>
          </p:nvSpPr>
          <p:spPr>
            <a:xfrm>
              <a:off x="3363499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B774553-88CF-3ECA-42E6-CA729FE5A334}"/>
                </a:ext>
              </a:extLst>
            </p:cNvPr>
            <p:cNvSpPr/>
            <p:nvPr/>
          </p:nvSpPr>
          <p:spPr>
            <a:xfrm>
              <a:off x="19918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08F2DD4-5E83-0163-AEBB-D6EF394EEDE9}"/>
                </a:ext>
              </a:extLst>
            </p:cNvPr>
            <p:cNvSpPr/>
            <p:nvPr/>
          </p:nvSpPr>
          <p:spPr>
            <a:xfrm>
              <a:off x="33634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A003843-9930-10EA-B592-D95D578DB2EF}"/>
              </a:ext>
            </a:extLst>
          </p:cNvPr>
          <p:cNvGrpSpPr/>
          <p:nvPr/>
        </p:nvGrpSpPr>
        <p:grpSpPr>
          <a:xfrm>
            <a:off x="8262320" y="1687670"/>
            <a:ext cx="1937782" cy="3892237"/>
            <a:chOff x="1991898" y="1690688"/>
            <a:chExt cx="1937782" cy="389223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B0C62A8-D6B9-346D-C69B-76D10ABF30E2}"/>
                </a:ext>
              </a:extLst>
            </p:cNvPr>
            <p:cNvSpPr/>
            <p:nvPr/>
          </p:nvSpPr>
          <p:spPr>
            <a:xfrm>
              <a:off x="2666938" y="1690688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F36C552-A8AA-56CE-D47C-1BC8DC0B2F5D}"/>
                </a:ext>
              </a:extLst>
            </p:cNvPr>
            <p:cNvSpPr/>
            <p:nvPr/>
          </p:nvSpPr>
          <p:spPr>
            <a:xfrm>
              <a:off x="1991898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8922BFF-CE23-5785-D87B-A3D933AA54F2}"/>
                </a:ext>
              </a:extLst>
            </p:cNvPr>
            <p:cNvSpPr/>
            <p:nvPr/>
          </p:nvSpPr>
          <p:spPr>
            <a:xfrm>
              <a:off x="3363499" y="3211796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8BC5A6-BBAD-714E-B016-92A9C7A4D378}"/>
                </a:ext>
              </a:extLst>
            </p:cNvPr>
            <p:cNvSpPr/>
            <p:nvPr/>
          </p:nvSpPr>
          <p:spPr>
            <a:xfrm>
              <a:off x="19918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E9F4A2-1485-1F54-A211-BDC857AB6111}"/>
                </a:ext>
              </a:extLst>
            </p:cNvPr>
            <p:cNvSpPr/>
            <p:nvPr/>
          </p:nvSpPr>
          <p:spPr>
            <a:xfrm>
              <a:off x="3363499" y="4659595"/>
              <a:ext cx="566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BC979D1-3E6E-74A3-5748-65F54EF621DC}"/>
                  </a:ext>
                </a:extLst>
              </p14:cNvPr>
              <p14:cNvContentPartPr/>
              <p14:nvPr/>
            </p14:nvContentPartPr>
            <p14:xfrm>
              <a:off x="2465657" y="2601411"/>
              <a:ext cx="408240" cy="63000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BC979D1-3E6E-74A3-5748-65F54EF62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6657" y="2592411"/>
                <a:ext cx="42588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534FA03-D219-12C6-F7CF-FD5F98CC176C}"/>
                  </a:ext>
                </a:extLst>
              </p14:cNvPr>
              <p14:cNvContentPartPr/>
              <p14:nvPr/>
            </p14:nvContentPartPr>
            <p14:xfrm>
              <a:off x="3091337" y="2601411"/>
              <a:ext cx="378360" cy="6566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534FA03-D219-12C6-F7CF-FD5F98CC1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2337" y="2592411"/>
                <a:ext cx="39600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A57B4B70-1955-9040-A391-8E1C9964CF79}"/>
                  </a:ext>
                </a:extLst>
              </p14:cNvPr>
              <p14:cNvContentPartPr/>
              <p14:nvPr/>
            </p14:nvContentPartPr>
            <p14:xfrm>
              <a:off x="2307257" y="4168851"/>
              <a:ext cx="22680" cy="51048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A57B4B70-1955-9040-A391-8E1C9964CF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8617" y="4160211"/>
                <a:ext cx="4032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A137D93-A531-2494-94A2-4167DD7ECC37}"/>
                  </a:ext>
                </a:extLst>
              </p14:cNvPr>
              <p14:cNvContentPartPr/>
              <p14:nvPr/>
            </p14:nvContentPartPr>
            <p14:xfrm>
              <a:off x="3635657" y="4158411"/>
              <a:ext cx="44640" cy="6285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A137D93-A531-2494-94A2-4167DD7ECC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6657" y="4149771"/>
                <a:ext cx="62280" cy="6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193A50-5077-D147-5F76-20DA2941186B}"/>
              </a:ext>
            </a:extLst>
          </p:cNvPr>
          <p:cNvGrpSpPr/>
          <p:nvPr/>
        </p:nvGrpSpPr>
        <p:grpSpPr>
          <a:xfrm>
            <a:off x="5547257" y="2710491"/>
            <a:ext cx="952560" cy="604800"/>
            <a:chOff x="5547257" y="2710491"/>
            <a:chExt cx="95256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82649B8-F685-500C-D57D-621B21F05FD5}"/>
                    </a:ext>
                  </a:extLst>
                </p14:cNvPr>
                <p14:cNvContentPartPr/>
                <p14:nvPr/>
              </p14:nvContentPartPr>
              <p14:xfrm>
                <a:off x="5547257" y="2720931"/>
                <a:ext cx="407520" cy="59436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82649B8-F685-500C-D57D-621B21F05F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257" y="2712291"/>
                  <a:ext cx="42516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BD8D5B8-A298-D3C9-1F98-A2E187B31DB6}"/>
                    </a:ext>
                  </a:extLst>
                </p14:cNvPr>
                <p14:cNvContentPartPr/>
                <p14:nvPr/>
              </p14:nvContentPartPr>
              <p14:xfrm>
                <a:off x="6215417" y="2710491"/>
                <a:ext cx="284400" cy="5223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BD8D5B8-A298-D3C9-1F98-A2E187B31D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6417" y="2701851"/>
                  <a:ext cx="302040" cy="54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B2E15E45-EFB2-6698-D03F-802647EEC8A8}"/>
                  </a:ext>
                </a:extLst>
              </p14:cNvPr>
              <p14:cNvContentPartPr/>
              <p14:nvPr/>
            </p14:nvContentPartPr>
            <p14:xfrm>
              <a:off x="5409737" y="4180011"/>
              <a:ext cx="22320" cy="46764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B2E15E45-EFB2-6698-D03F-802647EEC8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00737" y="4171371"/>
                <a:ext cx="3996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6B8415A-087C-E383-6CE9-C3713B25EA2F}"/>
                  </a:ext>
                </a:extLst>
              </p14:cNvPr>
              <p14:cNvContentPartPr/>
              <p14:nvPr/>
            </p14:nvContentPartPr>
            <p14:xfrm>
              <a:off x="6781697" y="4201611"/>
              <a:ext cx="360" cy="5108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6B8415A-087C-E383-6CE9-C3713B25EA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73057" y="4192971"/>
                <a:ext cx="18000" cy="52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9BE4091D-5179-B3F9-7FEB-A1C7ABF182BE}"/>
              </a:ext>
            </a:extLst>
          </p:cNvPr>
          <p:cNvGrpSpPr/>
          <p:nvPr/>
        </p:nvGrpSpPr>
        <p:grpSpPr>
          <a:xfrm>
            <a:off x="8751977" y="2568651"/>
            <a:ext cx="1001160" cy="630360"/>
            <a:chOff x="8751977" y="2568651"/>
            <a:chExt cx="100116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1D0727E4-9629-F816-3A33-EE3A5C8B7212}"/>
                    </a:ext>
                  </a:extLst>
                </p14:cNvPr>
                <p14:cNvContentPartPr/>
                <p14:nvPr/>
              </p14:nvContentPartPr>
              <p14:xfrm>
                <a:off x="8751977" y="2568651"/>
                <a:ext cx="316440" cy="6303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1D0727E4-9629-F816-3A33-EE3A5C8B721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42977" y="2560011"/>
                  <a:ext cx="33408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21678E3-DE4C-D44B-3F4A-A813B90D8984}"/>
                    </a:ext>
                  </a:extLst>
                </p14:cNvPr>
                <p14:cNvContentPartPr/>
                <p14:nvPr/>
              </p14:nvContentPartPr>
              <p14:xfrm>
                <a:off x="9285137" y="2590971"/>
                <a:ext cx="468000" cy="5673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21678E3-DE4C-D44B-3F4A-A813B90D89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76137" y="2581971"/>
                  <a:ext cx="485640" cy="58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0559DD10-46B6-E450-22AE-FC313DCEF3B0}"/>
                  </a:ext>
                </a:extLst>
              </p14:cNvPr>
              <p14:cNvContentPartPr/>
              <p14:nvPr/>
            </p14:nvContentPartPr>
            <p14:xfrm>
              <a:off x="8576657" y="4136091"/>
              <a:ext cx="23040" cy="5655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0559DD10-46B6-E450-22AE-FC313DCEF3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68017" y="4127451"/>
                <a:ext cx="4068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76A2F9AD-831E-8462-25AF-5E6485F8EB59}"/>
                  </a:ext>
                </a:extLst>
              </p14:cNvPr>
              <p14:cNvContentPartPr/>
              <p14:nvPr/>
            </p14:nvContentPartPr>
            <p14:xfrm>
              <a:off x="9938537" y="4125651"/>
              <a:ext cx="17640" cy="58032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6A2F9AD-831E-8462-25AF-5E6485F8EB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9897" y="4117011"/>
                <a:ext cx="35280" cy="59796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BDA145-2056-3705-8D63-4CD0EA27AE90}"/>
              </a:ext>
            </a:extLst>
          </p:cNvPr>
          <p:cNvSpPr/>
          <p:nvPr/>
        </p:nvSpPr>
        <p:spPr>
          <a:xfrm>
            <a:off x="660908" y="1645321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78D69A-7EE5-7B63-00C7-685279F66F40}"/>
              </a:ext>
            </a:extLst>
          </p:cNvPr>
          <p:cNvSpPr/>
          <p:nvPr/>
        </p:nvSpPr>
        <p:spPr>
          <a:xfrm>
            <a:off x="660908" y="3167675"/>
            <a:ext cx="354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636DCF-BB74-0F6D-5F16-C3B822AEF348}"/>
              </a:ext>
            </a:extLst>
          </p:cNvPr>
          <p:cNvSpPr/>
          <p:nvPr/>
        </p:nvSpPr>
        <p:spPr>
          <a:xfrm>
            <a:off x="526607" y="464765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ACC06CC0-1C79-1812-2F0E-4D56643BECE7}"/>
              </a:ext>
            </a:extLst>
          </p:cNvPr>
          <p:cNvSpPr/>
          <p:nvPr/>
        </p:nvSpPr>
        <p:spPr>
          <a:xfrm>
            <a:off x="634080" y="2601411"/>
            <a:ext cx="408240" cy="630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223AE3E-5119-1C63-DD55-F5C00E0346F2}"/>
              </a:ext>
            </a:extLst>
          </p:cNvPr>
          <p:cNvSpPr/>
          <p:nvPr/>
        </p:nvSpPr>
        <p:spPr>
          <a:xfrm>
            <a:off x="597065" y="4180011"/>
            <a:ext cx="408240" cy="630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8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CD205-39BD-EACB-D03E-8DE16D3F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과 </a:t>
            </a:r>
            <a:r>
              <a:rPr lang="en-US" altLang="ko-KR" dirty="0"/>
              <a:t>M (2 ~ ) </a:t>
            </a:r>
            <a:r>
              <a:rPr lang="ko-KR" altLang="en-US" dirty="0"/>
              <a:t>생략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FAB82-805E-106E-0950-3AA004A7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9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6A9CE-49C3-9696-CA78-5982A110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9663 N-Queen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53076-B0FF-1AA2-90BF-6A509967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 x N </a:t>
            </a:r>
            <a:r>
              <a:rPr lang="ko-KR" altLang="en-US" dirty="0"/>
              <a:t>체스판에 퀸 </a:t>
            </a:r>
            <a:r>
              <a:rPr lang="en-US" altLang="ko-KR" dirty="0"/>
              <a:t>N</a:t>
            </a:r>
            <a:r>
              <a:rPr lang="ko-KR" altLang="en-US" dirty="0"/>
              <a:t>개를 서로 공격하지 못하게 놓는 경우의 수를 구하는 문제</a:t>
            </a:r>
          </a:p>
        </p:txBody>
      </p:sp>
    </p:spTree>
    <p:extLst>
      <p:ext uri="{BB962C8B-B14F-4D97-AF65-F5344CB8AC3E}">
        <p14:creationId xmlns:p14="http://schemas.microsoft.com/office/powerpoint/2010/main" val="127088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BB657-4728-687C-E951-B309ABBC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x 4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E00B6A5-E1D7-8F0A-D9CC-384D74297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393977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702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80D4-FB08-DAE5-05BA-16A22145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7B8F9-2968-18FB-D6D2-B4932468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줄에 퀸 하나씩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77F5363-E8C5-47CB-0D78-34DD843CCF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1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EA2DE-4094-898D-A761-B1D1A8B4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백트래킹이란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1ADDC-5304-1DE4-4EC9-997FB395D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1971"/>
            <a:ext cx="10515600" cy="744992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www.google.com/search?q=%EB%B0%B1%ED%8A%B8%EB%9E%98%ED%82%B9&amp;oq=%EB%B0%B1%ED%8A%B8%EB%9E%98%ED%82%B9&amp;gs_lcrp=EgZjaHJvbWUyDggAEEUYJxg5GIAEGIoFMgcIARAAGIAEMgcIAhAAGIAEMgcIAxAAGIAEMgcIBBAAGIAEMgcIBRAAGIAEMgcIBhAAGIAEMgcIBxAAGIAEMgcICBAAGIAEMgcICRAAGIAE0gEJNDE1NmowajE1qAIAsAIA&amp;sourceid=chrome&amp;ie=UTF-8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045AF-8870-F270-0432-3E0A6857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0" y="1690689"/>
            <a:ext cx="10548259" cy="34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7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AEAFD-5C05-054B-8EFF-77711D28D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C10A-B36E-0B42-8DA6-9BB53506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5DCB51-B45C-7FED-2CDD-216F4B907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97951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28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658F8-82E9-1403-C96C-C968E420B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A5240-8A07-8145-FC9A-45D367A7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DAA9ED-43FF-6505-F39D-F8BC84076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21930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0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63EAC-20EE-493C-5BBB-57DDAE6A3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328EB-999D-765E-C278-C449B176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줄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98437F6-750F-B731-503E-499B5CBC67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15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1C15F-A1F8-7A3C-E8A6-607A2821D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B40D0-AF9D-2580-F2EE-440BFF43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전 상황으로 돌아옴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2FE7C7-547A-437C-E352-C06B4B5184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256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345B1-B07F-3BED-C850-6C91B5F5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228EB-ECA9-E00D-9CEA-1771ACD2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AC511A1-3F57-D394-2B3C-127D45B23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101860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66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00AFA-8E07-ABD4-983C-CCC82931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E6679-D537-F9DE-71AC-D14DADC8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5B2C515-195B-5CF4-F68A-AC04C9DDC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27584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87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0554B-B702-6012-64E3-3B9F1137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A88A-AB7A-4103-AAD6-85920653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 번째 줄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B15E234-91E7-5746-A662-31A519640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08549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6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A7C52-08FA-95C0-FDAD-F5484FD10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974CF-A04C-77CA-52F4-88A2E3AC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전 상황으로 돌아옴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4498E9B-CA72-01AE-59DB-D3358509B8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0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A389-4A37-8820-48DF-465B3A3D8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ECA5C-29EE-3BE9-D90E-9070A43F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둘 곳 없음 </a:t>
            </a:r>
            <a:r>
              <a:rPr lang="en-US" altLang="ko-KR" dirty="0"/>
              <a:t>-&gt; </a:t>
            </a:r>
            <a:r>
              <a:rPr lang="ko-KR" altLang="en-US" dirty="0"/>
              <a:t>그 전 상황으로 </a:t>
            </a:r>
            <a:r>
              <a:rPr lang="ko-KR" altLang="en-US" dirty="0" err="1"/>
              <a:t>돌아감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629ADAD-6D97-423C-CD67-CAC7BB2A30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46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D6E84-7DE3-AC62-65B1-B1CEC6076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9CFE8-1B35-41B4-00D5-382507C4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둘 곳 없음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970BF43-9AC6-B01A-0E77-A8491F8C6D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86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873C4-1E9E-C0C8-BDD3-6D6FDE5D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개중 </a:t>
            </a:r>
            <a:r>
              <a:rPr lang="en-US" altLang="ko-KR" dirty="0"/>
              <a:t>3</a:t>
            </a:r>
            <a:r>
              <a:rPr lang="ko-KR" altLang="en-US" dirty="0"/>
              <a:t>개 선택 </a:t>
            </a:r>
            <a:r>
              <a:rPr lang="en-US" altLang="ko-KR" dirty="0"/>
              <a:t>(</a:t>
            </a:r>
            <a:r>
              <a:rPr lang="ko-KR" altLang="en-US" dirty="0"/>
              <a:t>중복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E411-6E4C-DF84-061E-82B9496E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093"/>
            <a:ext cx="10515600" cy="662781"/>
          </a:xfrm>
        </p:spPr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https://m.blog.naver.com/kimju0406/223320650354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1C537F-361D-4E4C-BE5E-8E5CCEA9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0953"/>
            <a:ext cx="7511143" cy="420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46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FA65F-E5FD-A234-7DE1-4E50A2B23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19C16-221A-2FF5-926F-DAC2C2A9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전 상황으로 돌아옴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071878A-08DB-E82A-E0FF-6E353DEF68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39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60E93-436B-4FED-60C7-093F33E22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FA4FB-CFE4-8712-4EE8-95B472A5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1C6C817-BA51-E31C-4440-154E865B9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652591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39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A3AD2-7F97-D4C4-8BEF-DE45BEB9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E2FDB-B0EB-7844-9ED0-F379E71C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1115AD4-0076-7A26-8652-7578493C3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576975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919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0B95C-B047-4FFA-24B5-CFCD7ED1E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9D21-B193-F18A-C88B-EC147EAC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7B06572-3A20-A907-39AD-D80AF68CF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581699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735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CE5E2-373C-377D-5B15-BA0C2AFA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7B580-FF84-2B4D-E886-C9202298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 번째 줄 </a:t>
            </a:r>
            <a:r>
              <a:rPr lang="en-US" altLang="ko-KR" dirty="0"/>
              <a:t>(answer += 1)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1CCFBB9-47CE-9C35-2A01-31C233AD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94488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694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FACDA-E0D3-22F8-D5D6-B1C1D4E43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65F96-4BBE-A814-7642-FD257E3E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7F27BE8-2FE2-AEDA-3AF1-8F0EC0C7A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480353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34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CFE68-FD21-4F34-4C81-1AB0E62D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55C50-3EDC-DA04-01C2-675FD14C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61068E4-E310-6149-0F36-0F4D79EA1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409517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7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AF7B-D535-E54C-BBFA-EA7562065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ED698-713E-0457-8E15-981DC269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1120C2B-967A-E13E-0A64-CFD6773B8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20491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07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5B9F1-335D-11E0-0EC9-CE00179F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355F6-E823-59F6-8BD2-34FE5A2D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 번째 줄 </a:t>
            </a:r>
            <a:r>
              <a:rPr lang="en-US" altLang="ko-KR" dirty="0"/>
              <a:t>(answer += 1)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B54EE0E-650A-9747-18BC-9D0350A95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78615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14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7248-CBB3-770D-6622-B4201C8E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385E-8F76-6965-0864-A05AF798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번째 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9E548A0-E17E-4DC7-64D7-849FDAC39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840187"/>
              </p:ext>
            </p:extLst>
          </p:nvPr>
        </p:nvGraphicFramePr>
        <p:xfrm>
          <a:off x="3755572" y="1782082"/>
          <a:ext cx="4320000" cy="4320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0136335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45286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24429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690881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dirty="0"/>
                        <a:t>Q</a:t>
                      </a:r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48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74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231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9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46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ACC6B5-953C-C308-AE48-D85764F6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중 </a:t>
            </a:r>
            <a:r>
              <a:rPr lang="en-US" altLang="ko-KR" dirty="0"/>
              <a:t>for</a:t>
            </a:r>
            <a:r>
              <a:rPr lang="ko-KR" altLang="en-US" dirty="0"/>
              <a:t>문으로 해결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7CA4934-8432-A753-CAEE-F5FE7775E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01746"/>
          </a:xfrm>
        </p:spPr>
        <p:txBody>
          <a:bodyPr>
            <a:normAutofit/>
          </a:bodyPr>
          <a:lstStyle/>
          <a:p>
            <a:r>
              <a:rPr lang="en-US" altLang="ko-KR" dirty="0"/>
              <a:t>1 2 3</a:t>
            </a:r>
          </a:p>
          <a:p>
            <a:r>
              <a:rPr lang="en-US" altLang="ko-KR" dirty="0"/>
              <a:t>1 2 4</a:t>
            </a:r>
          </a:p>
          <a:p>
            <a:r>
              <a:rPr lang="en-US" altLang="ko-KR" dirty="0"/>
              <a:t>1 2 5</a:t>
            </a:r>
          </a:p>
          <a:p>
            <a:r>
              <a:rPr lang="en-US" altLang="ko-KR" dirty="0"/>
              <a:t>1 3 4</a:t>
            </a:r>
          </a:p>
          <a:p>
            <a:r>
              <a:rPr lang="en-US" altLang="ko-KR" dirty="0"/>
              <a:t>1 3 5</a:t>
            </a:r>
          </a:p>
          <a:p>
            <a:r>
              <a:rPr lang="en-US" altLang="ko-KR" dirty="0"/>
              <a:t>2 3 4</a:t>
            </a:r>
          </a:p>
          <a:p>
            <a:r>
              <a:rPr lang="en-US" altLang="ko-KR" dirty="0"/>
              <a:t>2 3 5</a:t>
            </a:r>
          </a:p>
          <a:p>
            <a:r>
              <a:rPr lang="en-US" altLang="ko-KR" dirty="0"/>
              <a:t>2 4 5</a:t>
            </a:r>
          </a:p>
          <a:p>
            <a:r>
              <a:rPr lang="en-US" altLang="ko-KR" dirty="0"/>
              <a:t>3 4 5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08C81A-F594-D803-B262-28053C3C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57" y="2132012"/>
            <a:ext cx="5836443" cy="2593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639994-7183-2609-763F-34F68D85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90688"/>
            <a:ext cx="1165255" cy="48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52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86E39-6C0C-0089-B873-5E9DAE35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3C2BA-9B6D-A499-DD94-68876B17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answer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1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574EA-EB2F-C8AF-CD8B-1B47F3B3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D45E7-0D28-17CE-96D4-3395058B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전 상황으로 돌아가는 부분을 어떻게 작성하는가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퀸을 놓을 때 </a:t>
            </a:r>
            <a:r>
              <a:rPr lang="en-US" altLang="ko-KR" dirty="0"/>
              <a:t>8</a:t>
            </a:r>
            <a:r>
              <a:rPr lang="ko-KR" altLang="en-US" dirty="0"/>
              <a:t>방향을 전부 고려해야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22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3771937-4F4B-8356-95EC-C74635A6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개로 바뀐다면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37063D-968C-F0D2-EA0B-C4BA24E59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6909"/>
            <a:ext cx="10515600" cy="701448"/>
          </a:xfrm>
        </p:spPr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https://m.blog.naver.com/kimju0406/223320650354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95903D-AA96-7262-86AE-2767B05E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276"/>
            <a:ext cx="7848600" cy="443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6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A04D6-E32C-C367-7848-79103F7B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아직 </a:t>
            </a:r>
            <a:r>
              <a:rPr lang="en-US" altLang="ko-KR" dirty="0"/>
              <a:t>3</a:t>
            </a:r>
            <a:r>
              <a:rPr lang="ko-KR" altLang="en-US" dirty="0"/>
              <a:t>중 </a:t>
            </a:r>
            <a:r>
              <a:rPr lang="en-US" altLang="ko-KR" dirty="0"/>
              <a:t>for</a:t>
            </a:r>
            <a:r>
              <a:rPr lang="ko-KR" altLang="en-US" dirty="0"/>
              <a:t>문으로 해결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16CE0C-7816-FEE9-B26B-05D2D8C4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6844"/>
            <a:ext cx="5822179" cy="228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897ECD-AE70-F8AA-D832-460584B0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949" y="1786844"/>
            <a:ext cx="1134897" cy="45395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DAE3B5-5FF0-3C36-259E-C8F26035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705" y="1786844"/>
            <a:ext cx="1165421" cy="452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3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74954-0E04-83E6-A136-F77B5350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개중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2D51C-6779-18F3-2013-10248A86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9237"/>
            <a:ext cx="10515600" cy="679677"/>
          </a:xfrm>
        </p:spPr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https://m.blog.naver.com/bgm1222/140177704015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80925D-A3E1-5945-36CF-2C40C28B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6754"/>
            <a:ext cx="6488679" cy="44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EA36D-A9F7-1F14-C46B-B0125A70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중 포문으로 해결</a:t>
            </a:r>
            <a:r>
              <a:rPr lang="en-US" altLang="ko-KR" dirty="0"/>
              <a:t>(?) </a:t>
            </a:r>
            <a:r>
              <a:rPr lang="ko-KR" altLang="en-US" dirty="0"/>
              <a:t>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2945E-01FC-E78B-6790-9EA48622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40DB39-F320-C636-29E9-51914CDA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83" y="1825625"/>
            <a:ext cx="9158962" cy="39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5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0235-CAB1-C8C3-35BC-B7316DB6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653A6-2DC0-076C-CC29-EC40BCFE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숫자가 클 때 </a:t>
            </a:r>
            <a:endParaRPr lang="en-US" altLang="ko-KR" sz="3600" dirty="0"/>
          </a:p>
          <a:p>
            <a:r>
              <a:rPr lang="en-US" altLang="ko-KR" dirty="0"/>
              <a:t>-&gt; for</a:t>
            </a:r>
            <a:r>
              <a:rPr lang="ko-KR" altLang="en-US" dirty="0"/>
              <a:t>문을 계속 중첩해서 해결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sz="3600" dirty="0"/>
              <a:t>2. </a:t>
            </a:r>
            <a:r>
              <a:rPr lang="ko-KR" altLang="en-US" sz="3600" dirty="0"/>
              <a:t>상수가 아니라 변수로 주어질 때 </a:t>
            </a:r>
            <a:endParaRPr lang="en-US" altLang="ko-KR" sz="3600" dirty="0"/>
          </a:p>
          <a:p>
            <a:r>
              <a:rPr lang="en-US" altLang="ko-KR" dirty="0"/>
              <a:t>-&gt; for</a:t>
            </a:r>
            <a:r>
              <a:rPr lang="ko-KR" altLang="en-US" dirty="0"/>
              <a:t>문 중첩 횟수를 변수로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967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478</Words>
  <Application>Microsoft Office PowerPoint</Application>
  <PresentationFormat>와이드스크린</PresentationFormat>
  <Paragraphs>164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백트래킹</vt:lpstr>
      <vt:lpstr>백트래킹이란?</vt:lpstr>
      <vt:lpstr>5개중 3개 선택 (중복 x)</vt:lpstr>
      <vt:lpstr>3중 for문으로 해결</vt:lpstr>
      <vt:lpstr>6개로 바뀐다면?</vt:lpstr>
      <vt:lpstr>아직 3중 for문으로 해결 가능</vt:lpstr>
      <vt:lpstr>9개중 5개?</vt:lpstr>
      <vt:lpstr>5중 포문으로 해결(?) 가능</vt:lpstr>
      <vt:lpstr>문제점</vt:lpstr>
      <vt:lpstr>15649 N과 M (1)</vt:lpstr>
      <vt:lpstr>N = 3, M = 2</vt:lpstr>
      <vt:lpstr>N = 3, M = 3</vt:lpstr>
      <vt:lpstr>어떻게 해결할 수 있을까?</vt:lpstr>
      <vt:lpstr>for문?</vt:lpstr>
      <vt:lpstr>for문 -&gt; 재귀</vt:lpstr>
      <vt:lpstr>N과 M (2 ~ ) 생략</vt:lpstr>
      <vt:lpstr>9663 N-Queen</vt:lpstr>
      <vt:lpstr>4 x 4</vt:lpstr>
      <vt:lpstr>한 줄에 퀸 하나씩</vt:lpstr>
      <vt:lpstr>첫 번째 줄</vt:lpstr>
      <vt:lpstr>두 번째 줄</vt:lpstr>
      <vt:lpstr>세 번째 줄…?</vt:lpstr>
      <vt:lpstr>그 전 상황으로 돌아옴</vt:lpstr>
      <vt:lpstr>두 번째 줄</vt:lpstr>
      <vt:lpstr>세 번째 줄</vt:lpstr>
      <vt:lpstr>네 번째 줄…?</vt:lpstr>
      <vt:lpstr>그 전 상황으로 돌아옴</vt:lpstr>
      <vt:lpstr>둘 곳 없음 -&gt; 그 전 상황으로 돌아감</vt:lpstr>
      <vt:lpstr>둘 곳 없음</vt:lpstr>
      <vt:lpstr>그 전 상황으로 돌아옴</vt:lpstr>
      <vt:lpstr>첫 번째 줄</vt:lpstr>
      <vt:lpstr>두 번째 줄</vt:lpstr>
      <vt:lpstr>세 번째 줄</vt:lpstr>
      <vt:lpstr>네 번째 줄 (answer += 1)</vt:lpstr>
      <vt:lpstr>첫 번째 줄</vt:lpstr>
      <vt:lpstr>두 번째 줄</vt:lpstr>
      <vt:lpstr>세 번째 줄</vt:lpstr>
      <vt:lpstr>네 번째 줄 (answer += 1)</vt:lpstr>
      <vt:lpstr>첫 번째 줄</vt:lpstr>
      <vt:lpstr>생략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8</cp:revision>
  <dcterms:created xsi:type="dcterms:W3CDTF">2024-11-25T09:54:28Z</dcterms:created>
  <dcterms:modified xsi:type="dcterms:W3CDTF">2024-11-26T11:36:52Z</dcterms:modified>
</cp:coreProperties>
</file>