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6700F-9F02-D580-B320-3B4B0332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AA23B-8FE5-0FE1-96BE-B23E1CB8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B4AE-DC9A-D5B9-9AB5-DDC713F3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A1CF4-7E6F-9CC4-7862-87F44556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5E2F-2157-4414-A76B-4A5EAE6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3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2CAC-86E0-1473-8EAF-6547F4E3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C6D61-B6E6-29A3-6ED4-FEEF561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B5AB9-C774-AE4E-F6C6-814B908D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56FFE-BC29-8DB2-526D-F68AD5B1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4E3F3-1508-692D-A443-2F984108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BC4AC-64DC-E330-6DB6-543B57CD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158D3-6817-D536-68E3-788FE08B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864EE-8F44-04D1-DB71-4A96320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58DC9-A286-8F04-4149-DACA44F8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EA2E2-B852-AF76-7279-B2E4755E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C8B9-DDAE-993D-BACC-A918A43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47E6C-85F9-8E53-1731-EB8B3A5B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1BFF0-E057-5651-7947-1C74668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79151-871E-656C-F159-F6DBF0C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B6C34-F584-14B8-634E-5D42E249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6F401-5719-E86A-DA13-ED678F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2AD0A-B518-D5D8-A302-FED59438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66D60-F683-A638-1BB3-436C4FDE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B1A4A-AE17-03DA-1221-F86D6550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4A37D-D170-ED1E-8E33-F8B15F26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2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F22AE-883D-29E2-824C-6568782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E7387-DDE9-A72B-BB37-6D8F6E7C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23A5F-E9A3-B8B2-69ED-4ADD8DE81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E3362-0E12-08B1-F811-D8FF71EC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78820-C343-B16A-6392-08F3D0CC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B2D-33C5-6B9D-D669-C4547F9A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9F2A-129F-88EF-C565-E86B894F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9ECD8-519E-A364-FC10-5B565138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5B8E5-607B-F24F-D4BC-ADDE02FB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DEB36-B80E-7985-3F03-0D8F68259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8A8D0E-02DC-F345-F176-268B21BEA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70DDF-8163-71F6-B43B-E4D303E4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3531A-1AFD-8164-6596-C8660CB7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E3632-0E75-336C-2498-A4D979CA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955-1096-C2DD-1801-6EEEBFE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F764A-200E-043C-DB46-DA9BE29C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B75C8-A6FC-3A45-3F7F-0C5ADF85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F01A5-B6BA-4CCD-C5EA-EB68452F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4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CA5E2-24A8-4854-AF53-68070FC2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512C3-3328-90C6-C968-DA9CEE7C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34D0A-E626-F05A-27A0-EFA1B21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49252-D56B-7A01-F6F6-FE09B025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58A0A-2590-318F-DEEA-9AE2A57F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05820-5F28-4AE5-FAEE-26EE9D8D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F1662-9FE1-6FA8-72A7-203C0D00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BB898-F2E3-8638-8B36-2BAAE3F0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86F7C-D435-B63E-0C71-FD8FE2ED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5C00-BD53-D122-C3F5-702DB5CE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452154-2878-F506-2EAF-25689A28D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B0934-4B7E-9448-A3F2-390E4296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FDF6-A907-3F24-CEBF-0AAF13E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68D8E-E4F4-32CB-F829-B348F963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E027D-289C-D7D9-11B0-42289489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96D84-5088-8BC4-B8EA-D5998D0F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006C5-115B-BF44-2586-0522FFA7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A456-7527-B04E-4C8D-8D89C473A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315DD-553F-47BA-A804-C8EA3FDA936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7CFB0-A642-2A2A-B227-58DE374D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DB1E-2610-B78C-E0E0-33EA4E649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AB44A-F4CE-4992-BB58-5291F9420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70715-680F-0514-C699-431CE0DF2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그래프 이론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9D3EF-9A40-E24B-B5B1-BA22F335C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DFS, BFS                                   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39018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E7EDA6-35C5-D4E2-4609-D8AC2D58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재귀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43B96-2AE9-EF89-4548-14FA4BBC1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DFS(v)</a:t>
            </a:r>
          </a:p>
          <a:p>
            <a:pPr marL="0" indent="0">
              <a:buNone/>
            </a:pPr>
            <a:r>
              <a:rPr lang="en-US" altLang="ko-KR" dirty="0"/>
              <a:t>2. v </a:t>
            </a:r>
            <a:r>
              <a:rPr lang="ko-KR" altLang="en-US" dirty="0"/>
              <a:t>방문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3 - 1. v</a:t>
            </a:r>
            <a:r>
              <a:rPr lang="ko-KR" altLang="en-US" dirty="0"/>
              <a:t>랑 연결된 놈들 돌면서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– 2.</a:t>
            </a:r>
            <a:r>
              <a:rPr lang="ko-KR" altLang="en-US" dirty="0"/>
              <a:t> 체크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– 3. DFS</a:t>
            </a:r>
            <a:r>
              <a:rPr lang="ko-KR" altLang="en-US" dirty="0"/>
              <a:t>에 넣어서 호출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B38A31-2472-558A-359D-9724E31BF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구현이 간단함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 순서 잘 </a:t>
            </a:r>
            <a:r>
              <a:rPr lang="ko-KR" altLang="en-US" dirty="0" err="1"/>
              <a:t>지켜줌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재귀 오버헤드가 큼</a:t>
            </a:r>
            <a:endParaRPr lang="en-US" altLang="ko-KR" dirty="0"/>
          </a:p>
          <a:p>
            <a:r>
              <a:rPr lang="ko-KR" altLang="en-US" dirty="0"/>
              <a:t>재귀 횟수 제한 주의</a:t>
            </a:r>
          </a:p>
        </p:txBody>
      </p:sp>
    </p:spTree>
    <p:extLst>
      <p:ext uri="{BB962C8B-B14F-4D97-AF65-F5344CB8AC3E}">
        <p14:creationId xmlns:p14="http://schemas.microsoft.com/office/powerpoint/2010/main" val="153477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2323A-28C6-1F6A-1396-5707D04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스택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0F92B-4C85-E2CD-E891-D0560295F0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스택에 시작 점 넣음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[</a:t>
            </a:r>
            <a:r>
              <a:rPr lang="en-US" altLang="ko-KR" dirty="0"/>
              <a:t>2. </a:t>
            </a:r>
            <a:r>
              <a:rPr lang="ko-KR" altLang="en-US" dirty="0"/>
              <a:t>스택에서 하나 빼서 현재 노드로 사용 </a:t>
            </a:r>
            <a:r>
              <a:rPr lang="en-US" altLang="ko-KR" dirty="0"/>
              <a:t>(+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스택에서 뺄 때 방문처리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현재 </a:t>
            </a:r>
            <a:r>
              <a:rPr lang="ko-KR" altLang="en-US" dirty="0" err="1"/>
              <a:t>노드랑</a:t>
            </a:r>
            <a:r>
              <a:rPr lang="ko-KR" altLang="en-US" dirty="0"/>
              <a:t> 연결된 노드들 체크 후 스택에 넣음</a:t>
            </a:r>
            <a:r>
              <a:rPr lang="en-US" altLang="ko-KR" dirty="0"/>
              <a:t>(</a:t>
            </a:r>
            <a:r>
              <a:rPr lang="ko-KR" altLang="en-US" dirty="0"/>
              <a:t>순서 중요</a:t>
            </a:r>
            <a:r>
              <a:rPr lang="en-US" altLang="ko-KR" dirty="0"/>
              <a:t>)</a:t>
            </a:r>
            <a:r>
              <a:rPr lang="en-US" altLang="ko-KR" sz="3200" b="1" dirty="0"/>
              <a:t>]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sz="3200" b="1" dirty="0"/>
              <a:t>[]</a:t>
            </a:r>
            <a:r>
              <a:rPr lang="ko-KR" altLang="en-US" dirty="0"/>
              <a:t>를 스택이 없어질 때 까지 반복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9CAD6-D2C7-7482-833D-115E89FB5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재귀에 비해 </a:t>
            </a:r>
            <a:r>
              <a:rPr lang="ko-KR" altLang="en-US" dirty="0" err="1"/>
              <a:t>억까</a:t>
            </a:r>
            <a:r>
              <a:rPr lang="ko-KR" altLang="en-US" dirty="0"/>
              <a:t> </a:t>
            </a:r>
            <a:r>
              <a:rPr lang="ko-KR" altLang="en-US" dirty="0" err="1"/>
              <a:t>안당함</a:t>
            </a:r>
            <a:endParaRPr lang="en-US" altLang="ko-KR" dirty="0"/>
          </a:p>
          <a:p>
            <a:r>
              <a:rPr lang="ko-KR" altLang="en-US" dirty="0"/>
              <a:t>방문 순서가 중요하지 않은 경우 구현이 간단해짐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방문 순서가 중요한 문제에선 그냥 재귀로 구현하자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6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4422-EBA3-D470-E68D-6A148DD4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BF33B-ED48-6C37-5C59-16EFACA97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1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큐에 시작점 넣음</a:t>
            </a:r>
            <a:r>
              <a:rPr lang="en-US" altLang="ko-KR" dirty="0"/>
              <a:t>(</a:t>
            </a:r>
            <a:r>
              <a:rPr lang="ko-KR" altLang="en-US" dirty="0"/>
              <a:t>방문처리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3200" b="1" dirty="0"/>
              <a:t>[</a:t>
            </a:r>
            <a:r>
              <a:rPr lang="en-US" altLang="ko-KR" dirty="0"/>
              <a:t>2. </a:t>
            </a:r>
            <a:r>
              <a:rPr lang="ko-KR" altLang="en-US" dirty="0"/>
              <a:t>큐에서 하나 빼서 현재 위치로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3 - 1. </a:t>
            </a:r>
            <a:r>
              <a:rPr lang="ko-KR" altLang="en-US" dirty="0"/>
              <a:t>현재 위치에서 갈 수 있는 위치 돌면서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– 2. </a:t>
            </a:r>
            <a:r>
              <a:rPr lang="ko-KR" altLang="en-US" dirty="0"/>
              <a:t>방문한 적 있는지</a:t>
            </a:r>
            <a:r>
              <a:rPr lang="en-US" altLang="ko-KR" dirty="0"/>
              <a:t>, </a:t>
            </a:r>
            <a:r>
              <a:rPr lang="ko-KR" altLang="en-US" dirty="0"/>
              <a:t>문제에서 요구하는 범위 내에 있는지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3 - 3. </a:t>
            </a:r>
            <a:r>
              <a:rPr lang="ko-KR" altLang="en-US" dirty="0"/>
              <a:t>큐에 넣고 방문 처리</a:t>
            </a:r>
            <a:r>
              <a:rPr lang="en-US" altLang="ko-KR" sz="3200" b="1" dirty="0"/>
              <a:t>]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sz="3200" b="1" dirty="0"/>
              <a:t>[]</a:t>
            </a:r>
            <a:r>
              <a:rPr lang="ko-KR" altLang="en-US" dirty="0"/>
              <a:t>를 큐 없어질 때 까지 반복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CA8DF-0628-73FB-C0AC-567486C63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시작점이랑 가까운 순서대로 방문함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보통 가중치 없는 최단거리 문제에서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보통 </a:t>
            </a:r>
            <a:r>
              <a:rPr lang="en-US" altLang="ko-KR" dirty="0"/>
              <a:t>DFS</a:t>
            </a:r>
            <a:r>
              <a:rPr lang="ko-KR" altLang="en-US" dirty="0"/>
              <a:t>보다 메모리 더 먹음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1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0EC1DD-6B59-0195-6EF2-5C4F4FE6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무엇을 사용하는가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E8EC8-1C3B-7055-6443-2B639BF0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30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특정 무언가를 찾고 종료</a:t>
            </a:r>
            <a:endParaRPr lang="en-US" altLang="ko-KR" dirty="0"/>
          </a:p>
          <a:p>
            <a:r>
              <a:rPr lang="ko-KR" altLang="en-US" dirty="0"/>
              <a:t>최단거리 </a:t>
            </a:r>
            <a:r>
              <a:rPr lang="en-US" altLang="ko-KR" dirty="0"/>
              <a:t>-&gt; BFS</a:t>
            </a:r>
          </a:p>
          <a:p>
            <a:r>
              <a:rPr lang="ko-KR" altLang="en-US" dirty="0"/>
              <a:t>정답이 깊은 곳에 있을 때 </a:t>
            </a:r>
            <a:r>
              <a:rPr lang="en-US" altLang="ko-KR" dirty="0"/>
              <a:t>-&gt; DFS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완전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별 상관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DFS</a:t>
            </a:r>
            <a:r>
              <a:rPr lang="ko-KR" altLang="en-US" dirty="0"/>
              <a:t>가 편함</a:t>
            </a:r>
          </a:p>
        </p:txBody>
      </p:sp>
    </p:spTree>
    <p:extLst>
      <p:ext uri="{BB962C8B-B14F-4D97-AF65-F5344CB8AC3E}">
        <p14:creationId xmlns:p14="http://schemas.microsoft.com/office/powerpoint/2010/main" val="320091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5563-7D76-18EE-DA26-1D48539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바이러스 </a:t>
            </a:r>
            <a:r>
              <a:rPr lang="en-US" altLang="ko-KR" dirty="0"/>
              <a:t>– </a:t>
            </a:r>
            <a:r>
              <a:rPr lang="ko-KR" altLang="en-US" dirty="0"/>
              <a:t>상관 없는 경우</a:t>
            </a:r>
          </a:p>
        </p:txBody>
      </p:sp>
      <p:pic>
        <p:nvPicPr>
          <p:cNvPr id="11" name="내용 개체 틀 10" descr="도표, 스케치, 라인, 화이트이(가) 표시된 사진&#10;&#10;자동 생성된 설명">
            <a:extLst>
              <a:ext uri="{FF2B5EF4-FFF2-40B4-BE49-F238E27FC236}">
                <a16:creationId xmlns:a16="http://schemas.microsoft.com/office/drawing/2014/main" id="{E1DBE343-CFC7-F81B-CF7F-4D94309802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7" y="2658146"/>
            <a:ext cx="4854419" cy="2686294"/>
          </a:xfrm>
        </p:spPr>
      </p:pic>
      <p:pic>
        <p:nvPicPr>
          <p:cNvPr id="7" name="내용 개체 틀 6" descr="원, 스크린샷, 라인, 예술이(가) 표시된 사진&#10;&#10;자동 생성된 설명">
            <a:extLst>
              <a:ext uri="{FF2B5EF4-FFF2-40B4-BE49-F238E27FC236}">
                <a16:creationId xmlns:a16="http://schemas.microsoft.com/office/drawing/2014/main" id="{CFF20D94-8A5A-98D5-32B2-BDA814C9D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2585"/>
            <a:ext cx="5181600" cy="2877417"/>
          </a:xfrm>
        </p:spPr>
      </p:pic>
    </p:spTree>
    <p:extLst>
      <p:ext uri="{BB962C8B-B14F-4D97-AF65-F5344CB8AC3E}">
        <p14:creationId xmlns:p14="http://schemas.microsoft.com/office/powerpoint/2010/main" val="158376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AC80D-1E3F-7760-DF1A-AD1D0185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로 만들기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6" name="내용 개체 틀 5" descr="원, 스크린샷, 라인, 만화 영화이(가) 표시된 사진&#10;&#10;자동 생성된 설명">
            <a:extLst>
              <a:ext uri="{FF2B5EF4-FFF2-40B4-BE49-F238E27FC236}">
                <a16:creationId xmlns:a16="http://schemas.microsoft.com/office/drawing/2014/main" id="{AC48EA4D-1FF7-60EF-2BE2-57BF1572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95" y="1825625"/>
            <a:ext cx="7798610" cy="4351338"/>
          </a:xfrm>
        </p:spPr>
      </p:pic>
    </p:spTree>
    <p:extLst>
      <p:ext uri="{BB962C8B-B14F-4D97-AF65-F5344CB8AC3E}">
        <p14:creationId xmlns:p14="http://schemas.microsoft.com/office/powerpoint/2010/main" val="33882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9642-4263-84EA-1C0D-B6993D0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1CAD23-2AAC-94CE-719E-A90B6C5F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77" y="1825625"/>
            <a:ext cx="7753445" cy="4351338"/>
          </a:xfrm>
        </p:spPr>
      </p:pic>
    </p:spTree>
    <p:extLst>
      <p:ext uri="{BB962C8B-B14F-4D97-AF65-F5344CB8AC3E}">
        <p14:creationId xmlns:p14="http://schemas.microsoft.com/office/powerpoint/2010/main" val="10560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9642-4263-84EA-1C0D-B6993D0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E1C478-AE9C-315D-C89D-9920D5E4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59" y="1825625"/>
            <a:ext cx="7697881" cy="4351338"/>
          </a:xfrm>
        </p:spPr>
      </p:pic>
    </p:spTree>
    <p:extLst>
      <p:ext uri="{BB962C8B-B14F-4D97-AF65-F5344CB8AC3E}">
        <p14:creationId xmlns:p14="http://schemas.microsoft.com/office/powerpoint/2010/main" val="176830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9642-4263-84EA-1C0D-B6993D0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5D07DB-EA57-17EC-BA29-3158F916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8" y="1825625"/>
            <a:ext cx="7725503" cy="4351338"/>
          </a:xfrm>
        </p:spPr>
      </p:pic>
    </p:spTree>
    <p:extLst>
      <p:ext uri="{BB962C8B-B14F-4D97-AF65-F5344CB8AC3E}">
        <p14:creationId xmlns:p14="http://schemas.microsoft.com/office/powerpoint/2010/main" val="349710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9642-4263-84EA-1C0D-B6993D0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4C81FC-4F03-C7A2-F4F4-1A0D69FE7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8" y="1825625"/>
            <a:ext cx="7725503" cy="4351338"/>
          </a:xfrm>
        </p:spPr>
      </p:pic>
    </p:spTree>
    <p:extLst>
      <p:ext uri="{BB962C8B-B14F-4D97-AF65-F5344CB8AC3E}">
        <p14:creationId xmlns:p14="http://schemas.microsoft.com/office/powerpoint/2010/main" val="25521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987-F17D-32DF-7F9D-47D8B5B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Depth First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02977-0B7C-A769-5D1D-032D9490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깊이 우선 탐색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한번 간 길에 있는 것 전부 다 확인한 이후 다음 길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또는 재귀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44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9642-4263-84EA-1C0D-B6993D0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</a:t>
            </a:r>
            <a:r>
              <a:rPr lang="en-US" altLang="ko-KR" dirty="0"/>
              <a:t>- BFS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E01FB-C658-7D89-DB0E-2054C62A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70" y="1825625"/>
            <a:ext cx="7807059" cy="4351338"/>
          </a:xfrm>
        </p:spPr>
      </p:pic>
    </p:spTree>
    <p:extLst>
      <p:ext uri="{BB962C8B-B14F-4D97-AF65-F5344CB8AC3E}">
        <p14:creationId xmlns:p14="http://schemas.microsoft.com/office/powerpoint/2010/main" val="37147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1B76E-58B5-2385-DA79-7E260AB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가 더 유리한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37EFC-975A-5DC4-8159-B318C87B0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원하는 문제를 찾지 못해 말로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나이트가 </a:t>
            </a:r>
            <a:r>
              <a:rPr lang="ko-KR" altLang="en-US" dirty="0" err="1"/>
              <a:t>체스판</a:t>
            </a:r>
            <a:r>
              <a:rPr lang="ko-KR" altLang="en-US" dirty="0"/>
              <a:t> 다 이동하는 경로 찾는 문제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체스판을 다 채워야 함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깊이 </a:t>
            </a:r>
            <a:r>
              <a:rPr lang="en-US" altLang="ko-KR" dirty="0"/>
              <a:t>N x 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BFS</a:t>
            </a:r>
            <a:r>
              <a:rPr lang="ko-KR" altLang="en-US" dirty="0"/>
              <a:t>로 할 경우 </a:t>
            </a:r>
            <a:r>
              <a:rPr lang="en-US" altLang="ko-KR" dirty="0"/>
              <a:t>N^2 – 1 </a:t>
            </a:r>
            <a:r>
              <a:rPr lang="ko-KR" altLang="en-US" dirty="0"/>
              <a:t>깊이까지 전부 다 보고 </a:t>
            </a:r>
            <a:r>
              <a:rPr lang="en-US" altLang="ko-KR" dirty="0"/>
              <a:t>N^2 </a:t>
            </a:r>
            <a:r>
              <a:rPr lang="ko-KR" altLang="en-US" dirty="0"/>
              <a:t>깊이로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FAF578-BD89-1925-3790-3F5E14D0A8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0615336"/>
              </p:ext>
            </p:extLst>
          </p:nvPr>
        </p:nvGraphicFramePr>
        <p:xfrm>
          <a:off x="6172202" y="1841294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2925028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203393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13754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35428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54789374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2979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3303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28840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142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445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B1AD710-6C5B-A517-DE28-083ED85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841294"/>
            <a:ext cx="910688" cy="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E2AF-937F-7214-DD0A-A455750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미로찾기</a:t>
            </a:r>
            <a:r>
              <a:rPr lang="ko-KR" altLang="en-US" dirty="0"/>
              <a:t> </a:t>
            </a:r>
            <a:r>
              <a:rPr lang="en-US" altLang="ko-KR" dirty="0"/>
              <a:t>– BFS (</a:t>
            </a:r>
            <a:r>
              <a:rPr lang="ko-KR" altLang="en-US" dirty="0"/>
              <a:t>시간 남으면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35D2F8-5598-8CFE-BAED-2D897325A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095358"/>
              </p:ext>
            </p:extLst>
          </p:nvPr>
        </p:nvGraphicFramePr>
        <p:xfrm>
          <a:off x="838200" y="1825625"/>
          <a:ext cx="648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463115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67226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108521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795865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840037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8507671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0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0601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929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0546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10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E2AF-937F-7214-DD0A-A455750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미로찾기</a:t>
            </a:r>
            <a:r>
              <a:rPr lang="ko-KR" altLang="en-US" dirty="0"/>
              <a:t> </a:t>
            </a:r>
            <a:r>
              <a:rPr lang="en-US" altLang="ko-KR" dirty="0"/>
              <a:t>– BFS (</a:t>
            </a:r>
            <a:r>
              <a:rPr lang="ko-KR" altLang="en-US" dirty="0"/>
              <a:t>시간 남으면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35D2F8-5598-8CFE-BAED-2D897325A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619544"/>
              </p:ext>
            </p:extLst>
          </p:nvPr>
        </p:nvGraphicFramePr>
        <p:xfrm>
          <a:off x="838200" y="1825625"/>
          <a:ext cx="648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463115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67226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108521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795865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840037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8507671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9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0601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3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7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9297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3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4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5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6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7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0546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4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5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6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7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9</a:t>
                      </a:r>
                      <a:endParaRPr lang="ko-KR" altLang="en-US" sz="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10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CC590-541C-88D3-7B3E-BC14E6DA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시연으로 대체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 descr="스크린샷, 원, 디자인이(가) 표시된 사진&#10;&#10;자동 생성된 설명">
            <a:extLst>
              <a:ext uri="{FF2B5EF4-FFF2-40B4-BE49-F238E27FC236}">
                <a16:creationId xmlns:a16="http://schemas.microsoft.com/office/drawing/2014/main" id="{D9DCAAF7-E45F-3ADB-B57C-E84B58DA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09" y="1825625"/>
            <a:ext cx="7814981" cy="4351338"/>
          </a:xfrm>
        </p:spPr>
      </p:pic>
    </p:spTree>
    <p:extLst>
      <p:ext uri="{BB962C8B-B14F-4D97-AF65-F5344CB8AC3E}">
        <p14:creationId xmlns:p14="http://schemas.microsoft.com/office/powerpoint/2010/main" val="16156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C23C-6FB1-BC08-B07D-873FBEA4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BFS(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Breadth First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D4B92-28D8-FA3E-9685-7ED36330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넓이 우선 탐색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시작 지점에서 가까운 것들 부터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Queue(Deque)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CC590-541C-88D3-7B3E-BC14E6DA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시연으로 대체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 descr="스크린샷, 원, 디자인이(가) 표시된 사진&#10;&#10;자동 생성된 설명">
            <a:extLst>
              <a:ext uri="{FF2B5EF4-FFF2-40B4-BE49-F238E27FC236}">
                <a16:creationId xmlns:a16="http://schemas.microsoft.com/office/drawing/2014/main" id="{D9DCAAF7-E45F-3ADB-B57C-E84B58DA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09" y="1825625"/>
            <a:ext cx="7814981" cy="4351338"/>
          </a:xfrm>
        </p:spPr>
      </p:pic>
    </p:spTree>
    <p:extLst>
      <p:ext uri="{BB962C8B-B14F-4D97-AF65-F5344CB8AC3E}">
        <p14:creationId xmlns:p14="http://schemas.microsoft.com/office/powerpoint/2010/main" val="5617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2CA3-7BDC-CD4D-76EA-66907812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F5986-2BFC-2DFB-2E81-8AE2631B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8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2E9A-5CB1-D07C-A9AE-6CD212A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그래프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F91FFCC-6864-A1B4-63E8-E7BBF3FD4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55" y="1825625"/>
            <a:ext cx="7816090" cy="4351338"/>
          </a:xfrm>
        </p:spPr>
      </p:pic>
    </p:spTree>
    <p:extLst>
      <p:ext uri="{BB962C8B-B14F-4D97-AF65-F5344CB8AC3E}">
        <p14:creationId xmlns:p14="http://schemas.microsoft.com/office/powerpoint/2010/main" val="38882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711AE8F5-6A9B-5EC9-6E94-936A00E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행렬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D189DD-2899-FCE3-8789-E718846B3F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2792733"/>
              </p:ext>
            </p:extLst>
          </p:nvPr>
        </p:nvGraphicFramePr>
        <p:xfrm>
          <a:off x="838200" y="1825625"/>
          <a:ext cx="4320000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252189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105037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36449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381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5030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4347486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2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3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4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438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9680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49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2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698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3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1948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4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1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0</a:t>
                      </a:r>
                      <a:endParaRPr lang="ko-KR" alt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11183"/>
                  </a:ext>
                </a:extLst>
              </a:tr>
            </a:tbl>
          </a:graphicData>
        </a:graphic>
      </p:graphicFrame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55581764-9466-8DDB-4F4F-A3FE25BE4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간선이 많을 때 사용</a:t>
            </a:r>
            <a:endParaRPr lang="en-US" altLang="ko-KR" dirty="0"/>
          </a:p>
          <a:p>
            <a:r>
              <a:rPr lang="ko-KR" altLang="en-US" dirty="0"/>
              <a:t>가중치를 나타낼 때 효과적</a:t>
            </a:r>
            <a:endParaRPr lang="en-US" altLang="ko-KR" dirty="0"/>
          </a:p>
          <a:p>
            <a:r>
              <a:rPr lang="ko-KR" altLang="en-US" dirty="0"/>
              <a:t>연결 여부 빠르게 확인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en-US" altLang="ko-KR" dirty="0"/>
              <a:t>N^2</a:t>
            </a:r>
          </a:p>
          <a:p>
            <a:r>
              <a:rPr lang="ko-KR" altLang="en-US" dirty="0"/>
              <a:t>간선 적으면 비효율적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40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F93E3-DC7A-2ABA-2E85-AD266496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리스트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DD8D658-6B27-355C-BC26-C829419DEA3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544432"/>
              </p:ext>
            </p:extLst>
          </p:nvPr>
        </p:nvGraphicFramePr>
        <p:xfrm>
          <a:off x="838200" y="1825625"/>
          <a:ext cx="4320000" cy="432000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3766983928"/>
                    </a:ext>
                  </a:extLst>
                </a:gridCol>
                <a:gridCol w="3307629">
                  <a:extLst>
                    <a:ext uri="{9D8B030D-6E8A-4147-A177-3AD203B41FA5}">
                      <a16:colId xmlns:a16="http://schemas.microsoft.com/office/drawing/2014/main" val="237282198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연결된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295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081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2, 3, 4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135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1, 4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8703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1, 4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56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1, 2, 3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667603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2E7B7-F12B-3C3C-265F-4A7CFC396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간선 적을 때 사용</a:t>
            </a:r>
            <a:endParaRPr lang="en-US" altLang="ko-KR" dirty="0"/>
          </a:p>
          <a:p>
            <a:r>
              <a:rPr lang="ko-KR" altLang="en-US" dirty="0"/>
              <a:t>메모리 적게 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연결 여부 확인할 때 </a:t>
            </a:r>
            <a:r>
              <a:rPr lang="en-US" altLang="ko-KR" dirty="0"/>
              <a:t>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13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510</Words>
  <Application>Microsoft Office PowerPoint</Application>
  <PresentationFormat>와이드스크린</PresentationFormat>
  <Paragraphs>157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 JP</vt:lpstr>
      <vt:lpstr>맑은 고딕</vt:lpstr>
      <vt:lpstr>Arial</vt:lpstr>
      <vt:lpstr>Wingdings</vt:lpstr>
      <vt:lpstr>Office 테마</vt:lpstr>
      <vt:lpstr>그래프 이론 기초</vt:lpstr>
      <vt:lpstr>DFS(Depth First Search)</vt:lpstr>
      <vt:lpstr>DFS(시연으로 대체)</vt:lpstr>
      <vt:lpstr>BFS(Breadth First Search)</vt:lpstr>
      <vt:lpstr>BFS(시연으로 대체)</vt:lpstr>
      <vt:lpstr>DFS와 BFS(구현)</vt:lpstr>
      <vt:lpstr>구현 – 그래프 생성</vt:lpstr>
      <vt:lpstr>인접 행렬</vt:lpstr>
      <vt:lpstr>인접 리스트</vt:lpstr>
      <vt:lpstr>DFS(재귀) 구현</vt:lpstr>
      <vt:lpstr>DFS(스택) 구현</vt:lpstr>
      <vt:lpstr>BFS 구현</vt:lpstr>
      <vt:lpstr>언제 무엇을 사용하는가</vt:lpstr>
      <vt:lpstr>바이러스 – 상관 없는 경우</vt:lpstr>
      <vt:lpstr>1로 만들기 - BFS</vt:lpstr>
      <vt:lpstr>숨바꼭질 - BFS</vt:lpstr>
      <vt:lpstr>숨바꼭질 - BFS</vt:lpstr>
      <vt:lpstr>숨바꼭질 - BFS</vt:lpstr>
      <vt:lpstr>숨바꼭질 - BFS</vt:lpstr>
      <vt:lpstr>숨바꼭질 - BFS</vt:lpstr>
      <vt:lpstr>DFS가 더 유리한 경우</vt:lpstr>
      <vt:lpstr>미로찾기 – BFS (시간 남으면 함)</vt:lpstr>
      <vt:lpstr>미로찾기 – BFS (시간 남으면 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9</cp:revision>
  <dcterms:created xsi:type="dcterms:W3CDTF">2024-09-03T06:43:26Z</dcterms:created>
  <dcterms:modified xsi:type="dcterms:W3CDTF">2024-09-06T12:16:22Z</dcterms:modified>
</cp:coreProperties>
</file>