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3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25:5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24575,'0'13'0,"2"0"0,0 0 0,0 0 0,1 0 0,1 0 0,0 0 0,0-1 0,8 14 0,9 14 0,27 37 0,-38-61 0,33 46 0,2-2 0,2-3 0,3-1 0,3-2 0,1-3 0,103 73 0,61 26 0,-148-107 0,96 42 0,14-10-226,208 56 1,196 22-238,-573-151 462,750 144 1,-396-84 0,-215-36 0,1-7 0,183 1 0,-29-30 458,-230 3-306,0-4 1,75-20-1,99-46-152,-105 31 0,-51 16 0,143-66 0,-188 72 0,0-3 0,-2-1 0,-1-3 0,60-53 0,-1-15 0,-5-5 0,-4-4 0,102-152 0,-188 246 0,0 0 0,-1-1 0,-1 0 0,0 0 0,-1 0 0,-1-1 0,6-26 0,6-29-1365,-13 51-5461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4:33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84 24575,'-668'0'0,"658"-1"0,1 2 0,-1-1 0,1 1 0,-1 1 0,1-1 0,0 2 0,-13 3 0,20-5 0,-1 1 0,1-1 0,0 0 0,-1 1 0,1 0 0,0-1 0,0 1 0,0 0 0,0 0 0,0 0 0,0 0 0,1 1 0,-1-1 0,1 0 0,0 1 0,-1-1 0,1 1 0,0-1 0,0 1 0,1 0 0,-1-1 0,0 1 0,1 0 0,0-1 0,-1 1 0,1 0 0,0 0 0,1-1 0,-1 1 0,1 3 0,1 3 0,0 0 0,0 0 0,1-1 0,0 1 0,1-1 0,0 0 0,0 0 0,8 11 0,49 57 0,-49-61 0,9 10 0,2-2 0,34 31 0,-50-50 0,0 0 0,0 0 0,0 0 0,0-1 0,1 0 0,-1 0 0,1-1 0,0 0 0,0-1 0,0 1 0,0-1 0,0-1 0,0 0 0,0 0 0,0 0 0,0-1 0,0 0 0,0-1 0,-1 0 0,1 0 0,0 0 0,-1-1 0,1-1 0,-1 1 0,0-1 0,0 0 0,-1-1 0,1 1 0,-1-1 0,0-1 0,0 1 0,0-1 0,5-7 0,0-4 0,-2-1 0,0 0 0,0 0 0,-2-1 0,7-23 0,-6 16 0,22-47 0,-2 8 295,-23 50-572,1 0 0,1 0 1,0 1-1,0 0 1,12-15-1,-7 16-6549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4:33:2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4637 64 24575,'-19'-8'0,"0"1"0,0 1 0,-22-3 0,6 0 0,-3 1 0,0 1 0,-71-3 0,-79 11 0,94 1 0,-694-1 0,718 2 0,-134 25 0,118-13 0,-217 48 0,118-22 0,-227 58 0,374-86 0,0 2 0,-39 22 0,-47 19 0,79-41 0,1 2 0,1 2 0,0 1 0,-40 28 0,-142 89 0,184-111 0,-58 49 0,-3 2 0,74-57 0,2 0 0,0 2 0,1 0 0,-22 27 0,2 2 0,-68 80 0,1-6 0,-43 64 0,23-38 0,42-51 0,47-53 0,25-28 0,1 0 0,0 1 0,-21 35 0,31-44 82,0 3-564,-1-1-1,-12 15 1,7-13-6344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4:33:2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24575,'-2'146'0,"-40"280"0,24-331 0,7-47 0,3 0 0,-4 71 0,11-103 0,4 117 0,-3-131 0,1 1 0,-1 0 0,1-1 0,0 1 0,-1 0 0,1-1 0,0 1 0,1-1 0,-1 1 0,0-1 0,1 0 0,-1 0 0,1 0 0,0 1 0,0-1 0,3 3 0,-1-3 0,0 1 0,0-1 0,0 0 0,0 0 0,0 0 0,0-1 0,0 1 0,1-1 0,6 1 0,1-1 0,1 0 0,0-1 0,-1 0 0,1-1 0,-1 0 0,20-5 0,-1-4 0,-2 0 0,0-2 0,31-18 0,47-18 0,-6 15 0,77-30 0,-132 43 0,220-82 0,-223 89 0,0-1 0,-1-3 0,0-1 0,-2-2 0,45-30 0,-84 50 0,-1-1 0,1 1 0,0-1 0,0 1 0,0-1 0,-1 0 0,1 1 0,0-1 0,-1 0 0,1 0 0,-1 1 0,1-1 0,0 0 0,-1 0 0,0 0 0,1 0 0,-1 0 0,0 0 0,1-1 0,-1 1 0,0 1 0,0-1 0,-1 0 0,1 0 0,0 1 0,0-1 0,-1 0 0,1 1 0,0-1 0,-1 0 0,1 1 0,-1-1 0,1 1 0,-1-1 0,1 0 0,-1 1 0,1 0 0,-1-1 0,-1 0 0,-4-3 0,0 1 0,-1 0 0,1 1 0,-10-4 0,6 3 0,-101-42 0,-167-94 0,114 52 0,102 49 275,52 30-457,0 1-1,-1 0 1,1 1 0,-2 0 0,1 1 0,0 0-1,-1 1 1,-15-4 0,2 5-6644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4:33:3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25:5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24575,'0'13'0,"2"0"0,0 0 0,0 0 0,1 0 0,1 0 0,0 0 0,0-1 0,8 14 0,9 14 0,27 37 0,-38-61 0,33 46 0,2-2 0,2-3 0,3-1 0,3-2 0,1-3 0,103 73 0,61 26 0,-148-107 0,96 42 0,14-10-226,208 56 1,196 22-238,-573-151 462,750 144 1,-396-84 0,-215-36 0,1-7 0,183 1 0,-29-30 458,-230 3-306,0-4 1,75-20-1,99-46-152,-105 31 0,-51 16 0,143-66 0,-188 72 0,0-3 0,-2-1 0,-1-3 0,60-53 0,-1-15 0,-5-5 0,-4-4 0,102-152 0,-188 246 0,0 0 0,-1-1 0,-1 0 0,0 0 0,-1 0 0,-1-1 0,6-26 0,6-29-1365,-13 51-5461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26:0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975 1 24575,'-20'0'0,"-109"4"0,110-2 0,1 1 0,0 1 0,1 1 0,-1 0 0,-18 8 0,-115 63 0,43-19 0,-146 72 0,241-121 0,0 1 0,1 1 0,-21 20 0,19-17 0,0 0 0,-16 11 0,21-18 0,1-2 0,1 1 0,1-1 0,-11 11 0,16-15 0,0 1 0,0 0 0,0 0 0,1 0 0,-1 0 0,0-1 0,1 1 0,-1 0 0,0 0 0,1 0 0,-1 0 0,1 1 0,0-1 0,-1 0 0,1 0 0,0 0 0,-1 0 0,1 0 0,0 0 0,0 1 0,0-1 0,0 0 0,0 0 0,0 0 0,1 0 0,-1 0 0,0 1 0,1-1 0,-1 0 0,0 0 0,1 0 0,-1 0 0,2 1 0,4 4 0,0-1 0,1 1 0,-1-1 0,1-1 0,0 1 0,1-1 0,-1 0 0,1-1 0,0 0 0,13 4 0,11 5 0,4 4 0,2 2 0,1-2 0,1-2 0,0-1 0,43 7 0,-27-8 0,107 38 0,-119-35 0,-20-6 0,0 2 0,24 14 0,-30-15 0,0 0 0,0-2 0,1 0 0,31 9 0,-42-15 0,41 8 0,74 27 0,-92-23 0,-23-10 0,0 0 0,0-1 0,1 1 0,0-2 0,-1 1 0,13 1 0,-19-4 0,1 0 0,0 0 0,0 0 0,-1-1 0,1 1 0,0-1 0,-1 1 0,1-1 0,-1 0 0,1 0 0,-1 0 0,1 0 0,-1-1 0,0 1 0,1-1 0,-1 0 0,0 1 0,0-1 0,0 0 0,0 0 0,-1 0 0,1 0 0,0-1 0,-1 1 0,3-5 0,-1-1 0,1 1 0,-1-1 0,0-1 0,-1 1 0,0 0 0,0-1 0,-1 1 0,1-13 0,-4-74 0,0 49 0,0 27 0,0-1 0,-1 1 0,-1 0 0,0 0 0,-2 1 0,-12-30 0,-58-102 0,74 147 0,-47-73 0,34 55 0,1 0 0,1-1 0,-18-42 0,6-2-1365,20 46-5461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8:26:0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975 1 24575,'-20'0'0,"-109"4"0,110-2 0,1 1 0,0 1 0,1 1 0,-1 0 0,-18 8 0,-115 63 0,43-19 0,-146 72 0,241-121 0,0 1 0,1 1 0,-21 20 0,19-17 0,0 0 0,-16 11 0,21-18 0,1-2 0,1 1 0,1-1 0,-11 11 0,16-15 0,0 1 0,0 0 0,0 0 0,1 0 0,-1 0 0,0-1 0,1 1 0,-1 0 0,0 0 0,1 0 0,-1 0 0,1 1 0,0-1 0,-1 0 0,1 0 0,0 0 0,-1 0 0,1 0 0,0 0 0,0 1 0,0-1 0,0 0 0,0 0 0,0 0 0,1 0 0,-1 0 0,0 1 0,1-1 0,-1 0 0,0 0 0,1 0 0,-1 0 0,2 1 0,4 4 0,0-1 0,1 1 0,-1-1 0,1-1 0,0 1 0,1-1 0,-1 0 0,1-1 0,0 0 0,13 4 0,11 5 0,4 4 0,2 2 0,1-2 0,1-2 0,0-1 0,43 7 0,-27-8 0,107 38 0,-119-35 0,-20-6 0,0 2 0,24 14 0,-30-15 0,0 0 0,0-2 0,1 0 0,31 9 0,-42-15 0,41 8 0,74 27 0,-92-23 0,-23-10 0,0 0 0,0-1 0,1 1 0,0-2 0,-1 1 0,13 1 0,-19-4 0,1 0 0,0 0 0,0 0 0,-1-1 0,1 1 0,0-1 0,-1 1 0,1-1 0,-1 0 0,1 0 0,-1 0 0,1 0 0,-1-1 0,0 1 0,1-1 0,-1 0 0,0 1 0,0-1 0,0 0 0,0 0 0,-1 0 0,1 0 0,0-1 0,-1 1 0,3-5 0,-1-1 0,1 1 0,-1-1 0,0-1 0,-1 1 0,0 0 0,0-1 0,-1 1 0,1-13 0,-4-74 0,0 49 0,0 27 0,0-1 0,-1 1 0,-1 0 0,0 0 0,-2 1 0,-12-30 0,-58-102 0,74 147 0,-47-73 0,34 55 0,1 0 0,1-1 0,-18-42 0,6-2-1365,20 46-5461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44:3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3042 153 24575,'0'10'0,"1"24"0,-2 0 0,-2 0 0,-6 33 0,5-46 0,-1-1 0,-1 1 0,0-1 0,-2 0 0,0-1 0,-1 0 0,-15 24 0,16-32 0,-1 1 0,0-2 0,0 1 0,-1-1 0,0 0 0,-14 9 0,-48 43 0,52-44 0,0-1 0,-41 28 0,22-20 0,26-16 0,0 0 0,-1-1 0,0-1 0,-22 9 0,-34 9 0,-127 68 0,37-11 0,140-73 0,0-1 0,0-1 0,0 0 0,-1-2 0,0 0 0,0-2 0,-26 2 0,-156-5 0,92-4 0,63 2 0,1-2 0,-1-2 0,1-2 0,-68-21 0,-179-77 0,188 64 0,-126-54 0,30 11 0,187 79 0,0-1 0,1-1 0,0 0 0,0-1 0,0-1 0,2 0 0,-1 0 0,1-1 0,1-1 0,-13-15 0,-49-47 0,47 49 0,-32-38 0,24 17 0,3-1 0,-44-88 0,65 111-101,1 0 0,-12-49 1,15 48-963,-2-1-5763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44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919 155 24575,'-27'-2'0,"0"-1"0,0-1 0,1-1 0,-29-10 0,-24-5 0,-77-21 0,64 16 0,-31-6 0,53 23 0,63 7 0,-1 1 0,1 0 0,0 1 0,0 0 0,-1 0 0,1 0 0,-10 4 0,15-4 0,-1 0 0,1 1 0,-1-1 0,1 1 0,0 0 0,0-1 0,0 1 0,0 0 0,0 0 0,0 0 0,0 1 0,1-1 0,-1 0 0,1 0 0,0 1 0,-1-1 0,1 1 0,0 0 0,1-1 0,-2 6 0,0 5 0,0 1 0,1-1 0,1 18 0,-3 19 0,-32 99 0,29-127 0,-4 21 0,7-27 0,-1 1 0,0-1 0,-1 0 0,-1 0 0,-10 18 0,9-24 0,2-2 0,1 0 0,-1 0 0,-5 16 0,9-23 0,1 0 0,-1 0 0,1 0 0,-1 0 0,1 0 0,0 0 0,0 0 0,0 0 0,0 1 0,-1-1 0,1 0 0,1 0 0,-1 0 0,0 0 0,0 0 0,0 0 0,1 1 0,-1-1 0,0 0 0,1 0 0,-1 0 0,1 0 0,-1 0 0,1 0 0,0 0 0,-1-1 0,1 1 0,0 0 0,0 0 0,0 0 0,-1-1 0,1 1 0,0 0 0,0-1 0,0 1 0,0-1 0,0 1 0,2 0 0,0 0 0,0-1 0,0 0 0,1 1 0,-1-1 0,0 0 0,0 0 0,0-1 0,0 1 0,0-1 0,0 0 0,6-1 0,37-18 0,-27 11 0,26-13 0,-2-2 0,-1-2 0,55-45 0,-56 41 0,-17 15 0,0 1 0,0 1 0,44-15 0,-29 11 0,12-2 0,80-18 0,6-2 0,-108 29-1365,-4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44:5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5172 87 24575,'-1'0'0,"-1"0"0,1 0 0,-1 1 0,1-1 0,-1 1 0,1-1 0,0 1 0,-1-1 0,1 1 0,0 0 0,-1 0 0,1 0 0,0 0 0,0 0 0,0 0 0,0 0 0,0 0 0,0 0 0,-2 2 0,-13 28 0,12-24 0,-37 85 0,-23 43 0,39-90 0,3 2 0,2 0 0,1 1 0,-12 55 0,26-80 0,-2-1 0,0 0 0,-1-1 0,0 0 0,-2 0 0,-1-1 0,-1 0 0,0 0 0,-1-2 0,-2 0 0,1 0 0,-2-1 0,0-1 0,-25 18 0,-25 18 0,-132 74 0,117-85 0,-2-5 0,-96 29 0,-176 32 0,21-26 0,103-43 0,145-21 0,-632 11 0,479-20 0,134-1 0,-168-27 0,-100-42 0,214 38 0,56 14 0,-15-2 0,-145-47 0,236 57 0,1 0 0,1-2 0,0-1 0,1-1 0,-34-29 0,43 33 0,-19-14 0,-18-13 0,1-2 0,-75-80 0,88 72 0,-58-102 0,66 101 0,20 33 0,1-2 0,1 1 0,1-1 0,0 0 0,2-1 0,0 1 0,-3-24 0,2 10 0,-15-39 0,14 48 0,0 1 0,1-1 0,-4-43 0,10-85 93,1 92-1551,-1 34-5368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13:45:0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24575,'14'-1'0,"-1"2"0,1 0 0,14 2 0,-22-1 0,0 0 0,0 0 0,0 0 0,-1 1 0,1-1 0,-1 1 0,0 1 0,0-1 0,6 6 0,42 35 0,62 50 0,-100-82 0,0 2 0,-1-1 0,-1 2 0,21 28 0,-16-19 0,22 22 0,60 67 0,-99-111 0,9 11 0,0-1 0,1 0 0,0 0 0,15 11 0,-24-22 0,-1 0 0,1 1 0,0-1 0,0 0 0,-1 1 0,1 0 0,0-1 0,-1 1 0,0 0 0,1 0 0,-1 0 0,0 0 0,1 2 0,-2-3 0,0 0 0,-1 1 0,1-1 0,0 0 0,0 0 0,-1 0 0,1 0 0,-1 0 0,1 0 0,-1 0 0,0 0 0,1 0 0,-1 0 0,0-1 0,1 1 0,-1 0 0,0 0 0,0-1 0,0 1 0,0 0 0,0-1 0,0 1 0,0-1 0,0 1 0,0-1 0,0 1 0,0-1 0,-1 0 0,-16 7 0,0-1 0,0-1 0,-1-1 0,1-1 0,-36 2 0,4 0 0,-196 20 0,166-12 0,51-7 0,-40 3 0,35-6 0,-64 13 0,67-11 0,-56 3 0,53-6 0,-40 7 0,-100 21 0,173-29 0,0-1 0,-1 0 0,1 0 0,0 1 0,-1-1 0,1 0 0,-1 0 0,1 0 0,0 0 0,-1 0 0,1-1 0,0 1 0,-1 0 0,1-1 0,0 1 0,-1-1 0,1 1 0,0-1 0,0 0 0,0 1 0,-1-1 0,1 0 0,0 0 0,0 0 0,-1-1 0,0-1 0,1 1 0,0-1 0,0 1 0,0-1 0,0 0 0,0 1 0,0-1 0,1 0 0,-1 0 0,1 1 0,0-7 0,0-2 0,1-1 0,0 0 0,1 0 0,7-22 0,2 5 0,2 0 0,1 2 0,1-1 0,23-29 0,13-24 0,-29 34 0,-18 37 0,0 0 0,1 0 0,0 1 0,1 0 0,-1 0 0,14-15 0,40-29 0,-42 39 0,0-1 0,-1-1 0,27-33 0,-37 40 73,33-40-1511,-25 35-5388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4:33:2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3184 1363 24575,'-1'-8'0,"0"0"0,-1 0 0,0 0 0,0 1 0,0-1 0,-1 1 0,0 0 0,-1-1 0,0 1 0,0 1 0,-9-13 0,-1-2 0,-45-64 0,-4 3 0,-81-82 0,15 18 0,-59-63 0,-58-71 0,230 260 0,0 1 0,-1 1 0,-2 0 0,1 2 0,-2 0 0,0 1 0,-1 1 0,0 1 0,-1 1 0,-1 0 0,0 2 0,-41-12 0,11 4 0,-1 3 0,-1 3 0,0 1 0,-68-2 0,-164 12 0,128 3 0,143-2 0,0 1 0,1 1 0,-1 1 0,1 0 0,-1 1 0,-15 7 0,-85 41 0,6-1 0,-23 6 0,117-48 0,1 0 0,-1 1 0,2 0 0,0 1 0,0 1 0,-13 15 0,-67 66 0,1-2 0,74-65 0,0 0 0,1 2 0,2 0 0,-25 60 0,-17 29 0,52-106 0,-34 58 0,-80 106 0,107-157 162,-17 31 0,-3 3-1851,19-33-5137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4:33:2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24575,'-1'0'0,"1"0"0,-1 0 0,1 0 0,-1 0 0,0 1 0,1-1 0,-1 0 0,1 1 0,-1-1 0,1 0 0,-1 1 0,1-1 0,-1 1 0,1-1 0,-1 1 0,1-1 0,0 1 0,-1-1 0,1 1 0,0 0 0,-1-1 0,1 1 0,0-1 0,0 1 0,-1 1 0,-4 19 0,4-18 0,-7 65 0,3 1 0,5 119 0,2-82 0,-4-10 0,5 98 0,-3-192 0,0 1 0,1 0 0,0 0 0,-1 0 0,1 0 0,0-1 0,0 1 0,0-1 0,1 1 0,-1 0 0,1-1 0,-1 0 0,1 1 0,0-1 0,0 0 0,0 0 0,0 0 0,0 0 0,1 0 0,-1-1 0,1 1 0,-1-1 0,1 0 0,-1 1 0,1-1 0,0 0 0,-1 0 0,1-1 0,3 2 0,9 0 0,0 0 0,0-1 0,0-1 0,22-1 0,-13 0 0,-3 0 0,0-1 0,1 0 0,-1-1 0,30-10 0,-42 11 0,0-2 0,0 1 0,0-1 0,0-1 0,-1 0 0,0 0 0,0 0 0,0-1 0,-1 0 0,0-1 0,0 1 0,7-10 0,-7 6 0,1 1 0,-1 1 0,2-1 0,-1 1 0,1 1 0,0-1 0,1 2 0,0-1 0,12-5 0,-17 9 0,1 0 0,-1-1 0,0 1 0,0-1 0,0 0 0,0-1 0,7-7 0,-11 10 0,0 1 0,0 0 0,0 0 0,0-1 0,0 1 0,-1 0 0,1-1 0,0 1 0,-1-1 0,1 1 0,-1-1 0,1 1 0,-1-1 0,0 1 0,0-1 0,0 0 0,0 1 0,0-1 0,0 1 0,0-1 0,0 1 0,-1-1 0,1 0 0,0 1 0,-1-1 0,0 1 0,1 0 0,-1-1 0,0 1 0,0-1 0,1 1 0,-1 0 0,0 0 0,0-1 0,-2 0 0,-10-8 0,1 1 0,-1 0 0,-1 1 0,0 1 0,-20-8 0,-12-7 0,-149-87 0,150 82 0,2-3 0,-59-50 0,84 65 0,-137-97 0,155 112 0,-23-14 160,-24-10 0,-5-4-1845,32 16-5141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4:33:2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3809 2694 24575,'-1'-8'0,"-1"1"0,1-1 0,-2 0 0,1 1 0,-1-1 0,0 1 0,0 0 0,-1 0 0,0 0 0,-6-8 0,-6-11 0,-155-261 0,45 89 0,47 73 0,-135-186 0,145 218 0,-158-164 0,169 202 0,-3 2 0,-1 3 0,-118-71 0,-269-119 0,143 78 0,217 116 0,-102-40 0,60 30 0,-20-6 0,-291-80 0,-86-23 0,472 143 205,35 12-519,-1 1 0,0 2 0,0 0 0,-32-5 0,28 9-6512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9E900-D257-C9EF-A669-E35DC2514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AAB0DE-D3B3-3C9A-A56B-00A91DF73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ACB62-1E35-43B3-AA09-D0BB0245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627-F0A5-451A-85D6-89C6F142276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D9768-A125-4B7F-4E43-9D4EC9AE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C0CB1-C93F-887D-9DBE-A168CF47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7CE7-B8B6-48A4-A085-83C0A9F7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4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15FDE-8C1B-5818-D066-F38673B8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00ADE0-00E3-2FBF-DA33-848BC39D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852A5-D2D4-C35E-935B-743DB74A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627-F0A5-451A-85D6-89C6F142276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AE927-B0A4-253F-E2FF-94DC6576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CDCA7-A008-D916-634D-A9797359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7CE7-B8B6-48A4-A085-83C0A9F7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077E77-60CE-AA58-CC65-31A9FF968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DF9560-A45F-B6C1-230F-8177A63C1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48E27-ECC2-E7EC-0B19-EBDFF720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627-F0A5-451A-85D6-89C6F142276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8CC68-B3F1-AB2E-1313-569ED1D7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DB83B-10BD-B83F-53DB-48DAA4B9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7CE7-B8B6-48A4-A085-83C0A9F7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C8E02-5F4B-AE95-DFB9-402C1C0F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5B651-2430-2431-41F3-A8A106D1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B8925-3CEA-7342-5238-BD195515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627-F0A5-451A-85D6-89C6F142276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A9E12-C0F0-B1EB-D1D0-E8A7CCB1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2BCF3-6F15-C285-FEC6-041D4F70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7CE7-B8B6-48A4-A085-83C0A9F7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5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27412-8D6B-A418-8761-6A9AA7D6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EB61B-FD63-21B6-17A7-4D7D7E46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BD964-1D87-BEFA-B574-B2672289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627-F0A5-451A-85D6-89C6F142276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95B28-B6E3-71E3-D6C6-71DFCA03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9F79E-8E61-DD85-8DC1-BD44AC5E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7CE7-B8B6-48A4-A085-83C0A9F7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9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057A3-DCB8-3650-A33A-179475CA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43A1C-405E-A1FF-6A9E-1A1F8FC9C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0BC2C-288E-F8CB-E355-D2FDF6CFA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59B8D-351A-D759-156E-FE8EB75F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627-F0A5-451A-85D6-89C6F142276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0EFF2-9481-1342-1748-2C964E66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0AF77-3E37-C682-9904-DDDAFEAD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7CE7-B8B6-48A4-A085-83C0A9F7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4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1DB9E-2639-50A6-215C-613A7367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E78C4-C06C-81CA-803F-C1B3DA4A5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BB3BF-4D4C-310D-2B12-335DB4BF5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45423D-4309-EFC2-2679-50853ADBC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D0DC6A-05E3-BA7F-2F0B-F4EDD49A1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590A60-9427-3345-368B-AAAA9E44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627-F0A5-451A-85D6-89C6F142276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429EDE-B5A8-ADF8-710F-4C9358D6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76EFE8-1B12-7B92-5A55-9A3D3004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7CE7-B8B6-48A4-A085-83C0A9F7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5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D377C-21DF-BD23-63F5-37E6B6C9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FB13E8-B554-945F-E90C-CDD517ED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627-F0A5-451A-85D6-89C6F142276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0D0F0F-E5A9-CC46-5AC1-E34C54D1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85878-13CD-F55D-C899-8A197B9A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7CE7-B8B6-48A4-A085-83C0A9F7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89AB7D-4F0B-BDA3-5828-6B8A72F2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627-F0A5-451A-85D6-89C6F142276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F617B-112A-AC7C-85B4-2D2759D0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07972C-671D-3A88-ADDF-52E22459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7CE7-B8B6-48A4-A085-83C0A9F7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7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32834-16C5-950D-BAC4-B9E7864A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8FB98-62C7-968C-C99B-058691C2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61E9B-295E-D931-BF52-5A2A9BD1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5BF3A-387E-9C92-5AC9-AEE1617B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627-F0A5-451A-85D6-89C6F142276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ADFCE-A110-61A3-9262-25F027B1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DAEF1-2158-1FA6-DA65-EA26AF17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7CE7-B8B6-48A4-A085-83C0A9F7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4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93B73-CE7A-C0DB-2DFF-BD45241A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329E78-1860-99D9-6EC1-89656353E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5DEC4-777B-7790-9016-6C1008D6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AB16D-11B5-60EA-AD6E-CDE82670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627-F0A5-451A-85D6-89C6F142276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0A622-91BF-AC8E-933E-12F8E5B1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B27DA-B319-E92A-D92B-EB8862DE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7CE7-B8B6-48A4-A085-83C0A9F7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9DECDB-9E06-57AC-5808-DA43E19D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92F60-E128-0004-1C8C-70CC6095E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28EC3-5D4E-039A-1907-67589EF26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A5627-F0A5-451A-85D6-89C6F1422764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66BD2-5BF2-AD4A-2DED-8EDC8C235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EE33B-717E-346E-01D9-372C8FD92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17CE7-B8B6-48A4-A085-83C0A9F77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11.xml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7.png"/><Relationship Id="rId1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6751C-EEC6-0ADD-65D8-2D78F191B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5000" dirty="0"/>
              <a:t>분할정복을 이용한 거듭제곱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F7F32-2F80-A0C9-36D6-AEF7F2F0F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20212959 </a:t>
            </a:r>
            <a:r>
              <a:rPr lang="ko-KR" altLang="en-US" dirty="0"/>
              <a:t>권용재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55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43C17-79BD-536D-C1B2-9AA5C51F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이진법 참고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5E58AC-EABF-2656-BC84-AF8C443AD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A * A * A * A * A * A * A * A * A * A * A</a:t>
                </a:r>
              </a:p>
              <a:p>
                <a:endParaRPr lang="en-US" altLang="ko-KR" sz="3600" dirty="0"/>
              </a:p>
              <a:p>
                <a:r>
                  <a:rPr lang="en-US" altLang="ko-KR" sz="3600" dirty="0"/>
                  <a:t>11 = 1011(2)</a:t>
                </a:r>
              </a:p>
              <a:p>
                <a:endParaRPr lang="en-US" altLang="ko-KR" sz="3600" dirty="0"/>
              </a:p>
              <a:p>
                <a:endParaRPr lang="en-US" altLang="ko-KR" sz="3600" dirty="0"/>
              </a:p>
              <a:p>
                <a:endParaRPr lang="en-US" altLang="ko-KR" sz="3600" dirty="0"/>
              </a:p>
              <a:p>
                <a:endParaRPr lang="en-US" altLang="ko-KR" sz="3600" dirty="0"/>
              </a:p>
              <a:p>
                <a:endParaRPr lang="ko-KR" altLang="en-US" sz="3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5E58AC-EABF-2656-BC84-AF8C443AD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05F5F90-5EF9-D1E2-A891-2C8D14F9DF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583325"/>
                  </p:ext>
                </p:extLst>
              </p:nvPr>
            </p:nvGraphicFramePr>
            <p:xfrm>
              <a:off x="446314" y="3722915"/>
              <a:ext cx="10678885" cy="2588985"/>
            </p:xfrm>
            <a:graphic>
              <a:graphicData uri="http://schemas.openxmlformats.org/drawingml/2006/table">
                <a:tbl>
                  <a:tblPr firstCol="1">
                    <a:tableStyleId>{00A15C55-8517-42AA-B614-E9B94910E393}</a:tableStyleId>
                  </a:tblPr>
                  <a:tblGrid>
                    <a:gridCol w="2135777">
                      <a:extLst>
                        <a:ext uri="{9D8B030D-6E8A-4147-A177-3AD203B41FA5}">
                          <a16:colId xmlns:a16="http://schemas.microsoft.com/office/drawing/2014/main" val="4029288989"/>
                        </a:ext>
                      </a:extLst>
                    </a:gridCol>
                    <a:gridCol w="2135777">
                      <a:extLst>
                        <a:ext uri="{9D8B030D-6E8A-4147-A177-3AD203B41FA5}">
                          <a16:colId xmlns:a16="http://schemas.microsoft.com/office/drawing/2014/main" val="4234789314"/>
                        </a:ext>
                      </a:extLst>
                    </a:gridCol>
                    <a:gridCol w="2135777">
                      <a:extLst>
                        <a:ext uri="{9D8B030D-6E8A-4147-A177-3AD203B41FA5}">
                          <a16:colId xmlns:a16="http://schemas.microsoft.com/office/drawing/2014/main" val="3162433120"/>
                        </a:ext>
                      </a:extLst>
                    </a:gridCol>
                    <a:gridCol w="2135777">
                      <a:extLst>
                        <a:ext uri="{9D8B030D-6E8A-4147-A177-3AD203B41FA5}">
                          <a16:colId xmlns:a16="http://schemas.microsoft.com/office/drawing/2014/main" val="1178439078"/>
                        </a:ext>
                      </a:extLst>
                    </a:gridCol>
                    <a:gridCol w="2135777">
                      <a:extLst>
                        <a:ext uri="{9D8B030D-6E8A-4147-A177-3AD203B41FA5}">
                          <a16:colId xmlns:a16="http://schemas.microsoft.com/office/drawing/2014/main" val="37027286"/>
                        </a:ext>
                      </a:extLst>
                    </a:gridCol>
                  </a:tblGrid>
                  <a:tr h="8629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11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0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500323"/>
                      </a:ext>
                    </a:extLst>
                  </a:tr>
                  <a:tr h="86299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4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4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ko-KR" sz="4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4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48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4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48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4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48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4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48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2345255"/>
                      </a:ext>
                    </a:extLst>
                  </a:tr>
                  <a:tr h="8629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3200" dirty="0"/>
                            <a:t>사용 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O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X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O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O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1827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05F5F90-5EF9-D1E2-A891-2C8D14F9DF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583325"/>
                  </p:ext>
                </p:extLst>
              </p:nvPr>
            </p:nvGraphicFramePr>
            <p:xfrm>
              <a:off x="446314" y="3722915"/>
              <a:ext cx="10678885" cy="2588985"/>
            </p:xfrm>
            <a:graphic>
              <a:graphicData uri="http://schemas.openxmlformats.org/drawingml/2006/table">
                <a:tbl>
                  <a:tblPr firstCol="1">
                    <a:tableStyleId>{00A15C55-8517-42AA-B614-E9B94910E393}</a:tableStyleId>
                  </a:tblPr>
                  <a:tblGrid>
                    <a:gridCol w="2135777">
                      <a:extLst>
                        <a:ext uri="{9D8B030D-6E8A-4147-A177-3AD203B41FA5}">
                          <a16:colId xmlns:a16="http://schemas.microsoft.com/office/drawing/2014/main" val="4029288989"/>
                        </a:ext>
                      </a:extLst>
                    </a:gridCol>
                    <a:gridCol w="2135777">
                      <a:extLst>
                        <a:ext uri="{9D8B030D-6E8A-4147-A177-3AD203B41FA5}">
                          <a16:colId xmlns:a16="http://schemas.microsoft.com/office/drawing/2014/main" val="4234789314"/>
                        </a:ext>
                      </a:extLst>
                    </a:gridCol>
                    <a:gridCol w="2135777">
                      <a:extLst>
                        <a:ext uri="{9D8B030D-6E8A-4147-A177-3AD203B41FA5}">
                          <a16:colId xmlns:a16="http://schemas.microsoft.com/office/drawing/2014/main" val="3162433120"/>
                        </a:ext>
                      </a:extLst>
                    </a:gridCol>
                    <a:gridCol w="2135777">
                      <a:extLst>
                        <a:ext uri="{9D8B030D-6E8A-4147-A177-3AD203B41FA5}">
                          <a16:colId xmlns:a16="http://schemas.microsoft.com/office/drawing/2014/main" val="1178439078"/>
                        </a:ext>
                      </a:extLst>
                    </a:gridCol>
                    <a:gridCol w="2135777">
                      <a:extLst>
                        <a:ext uri="{9D8B030D-6E8A-4147-A177-3AD203B41FA5}">
                          <a16:colId xmlns:a16="http://schemas.microsoft.com/office/drawing/2014/main" val="37027286"/>
                        </a:ext>
                      </a:extLst>
                    </a:gridCol>
                  </a:tblGrid>
                  <a:tr h="8629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11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0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1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7500323"/>
                      </a:ext>
                    </a:extLst>
                  </a:tr>
                  <a:tr h="8629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86" t="-113380" r="-401429" b="-13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13380" r="-300285" b="-13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71" t="-113380" r="-201143" b="-13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715" t="-113380" r="-100570" b="-13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857" t="-113380" r="-857" b="-134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2345255"/>
                      </a:ext>
                    </a:extLst>
                  </a:tr>
                  <a:tr h="8629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3200" dirty="0"/>
                            <a:t>사용 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O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X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O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4800" dirty="0"/>
                            <a:t>O</a:t>
                          </a:r>
                          <a:endParaRPr lang="ko-KR" altLang="en-US" sz="4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18271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B82207B7-7124-8A14-1F26-D36966631CD2}"/>
              </a:ext>
            </a:extLst>
          </p:cNvPr>
          <p:cNvSpPr/>
          <p:nvPr/>
        </p:nvSpPr>
        <p:spPr>
          <a:xfrm>
            <a:off x="2403222" y="1690688"/>
            <a:ext cx="6152949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37B6F3-3BBC-237E-0FB3-3302BB050246}"/>
              </a:ext>
            </a:extLst>
          </p:cNvPr>
          <p:cNvSpPr/>
          <p:nvPr/>
        </p:nvSpPr>
        <p:spPr>
          <a:xfrm>
            <a:off x="8901791" y="1690687"/>
            <a:ext cx="1273629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F5D5AA-7B6B-DDA3-B665-CB1A1B4901C2}"/>
              </a:ext>
            </a:extLst>
          </p:cNvPr>
          <p:cNvSpPr/>
          <p:nvPr/>
        </p:nvSpPr>
        <p:spPr>
          <a:xfrm>
            <a:off x="10521041" y="1690687"/>
            <a:ext cx="533402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4E8FC-51F0-1AF4-6C28-2AA848544F28}"/>
              </a:ext>
            </a:extLst>
          </p:cNvPr>
          <p:cNvSpPr txBox="1"/>
          <p:nvPr/>
        </p:nvSpPr>
        <p:spPr>
          <a:xfrm>
            <a:off x="5305525" y="1153762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1D2C8-7845-CC59-4188-60240FB13297}"/>
              </a:ext>
            </a:extLst>
          </p:cNvPr>
          <p:cNvSpPr txBox="1"/>
          <p:nvPr/>
        </p:nvSpPr>
        <p:spPr>
          <a:xfrm>
            <a:off x="7428239" y="130557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89FEB-A8D0-D971-04EE-15C83CECC4C5}"/>
              </a:ext>
            </a:extLst>
          </p:cNvPr>
          <p:cNvSpPr txBox="1"/>
          <p:nvPr/>
        </p:nvSpPr>
        <p:spPr>
          <a:xfrm>
            <a:off x="9364434" y="1153762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21288-0901-0C6E-E380-C2FB1EBDA109}"/>
              </a:ext>
            </a:extLst>
          </p:cNvPr>
          <p:cNvSpPr txBox="1"/>
          <p:nvPr/>
        </p:nvSpPr>
        <p:spPr>
          <a:xfrm>
            <a:off x="10613571" y="1153762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9135672-FA9D-85AC-764E-C27B0EDD4F6B}"/>
              </a:ext>
            </a:extLst>
          </p:cNvPr>
          <p:cNvGrpSpPr/>
          <p:nvPr/>
        </p:nvGrpSpPr>
        <p:grpSpPr>
          <a:xfrm>
            <a:off x="5420177" y="242331"/>
            <a:ext cx="5368320" cy="1042560"/>
            <a:chOff x="5420177" y="242331"/>
            <a:chExt cx="5368320" cy="10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B358452-C5E0-ABD4-4DD0-684EBD541D49}"/>
                    </a:ext>
                  </a:extLst>
                </p14:cNvPr>
                <p14:cNvContentPartPr/>
                <p14:nvPr/>
              </p14:nvContentPartPr>
              <p14:xfrm>
                <a:off x="9641897" y="641571"/>
                <a:ext cx="1146600" cy="491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B358452-C5E0-ABD4-4DD0-684EBD541D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32897" y="632571"/>
                  <a:ext cx="11642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9813352-245E-32AE-C916-85452436CB42}"/>
                    </a:ext>
                  </a:extLst>
                </p14:cNvPr>
                <p14:cNvContentPartPr/>
                <p14:nvPr/>
              </p14:nvContentPartPr>
              <p14:xfrm>
                <a:off x="9480257" y="870891"/>
                <a:ext cx="309240" cy="297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9813352-245E-32AE-C916-85452436CB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71617" y="862251"/>
                  <a:ext cx="326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9F194CD-F915-2683-259E-7D04E4B5C626}"/>
                    </a:ext>
                  </a:extLst>
                </p14:cNvPr>
                <p14:cNvContentPartPr/>
                <p14:nvPr/>
              </p14:nvContentPartPr>
              <p14:xfrm>
                <a:off x="7990577" y="314691"/>
                <a:ext cx="1371240" cy="9702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9F194CD-F915-2683-259E-7D04E4B5C6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81577" y="305691"/>
                  <a:ext cx="1388880" cy="9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A516D85-1CE7-57D9-38E3-855DBC2FF0BD}"/>
                    </a:ext>
                  </a:extLst>
                </p14:cNvPr>
                <p14:cNvContentPartPr/>
                <p14:nvPr/>
              </p14:nvContentPartPr>
              <p14:xfrm>
                <a:off x="7899857" y="242331"/>
                <a:ext cx="286560" cy="1742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A516D85-1CE7-57D9-38E3-855DBC2FF0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90857" y="233331"/>
                  <a:ext cx="304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9A69C53-68E1-EDAE-B789-3D08CCB764D6}"/>
                    </a:ext>
                  </a:extLst>
                </p14:cNvPr>
                <p14:cNvContentPartPr/>
                <p14:nvPr/>
              </p14:nvContentPartPr>
              <p14:xfrm>
                <a:off x="5537177" y="314331"/>
                <a:ext cx="1669680" cy="694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9A69C53-68E1-EDAE-B789-3D08CCB764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28177" y="305331"/>
                  <a:ext cx="16873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A6B270E-6129-02B4-B060-FD816672D6C2}"/>
                    </a:ext>
                  </a:extLst>
                </p14:cNvPr>
                <p14:cNvContentPartPr/>
                <p14:nvPr/>
              </p14:nvContentPartPr>
              <p14:xfrm>
                <a:off x="5420177" y="761811"/>
                <a:ext cx="480960" cy="3949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A6B270E-6129-02B4-B060-FD816672D6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11177" y="752811"/>
                  <a:ext cx="498600" cy="41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2A159A0-2F5F-769A-713F-9CB7390AA23C}"/>
                  </a:ext>
                </a:extLst>
              </p14:cNvPr>
              <p14:cNvContentPartPr/>
              <p14:nvPr/>
            </p14:nvContentPartPr>
            <p14:xfrm>
              <a:off x="-1230103" y="2471091"/>
              <a:ext cx="216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2A159A0-2F5F-769A-713F-9CB7390AA2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238743" y="2462451"/>
                <a:ext cx="198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DE297-8E1E-95E1-B3FD-2F428E5B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제곱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9A1F17-7410-5B19-D186-BDFA21453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A * A * A * A * A * A * A * A</a:t>
                </a:r>
              </a:p>
              <a:p>
                <a:pPr marL="0" indent="0">
                  <a:buNone/>
                </a:pPr>
                <a:endParaRPr lang="en-US" altLang="ko-KR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A * A * A * A * A * A * A * A</a:t>
                </a:r>
              </a:p>
              <a:p>
                <a:pPr marL="0" indent="0">
                  <a:buNone/>
                </a:pPr>
                <a:endParaRPr lang="en-US" altLang="ko-KR" sz="36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행렬도 정수와 같은 방법 사용 가능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결합 법칙 성립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9A1F17-7410-5B19-D186-BDFA21453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410FE4AC-D986-9B54-99F8-C791887CD13F}"/>
              </a:ext>
            </a:extLst>
          </p:cNvPr>
          <p:cNvSpPr/>
          <p:nvPr/>
        </p:nvSpPr>
        <p:spPr>
          <a:xfrm>
            <a:off x="1956908" y="2967334"/>
            <a:ext cx="2982685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F989B8-1CA5-3EBF-2068-B1ACA133CFC9}"/>
              </a:ext>
            </a:extLst>
          </p:cNvPr>
          <p:cNvSpPr/>
          <p:nvPr/>
        </p:nvSpPr>
        <p:spPr>
          <a:xfrm>
            <a:off x="5225143" y="2967334"/>
            <a:ext cx="2982685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9DB000D-2284-14A5-540E-678BC7E47247}"/>
                  </a:ext>
                </a:extLst>
              </p14:cNvPr>
              <p14:cNvContentPartPr/>
              <p14:nvPr/>
            </p14:nvContentPartPr>
            <p14:xfrm>
              <a:off x="3809537" y="3755571"/>
              <a:ext cx="2209320" cy="5900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9DB000D-2284-14A5-540E-678BC7E472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0897" y="3746571"/>
                <a:ext cx="222696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C45129E-7564-3CD9-9CEB-3D23E333AC61}"/>
                  </a:ext>
                </a:extLst>
              </p14:cNvPr>
              <p14:cNvContentPartPr/>
              <p14:nvPr/>
            </p14:nvContentPartPr>
            <p14:xfrm>
              <a:off x="5680097" y="3787971"/>
              <a:ext cx="450720" cy="3236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C45129E-7564-3CD9-9CEB-3D23E333AC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1097" y="3779331"/>
                <a:ext cx="468360" cy="3412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CB45DD8-564F-FD69-9A1D-7A4348D25635}"/>
              </a:ext>
            </a:extLst>
          </p:cNvPr>
          <p:cNvSpPr txBox="1"/>
          <p:nvPr/>
        </p:nvSpPr>
        <p:spPr>
          <a:xfrm>
            <a:off x="4724399" y="4470209"/>
            <a:ext cx="20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975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3DBB2-2190-4244-6857-B01D32FF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10830 </a:t>
            </a:r>
            <a:r>
              <a:rPr lang="ko-KR" altLang="en-US" dirty="0"/>
              <a:t>행렬 제곱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A3859-9CFF-898D-FEC4-788AEED4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1000 </a:t>
            </a:r>
            <a:r>
              <a:rPr lang="ko-KR" altLang="en-US" dirty="0"/>
              <a:t>이하</a:t>
            </a:r>
            <a:r>
              <a:rPr lang="en-US" altLang="ko-KR" dirty="0"/>
              <a:t>, mod = 1000</a:t>
            </a:r>
          </a:p>
          <a:p>
            <a:r>
              <a:rPr lang="en-US" altLang="ko-KR" dirty="0"/>
              <a:t>-&gt; 1000 </a:t>
            </a:r>
            <a:r>
              <a:rPr lang="ko-KR" altLang="en-US" dirty="0"/>
              <a:t>들어오면 </a:t>
            </a:r>
            <a:r>
              <a:rPr lang="en-US" altLang="ko-KR" dirty="0"/>
              <a:t>0 </a:t>
            </a:r>
            <a:r>
              <a:rPr lang="ko-KR" altLang="en-US" dirty="0" err="1"/>
              <a:t>출력해야함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11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2152B-790A-B44F-0303-B4FFEAC7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수와 행렬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D1D50F0-9CED-EFD0-B58B-9CE837582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58592"/>
              </p:ext>
            </p:extLst>
          </p:nvPr>
        </p:nvGraphicFramePr>
        <p:xfrm>
          <a:off x="838200" y="2837997"/>
          <a:ext cx="2160000" cy="216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5718909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287694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 – 1)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87987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 – 1)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 – 2)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446780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46D00636-E682-22AD-82B7-7DA18552B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913909"/>
              </p:ext>
            </p:extLst>
          </p:nvPr>
        </p:nvGraphicFramePr>
        <p:xfrm>
          <a:off x="4912585" y="2837997"/>
          <a:ext cx="2160000" cy="216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5718909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287694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87987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446780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E84EC5B4-EF6C-2F07-020A-DA395ECF7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20595"/>
              </p:ext>
            </p:extLst>
          </p:nvPr>
        </p:nvGraphicFramePr>
        <p:xfrm>
          <a:off x="8986971" y="2837997"/>
          <a:ext cx="2160000" cy="216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5718909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287694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 + 1)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87987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 – 1)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446780"/>
                  </a:ext>
                </a:extLst>
              </a:tr>
            </a:tbl>
          </a:graphicData>
        </a:graphic>
      </p:graphicFrame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24D4D092-FF27-3E47-3B12-73773A1E64C8}"/>
              </a:ext>
            </a:extLst>
          </p:cNvPr>
          <p:cNvSpPr/>
          <p:nvPr/>
        </p:nvSpPr>
        <p:spPr>
          <a:xfrm>
            <a:off x="3494314" y="3444468"/>
            <a:ext cx="936172" cy="94705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541C6438-5F05-8F43-B170-4104E7B8B8EA}"/>
              </a:ext>
            </a:extLst>
          </p:cNvPr>
          <p:cNvSpPr/>
          <p:nvPr/>
        </p:nvSpPr>
        <p:spPr>
          <a:xfrm>
            <a:off x="7554684" y="3400924"/>
            <a:ext cx="1066800" cy="103414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660048C-4927-2858-032D-49A82DF5D00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 1 1 2 3 5 8 … F(n–2)  F(n-1)  F(n)  F(n+1)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7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2152B-790A-B44F-0303-B4FFEAC7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수와 행렬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D1D50F0-9CED-EFD0-B58B-9CE837582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753080"/>
              </p:ext>
            </p:extLst>
          </p:nvPr>
        </p:nvGraphicFramePr>
        <p:xfrm>
          <a:off x="838200" y="2837997"/>
          <a:ext cx="2160000" cy="216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5718909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287694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F(2)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F(1)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87987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F(1)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F(0)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446780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46D00636-E682-22AD-82B7-7DA18552B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762210"/>
              </p:ext>
            </p:extLst>
          </p:nvPr>
        </p:nvGraphicFramePr>
        <p:xfrm>
          <a:off x="4317000" y="2837997"/>
          <a:ext cx="2160000" cy="216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5718909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287694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87987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446780"/>
                  </a:ext>
                </a:extLst>
              </a:tr>
            </a:tbl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E84EC5B4-EF6C-2F07-020A-DA395ECF7B5C}"/>
              </a:ext>
            </a:extLst>
          </p:cNvPr>
          <p:cNvGraphicFramePr>
            <a:graphicFrameLocks/>
          </p:cNvGraphicFramePr>
          <p:nvPr/>
        </p:nvGraphicFramePr>
        <p:xfrm>
          <a:off x="8986971" y="2837997"/>
          <a:ext cx="2160000" cy="216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5718909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287694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 + 1)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87987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 – 1)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446780"/>
                  </a:ext>
                </a:extLst>
              </a:tr>
            </a:tbl>
          </a:graphicData>
        </a:graphic>
      </p:graphicFrame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24D4D092-FF27-3E47-3B12-73773A1E64C8}"/>
              </a:ext>
            </a:extLst>
          </p:cNvPr>
          <p:cNvSpPr/>
          <p:nvPr/>
        </p:nvSpPr>
        <p:spPr>
          <a:xfrm>
            <a:off x="3189514" y="3429000"/>
            <a:ext cx="936172" cy="947057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541C6438-5F05-8F43-B170-4104E7B8B8EA}"/>
              </a:ext>
            </a:extLst>
          </p:cNvPr>
          <p:cNvSpPr/>
          <p:nvPr/>
        </p:nvSpPr>
        <p:spPr>
          <a:xfrm>
            <a:off x="7554684" y="3400924"/>
            <a:ext cx="1066800" cy="103414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660048C-4927-2858-032D-49A82DF5D00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1 1 1 0 </a:t>
            </a:r>
            <a:r>
              <a:rPr lang="ko-KR" altLang="en-US" dirty="0"/>
              <a:t>한번 곱할 때마다 피보나치 하나씩 증가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1496AF-4F8A-6630-DF90-9AA1FD711BF7}"/>
              </a:ext>
            </a:extLst>
          </p:cNvPr>
          <p:cNvSpPr/>
          <p:nvPr/>
        </p:nvSpPr>
        <p:spPr>
          <a:xfrm>
            <a:off x="6638903" y="2363959"/>
            <a:ext cx="8963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43426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2B6F5-E4CA-77E6-C97B-B02D4317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 1 1 2 3 5 8 …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BC81670-1652-5C3B-EFB3-48421491CE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4015"/>
              </p:ext>
            </p:extLst>
          </p:nvPr>
        </p:nvGraphicFramePr>
        <p:xfrm>
          <a:off x="1962557" y="3012168"/>
          <a:ext cx="2160000" cy="216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5718909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287694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F(2)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F(1)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87987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F(1)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F(0)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446780"/>
                  </a:ext>
                </a:extLst>
              </a:tr>
            </a:tbl>
          </a:graphicData>
        </a:graphic>
      </p:graphicFrame>
      <p:sp>
        <p:nvSpPr>
          <p:cNvPr id="5" name="같음 기호 4">
            <a:extLst>
              <a:ext uri="{FF2B5EF4-FFF2-40B4-BE49-F238E27FC236}">
                <a16:creationId xmlns:a16="http://schemas.microsoft.com/office/drawing/2014/main" id="{7D816771-9243-D7CF-D209-F072CC44F2AA}"/>
              </a:ext>
            </a:extLst>
          </p:cNvPr>
          <p:cNvSpPr/>
          <p:nvPr/>
        </p:nvSpPr>
        <p:spPr>
          <a:xfrm>
            <a:off x="4844141" y="3575096"/>
            <a:ext cx="1066800" cy="103414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ABA4DEF2-CD22-1EC7-AB78-7C9494FFF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300040"/>
              </p:ext>
            </p:extLst>
          </p:nvPr>
        </p:nvGraphicFramePr>
        <p:xfrm>
          <a:off x="6632525" y="3012168"/>
          <a:ext cx="2160000" cy="216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5718909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287694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87987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44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48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3CF19-A547-D670-B09E-28A639B5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수와 행렬 제곱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13B4405-73F1-7B1D-E2DB-85B821832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495447"/>
              </p:ext>
            </p:extLst>
          </p:nvPr>
        </p:nvGraphicFramePr>
        <p:xfrm>
          <a:off x="1385614" y="2921294"/>
          <a:ext cx="2160000" cy="216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5718909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287694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87987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44678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47B67B9-B397-DB55-91F2-5C31EC6DB8A9}"/>
              </a:ext>
            </a:extLst>
          </p:cNvPr>
          <p:cNvSpPr/>
          <p:nvPr/>
        </p:nvSpPr>
        <p:spPr>
          <a:xfrm>
            <a:off x="3669691" y="2270649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6" name="같음 기호 5">
            <a:extLst>
              <a:ext uri="{FF2B5EF4-FFF2-40B4-BE49-F238E27FC236}">
                <a16:creationId xmlns:a16="http://schemas.microsoft.com/office/drawing/2014/main" id="{F141A697-C64D-D43E-EBE1-087673C8D9D8}"/>
              </a:ext>
            </a:extLst>
          </p:cNvPr>
          <p:cNvSpPr/>
          <p:nvPr/>
        </p:nvSpPr>
        <p:spPr>
          <a:xfrm>
            <a:off x="4255108" y="3484222"/>
            <a:ext cx="1066800" cy="103414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DF8F4F05-08EA-4636-E6D6-4A851E688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246714"/>
              </p:ext>
            </p:extLst>
          </p:nvPr>
        </p:nvGraphicFramePr>
        <p:xfrm>
          <a:off x="6031402" y="2921293"/>
          <a:ext cx="2160000" cy="216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85718909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1287694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 + 1)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87987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F(n – 1)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44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6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4039-81EC-C788-0215-6B5E0316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11444 </a:t>
            </a:r>
            <a:r>
              <a:rPr lang="ko-KR" altLang="en-US" dirty="0"/>
              <a:t>피보나치 수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7012F-96AB-6790-DA47-F6D5B07A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9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DA21B-D063-37D8-ABE9-762BAA69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8A663-2943-7678-8458-66BAA400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반으로 나눠서 한쪽만 구하고 재활용한다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00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DE297-8E1E-95E1-B3FD-2F428E5B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제곱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9A1F17-7410-5B19-D186-BDFA21453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A * A * A * A * A * A * A * A</a:t>
                </a:r>
              </a:p>
              <a:p>
                <a:pPr marL="0" indent="0">
                  <a:buNone/>
                </a:pPr>
                <a:endParaRPr lang="en-US" altLang="ko-KR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A * A * A * A * A * A * A * A</a:t>
                </a:r>
              </a:p>
              <a:p>
                <a:pPr marL="0" indent="0">
                  <a:buNone/>
                </a:pPr>
                <a:endParaRPr lang="en-US" altLang="ko-KR" sz="36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9A1F17-7410-5B19-D186-BDFA21453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410FE4AC-D986-9B54-99F8-C791887CD13F}"/>
              </a:ext>
            </a:extLst>
          </p:cNvPr>
          <p:cNvSpPr/>
          <p:nvPr/>
        </p:nvSpPr>
        <p:spPr>
          <a:xfrm>
            <a:off x="1956908" y="2967334"/>
            <a:ext cx="2982685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F989B8-1CA5-3EBF-2068-B1ACA133CFC9}"/>
              </a:ext>
            </a:extLst>
          </p:cNvPr>
          <p:cNvSpPr/>
          <p:nvPr/>
        </p:nvSpPr>
        <p:spPr>
          <a:xfrm>
            <a:off x="5225143" y="2967334"/>
            <a:ext cx="2982685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9DB000D-2284-14A5-540E-678BC7E47247}"/>
                  </a:ext>
                </a:extLst>
              </p14:cNvPr>
              <p14:cNvContentPartPr/>
              <p14:nvPr/>
            </p14:nvContentPartPr>
            <p14:xfrm>
              <a:off x="3809537" y="3755571"/>
              <a:ext cx="2209320" cy="5900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9DB000D-2284-14A5-540E-678BC7E472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0897" y="3746571"/>
                <a:ext cx="222696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C45129E-7564-3CD9-9CEB-3D23E333AC61}"/>
                  </a:ext>
                </a:extLst>
              </p14:cNvPr>
              <p14:cNvContentPartPr/>
              <p14:nvPr/>
            </p14:nvContentPartPr>
            <p14:xfrm>
              <a:off x="5680097" y="3787971"/>
              <a:ext cx="450720" cy="3236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C45129E-7564-3CD9-9CEB-3D23E333AC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1097" y="3779331"/>
                <a:ext cx="468360" cy="3412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CB45DD8-564F-FD69-9A1D-7A4348D25635}"/>
              </a:ext>
            </a:extLst>
          </p:cNvPr>
          <p:cNvSpPr txBox="1"/>
          <p:nvPr/>
        </p:nvSpPr>
        <p:spPr>
          <a:xfrm>
            <a:off x="4724399" y="4470209"/>
            <a:ext cx="20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389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1ADD8-2D2F-0874-7DB1-573704F5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 횟수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1280D7-41C0-BD05-959E-5723D5601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A * A * A * A * A * A * A * A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-&gt; * </a:t>
                </a:r>
                <a:r>
                  <a:rPr lang="ko-KR" altLang="en-US" dirty="0"/>
                  <a:t>연산 </a:t>
                </a:r>
                <a:r>
                  <a:rPr lang="en-US" altLang="ko-KR" dirty="0"/>
                  <a:t>7</a:t>
                </a:r>
                <a:r>
                  <a:rPr lang="ko-KR" altLang="en-US" dirty="0"/>
                  <a:t>번</a:t>
                </a: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è"/>
                </a:pPr>
                <a:endParaRPr lang="en-US" altLang="ko-KR" sz="3600" dirty="0"/>
              </a:p>
              <a:p>
                <a:endParaRPr lang="en-US" altLang="ko-KR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A * A * A * 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ko-KR" sz="3600" dirty="0"/>
              </a:p>
              <a:p>
                <a:pPr marL="0" indent="0">
                  <a:buNone/>
                </a:pPr>
                <a:r>
                  <a:rPr lang="en-US" altLang="ko-KR" dirty="0"/>
                  <a:t>-&gt; * </a:t>
                </a:r>
                <a:r>
                  <a:rPr lang="ko-KR" altLang="en-US" dirty="0"/>
                  <a:t>연산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번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1280D7-41C0-BD05-959E-5723D5601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62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CAA70D5-23B9-9E6C-72F6-65E2929F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재귀적으로 호출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F660342A-5948-A0C4-D5B5-B4237CCF6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A * A * A * A * A * A * A * A</a:t>
                </a:r>
              </a:p>
              <a:p>
                <a:endParaRPr lang="en-US" altLang="ko-KR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A * A * A * A</a:t>
                </a:r>
              </a:p>
              <a:p>
                <a:endParaRPr lang="en-US" altLang="ko-KR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A * A</a:t>
                </a:r>
              </a:p>
              <a:p>
                <a:endParaRPr lang="en-US" altLang="ko-KR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3600" dirty="0"/>
                  <a:t> = A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F660342A-5948-A0C4-D5B5-B4237CCF6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01" b="-4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085DD9-DCA5-735B-9237-8FDD9CFB12FE}"/>
              </a:ext>
            </a:extLst>
          </p:cNvPr>
          <p:cNvSpPr/>
          <p:nvPr/>
        </p:nvSpPr>
        <p:spPr>
          <a:xfrm>
            <a:off x="2196394" y="1690688"/>
            <a:ext cx="2982685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F927E8-3EDF-BDA7-AEB2-C3B0CA41FF5D}"/>
              </a:ext>
            </a:extLst>
          </p:cNvPr>
          <p:cNvSpPr/>
          <p:nvPr/>
        </p:nvSpPr>
        <p:spPr>
          <a:xfrm>
            <a:off x="2196395" y="2923791"/>
            <a:ext cx="1308806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A654EE-DB3D-3E2E-1B02-94196D0C3654}"/>
              </a:ext>
            </a:extLst>
          </p:cNvPr>
          <p:cNvSpPr/>
          <p:nvPr/>
        </p:nvSpPr>
        <p:spPr>
          <a:xfrm>
            <a:off x="2196393" y="4167144"/>
            <a:ext cx="481493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438B15E-7620-21CB-6089-4303179961CF}"/>
              </a:ext>
            </a:extLst>
          </p:cNvPr>
          <p:cNvSpPr/>
          <p:nvPr/>
        </p:nvSpPr>
        <p:spPr>
          <a:xfrm>
            <a:off x="3505201" y="2558143"/>
            <a:ext cx="315685" cy="3656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BDF0DE1-8FC3-FE52-14D6-11F96019C039}"/>
              </a:ext>
            </a:extLst>
          </p:cNvPr>
          <p:cNvSpPr/>
          <p:nvPr/>
        </p:nvSpPr>
        <p:spPr>
          <a:xfrm>
            <a:off x="2732315" y="3809841"/>
            <a:ext cx="315685" cy="3656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90E0639-4CCA-1594-3481-D8232365FEE2}"/>
              </a:ext>
            </a:extLst>
          </p:cNvPr>
          <p:cNvSpPr/>
          <p:nvPr/>
        </p:nvSpPr>
        <p:spPr>
          <a:xfrm>
            <a:off x="2279296" y="5044849"/>
            <a:ext cx="315685" cy="3656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2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E539E-94B4-A3F1-0742-C6F4721E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홀수일 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9EED25-2DFC-5B4D-121B-A854968C9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A * A * A * A * A * A * A * A * A</a:t>
                </a:r>
              </a:p>
              <a:p>
                <a:endParaRPr lang="en-US" altLang="ko-KR" sz="3600" dirty="0"/>
              </a:p>
              <a:p>
                <a:endParaRPr lang="en-US" altLang="ko-KR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* A</a:t>
                </a:r>
                <a:endParaRPr lang="ko-KR" altLang="en-US" sz="3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9EED25-2DFC-5B4D-121B-A854968C9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69406E4E-03E0-EC25-6BD4-EEB3132587A7}"/>
              </a:ext>
            </a:extLst>
          </p:cNvPr>
          <p:cNvSpPr/>
          <p:nvPr/>
        </p:nvSpPr>
        <p:spPr>
          <a:xfrm>
            <a:off x="2185508" y="1690688"/>
            <a:ext cx="2982685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AAE57A-3C62-B2F8-549B-5BEEFFD8F5B8}"/>
              </a:ext>
            </a:extLst>
          </p:cNvPr>
          <p:cNvSpPr/>
          <p:nvPr/>
        </p:nvSpPr>
        <p:spPr>
          <a:xfrm>
            <a:off x="5396794" y="1690688"/>
            <a:ext cx="2982685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B7A04A4-4EDE-3823-E44C-C60BEAB6A25D}"/>
              </a:ext>
            </a:extLst>
          </p:cNvPr>
          <p:cNvSpPr/>
          <p:nvPr/>
        </p:nvSpPr>
        <p:spPr>
          <a:xfrm>
            <a:off x="8379479" y="1355540"/>
            <a:ext cx="1273627" cy="13255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3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720E5-38A3-0155-8BA2-49F34F76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1629 </a:t>
            </a:r>
            <a:r>
              <a:rPr lang="ko-KR" altLang="en-US" dirty="0"/>
              <a:t>곱셈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E7E35-DDC3-7562-A56B-E71A0E72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  <a:r>
              <a:rPr lang="en-US" altLang="ko-KR" dirty="0"/>
              <a:t>, mod </a:t>
            </a:r>
            <a:r>
              <a:rPr lang="ko-KR" altLang="en-US" dirty="0"/>
              <a:t>연산 주의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064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38DC-EE24-CB82-0EFB-DCFD0AB9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</a:t>
            </a:r>
            <a:r>
              <a:rPr lang="en-US" altLang="ko-KR" dirty="0"/>
              <a:t>-&gt; </a:t>
            </a:r>
            <a:r>
              <a:rPr lang="ko-KR" altLang="en-US" dirty="0"/>
              <a:t>반복</a:t>
            </a:r>
            <a:r>
              <a:rPr lang="en-US" altLang="ko-KR" dirty="0"/>
              <a:t> (13171 A)</a:t>
            </a:r>
            <a:endParaRPr lang="ko-KR" altLang="en-US" dirty="0"/>
          </a:p>
        </p:txBody>
      </p:sp>
      <p:pic>
        <p:nvPicPr>
          <p:cNvPr id="5" name="내용 개체 틀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6A383012-3EB9-5BFB-04C1-8F37711BE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8684"/>
            <a:ext cx="10515600" cy="3565220"/>
          </a:xfrm>
        </p:spPr>
      </p:pic>
    </p:spTree>
    <p:extLst>
      <p:ext uri="{BB962C8B-B14F-4D97-AF65-F5344CB8AC3E}">
        <p14:creationId xmlns:p14="http://schemas.microsoft.com/office/powerpoint/2010/main" val="15873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E3D5B-0CA5-FCBC-68B9-D13C131C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034753-67F4-27A8-12C0-6B2FD03E7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A * A * A * A * A * A * A</a:t>
                </a:r>
              </a:p>
              <a:p>
                <a:endParaRPr lang="en-US" altLang="ko-KR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sz="3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4+2+1</m:t>
                        </m:r>
                      </m:sup>
                    </m:sSup>
                  </m:oMath>
                </a14:m>
                <a:endParaRPr lang="en-US" altLang="ko-KR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sz="3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3600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600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ko-KR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sz="3600" dirty="0"/>
                  <a:t>= A * A * A * A * A * A * A</a:t>
                </a:r>
              </a:p>
              <a:p>
                <a:endParaRPr lang="en-US" altLang="ko-KR" sz="3600" dirty="0"/>
              </a:p>
              <a:p>
                <a:endParaRPr lang="en-US" altLang="ko-KR" sz="3600" dirty="0"/>
              </a:p>
              <a:p>
                <a:endParaRPr lang="en-US" altLang="ko-KR" sz="3600" dirty="0"/>
              </a:p>
              <a:p>
                <a:endParaRPr lang="en-US" altLang="ko-KR" sz="3600" dirty="0"/>
              </a:p>
              <a:p>
                <a:endParaRPr lang="en-US" altLang="ko-KR" sz="36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034753-67F4-27A8-12C0-6B2FD03E7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A2BC5A6A-BD55-80C7-1899-099946E227FD}"/>
              </a:ext>
            </a:extLst>
          </p:cNvPr>
          <p:cNvSpPr/>
          <p:nvPr/>
        </p:nvSpPr>
        <p:spPr>
          <a:xfrm>
            <a:off x="2196393" y="4205288"/>
            <a:ext cx="2982685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9A0FF-FF35-13C5-44D6-E4B1C5EF91A9}"/>
              </a:ext>
            </a:extLst>
          </p:cNvPr>
          <p:cNvSpPr/>
          <p:nvPr/>
        </p:nvSpPr>
        <p:spPr>
          <a:xfrm>
            <a:off x="5429450" y="4205287"/>
            <a:ext cx="1330579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DD7AC5-C93C-19FC-3C34-58EBD6B64E4F}"/>
              </a:ext>
            </a:extLst>
          </p:cNvPr>
          <p:cNvSpPr/>
          <p:nvPr/>
        </p:nvSpPr>
        <p:spPr>
          <a:xfrm>
            <a:off x="7075717" y="4184805"/>
            <a:ext cx="533398" cy="766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74EA981-DA03-AEB8-A891-38951D2C5C0E}"/>
                  </a:ext>
                </a:extLst>
              </p14:cNvPr>
              <p14:cNvContentPartPr/>
              <p14:nvPr/>
            </p14:nvContentPartPr>
            <p14:xfrm>
              <a:off x="6274457" y="4963371"/>
              <a:ext cx="1095480" cy="3830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74EA981-DA03-AEB8-A891-38951D2C5C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5457" y="4954731"/>
                <a:ext cx="11131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97E637D-871B-425A-A35F-4F193B883108}"/>
                  </a:ext>
                </a:extLst>
              </p14:cNvPr>
              <p14:cNvContentPartPr/>
              <p14:nvPr/>
            </p14:nvContentPartPr>
            <p14:xfrm>
              <a:off x="6222257" y="5027811"/>
              <a:ext cx="341280" cy="2174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97E637D-871B-425A-A35F-4F193B8831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13257" y="5018811"/>
                <a:ext cx="358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E8B81EB-F394-9C24-3746-00B8E9FE0BF9}"/>
                  </a:ext>
                </a:extLst>
              </p14:cNvPr>
              <p14:cNvContentPartPr/>
              <p14:nvPr/>
            </p14:nvContentPartPr>
            <p14:xfrm>
              <a:off x="4026977" y="4975971"/>
              <a:ext cx="1862280" cy="5439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E8B81EB-F394-9C24-3746-00B8E9FE0B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8337" y="4966971"/>
                <a:ext cx="18799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3828C31-C8F5-5803-ED38-6C04968B372E}"/>
                  </a:ext>
                </a:extLst>
              </p14:cNvPr>
              <p14:cNvContentPartPr/>
              <p14:nvPr/>
            </p14:nvContentPartPr>
            <p14:xfrm>
              <a:off x="3840857" y="4996491"/>
              <a:ext cx="438120" cy="2667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3828C31-C8F5-5803-ED38-6C04968B37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32217" y="4987491"/>
                <a:ext cx="455760" cy="284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4E7D409-099A-C449-CA8A-7E8EBDFB548D}"/>
              </a:ext>
            </a:extLst>
          </p:cNvPr>
          <p:cNvSpPr txBox="1"/>
          <p:nvPr/>
        </p:nvSpPr>
        <p:spPr>
          <a:xfrm>
            <a:off x="4593445" y="5654868"/>
            <a:ext cx="729343" cy="374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01DF16-C314-3C71-0C41-81407B58C9E4}"/>
              </a:ext>
            </a:extLst>
          </p:cNvPr>
          <p:cNvSpPr txBox="1"/>
          <p:nvPr/>
        </p:nvSpPr>
        <p:spPr>
          <a:xfrm>
            <a:off x="6563537" y="5481348"/>
            <a:ext cx="729343" cy="374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제곱</a:t>
            </a:r>
          </a:p>
        </p:txBody>
      </p:sp>
    </p:spTree>
    <p:extLst>
      <p:ext uri="{BB962C8B-B14F-4D97-AF65-F5344CB8AC3E}">
        <p14:creationId xmlns:p14="http://schemas.microsoft.com/office/powerpoint/2010/main" val="54591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529</Words>
  <Application>Microsoft Office PowerPoint</Application>
  <PresentationFormat>와이드스크린</PresentationFormat>
  <Paragraphs>133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Wingdings</vt:lpstr>
      <vt:lpstr>Office 테마</vt:lpstr>
      <vt:lpstr>분할정복을 이용한 거듭제곱</vt:lpstr>
      <vt:lpstr>선 요약</vt:lpstr>
      <vt:lpstr>정수 제곱</vt:lpstr>
      <vt:lpstr>연산 횟수</vt:lpstr>
      <vt:lpstr>재귀적으로 호출</vt:lpstr>
      <vt:lpstr>홀수일 때</vt:lpstr>
      <vt:lpstr>1629 곱셈</vt:lpstr>
      <vt:lpstr>재귀 -&gt; 반복 (13171 A)</vt:lpstr>
      <vt:lpstr>반복문 구현</vt:lpstr>
      <vt:lpstr>이진법 참고</vt:lpstr>
      <vt:lpstr>행렬 제곱</vt:lpstr>
      <vt:lpstr>10830 행렬 제곱</vt:lpstr>
      <vt:lpstr>피보나치 수와 행렬</vt:lpstr>
      <vt:lpstr>피보나치 수와 행렬</vt:lpstr>
      <vt:lpstr>0 1 1 2 3 5 8 …</vt:lpstr>
      <vt:lpstr>피보나치 수와 행렬 제곱</vt:lpstr>
      <vt:lpstr>11444 피보나치 수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권용재(학부생-소프트웨어전공)</dc:creator>
  <cp:lastModifiedBy>권용재(학부생-소프트웨어전공)</cp:lastModifiedBy>
  <cp:revision>14</cp:revision>
  <dcterms:created xsi:type="dcterms:W3CDTF">2024-09-07T05:30:32Z</dcterms:created>
  <dcterms:modified xsi:type="dcterms:W3CDTF">2024-09-11T10:51:49Z</dcterms:modified>
</cp:coreProperties>
</file>