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9" r:id="rId23"/>
    <p:sldId id="273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6" r:id="rId37"/>
    <p:sldId id="292" r:id="rId38"/>
    <p:sldId id="293" r:id="rId39"/>
    <p:sldId id="295" r:id="rId40"/>
    <p:sldId id="297" r:id="rId41"/>
    <p:sldId id="298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7" r:id="rId57"/>
    <p:sldId id="318" r:id="rId58"/>
    <p:sldId id="319" r:id="rId59"/>
    <p:sldId id="320" r:id="rId60"/>
    <p:sldId id="321" r:id="rId61"/>
    <p:sldId id="322" r:id="rId62"/>
    <p:sldId id="323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12:35:3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24575,'-2'0'0,"1"1"0,-1-1 0,1 1 0,-1 0 0,0-1 0,1 1 0,-1 0 0,1 0 0,-1 0 0,1 0 0,0 0 0,-1 0 0,1 1 0,0-1 0,0 0 0,0 0 0,0 1 0,0-1 0,0 1 0,-1 1 0,-14 34 0,-14 76 0,14-44 0,-4 3 0,-40 160 0,55-199 0,-4 57 0,-1 11 0,0-34 0,0 90 0,11 70 0,1-88 0,-2-116 0,3 104 0,-1-105 0,1-1 0,1 0 0,13 40 0,3-7 0,22 103 0,-35-127 0,17 48 0,-6-23 0,-4 2 0,-8-33 0,11 33 0,39 107 0,-52-147-455,-2-1 0,3 30 0,-4-21-6371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12:35:4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24575,'-2'1'0,"-1"-1"0,1 1 0,0-1 0,-1 1 0,1 0 0,0 0 0,-1 0 0,1 0 0,0 0 0,0 1 0,0-1 0,0 1 0,-2 1 0,-24 26 0,26-26 0,-13 14 0,1 2 0,1 0 0,1 0 0,-10 22 0,-33 87 0,-4 38 0,51-138 0,-7 42 0,5-20 0,2 3 0,1 1 0,4 0 0,4 88 0,0-51 0,1-75 0,0-1 0,1 1 0,0-1 0,1 0 0,1 0 0,1 0 0,0-1 0,13 22 0,-7-10 0,12 31 0,-19-40-227,2 0-1,0 0 1,1 0-1,1-1 1,13 20-1,-8-19-6598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12:35:4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24575,'0'7'0,"-1"0"0,-1 0 0,1 0 0,-1-1 0,0 1 0,-1-1 0,-3 9 0,-3 2 0,-22 34 0,16-29 0,0 0 0,2 1 0,1 1 0,1 0 0,0 0 0,-11 47 0,-32 166 0,42-187 0,-20 51 0,3-11 0,17-50 0,2-9 0,2 0 0,0 0 0,-4 60 0,11 277 0,3-173 0,-2-183 0,1-1 0,0 1 0,1 0 0,0-1 0,1 0 0,0 1 0,9 19 0,2-4 0,28 43 0,-28-49 0,3 9 111,-1 0 0,13 38-1,-19-42-449,1-1-1,1-1 1,1 0-1,20 29 1,-19-36-6487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82DB-ADCF-B2B1-FC12-E9162E27B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6E61C-F145-2C39-86B3-84AB2F980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B350F-9BF6-9A60-BC79-C2264FD0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C59B9-3704-596E-FF9C-FAD3E3BB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200D2-2287-1A1C-3241-CA3AB4A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3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E62A8-D4CC-F130-1C4A-98220F25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A5A45-44C3-BD17-DC12-87B3BAE9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194892-FB0D-3BBA-3312-1F03AF8E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5CD6E-3092-DA87-6509-2EDFD343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A52C4-057D-B1FD-1CD3-9A2D9CD3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9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68AD1F-63AC-6D59-62E4-569EF738F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6756F0-1B3C-6521-B3A0-8A6D95B5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3FEBE-F3CC-9CC0-C1B6-5375D282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36B0D-68CF-F27D-C0A8-FC157575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6907C-1AA0-2B6F-4BAC-E8C2F467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5CD98-DE2B-6637-4BF7-C1C8D362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80E18-E923-3DB6-641E-34A5FE7B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25E7B-DE1D-769B-08B9-ED532044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C8D24-2C66-1D4D-A72D-A3CB554E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5B4D2-F804-33DD-F639-FF496905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525D8-7699-5ED7-6D0A-C6FFD12A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A2718-AB1F-6F61-2D08-D6DA8E14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EA019-9E0D-61CC-F0DE-3DB78ADD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0CF59-A211-1976-72F6-2AAA8888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F74F0-201B-7457-0F23-73151B56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2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C78D6-EDC9-1BA2-DC99-1517C271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9AFA1-3C5E-206A-DEFD-0FC1B646F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FB5E64-C28F-2712-B515-019AF5314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09FE1-FE15-46EF-C9BE-4B04ECDD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29ABF-8B5A-1BF5-F11D-DBB824D1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A5E1F-78C1-D80F-227A-364DCA67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0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5A1AC-167E-BF69-35AC-D1E1381F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31830-EF6C-2543-DAB9-123262013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EB84B-FF21-F581-EF7B-7B113279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18D49-7D0C-64A5-6EBD-CC07060D7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026E5C-43C2-7B3A-9281-961F9B5BE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0A27F-A6BC-5AB1-C8A8-B1DAB756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15D1F-1DCF-0642-F7B3-A3B165E4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ACC310-21A2-98A0-813F-3776A573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7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3EE70-95EE-2C42-09EE-A2F4B92D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48AB3F-E6E0-0792-3053-EE13E1D5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475CBE-8E5D-058D-0E8D-9274BD81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BABA7-BD7A-DBFF-8D1F-292E382B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3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1F211A-2204-F1EE-C9B8-21EF10AC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BFEAC9-6399-AD04-879E-87A3A81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85679-0520-7929-953B-659D7921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59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EE37-B2EF-6831-545D-B4907C2B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C86A3-29AA-D4BF-B74D-1A6242A2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5A8E8-30BA-E53F-7164-40F708A1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00D21-631F-BA11-0A01-322E3D23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26D9DC-3896-843A-7AB4-68C4E830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FFA87-C02D-351F-25D8-AC4211F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E2501-C8DA-2646-848E-30F9477C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C0A28-731D-BAB2-881A-F8A58C86A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A04C8-D07A-F338-8541-313A32E3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3A370-EFD6-9ACF-C771-4DB93910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B2EDC-4B95-15C2-FC37-45F77CA2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E610B-F7B0-38B1-E6FB-E06DCC02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1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8F5EF0-5FAC-8043-49F0-29A3F562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0358B-05B0-0348-8293-593CF6B4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29460-8C63-6788-F368-BCCE1B90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F554B-D22D-4745-9121-973E650E2D9D}" type="datetimeFigureOut">
              <a:rPr lang="ko-KR" altLang="en-US" smtClean="0"/>
              <a:t>2024-09-21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D582B-DFA1-DF73-CB2A-C7F8B99AA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8E17D-98EF-94CA-10C3-CE6706352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864FC-AF38-4C48-A9B0-3C12320F6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08BD-760A-3709-EE44-0162E27EB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그래프 이론 기초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24DDA6-015D-F73E-E12C-D9FDD037B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DFS, BFS (2)</a:t>
            </a:r>
          </a:p>
          <a:p>
            <a:endParaRPr lang="en-US" altLang="ko-KR" dirty="0"/>
          </a:p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16552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BCD39-6D12-14B2-D36A-E4715B9A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9092A-C4FC-3027-8A26-6B42EF3DB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D92281-B710-D63F-DE6F-A07F5FB16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852128"/>
            <a:ext cx="9250066" cy="51537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2EADFD-1429-7CDF-7E8C-6A72C9E8769B}"/>
              </a:ext>
            </a:extLst>
          </p:cNvPr>
          <p:cNvSpPr/>
          <p:nvPr/>
        </p:nvSpPr>
        <p:spPr>
          <a:xfrm>
            <a:off x="5859304" y="4860843"/>
            <a:ext cx="8433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81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EFF8-72F7-D700-6738-02CCB557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BDA02-B2B4-40BB-7BD4-FACE90D4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906FD-F717-CA26-FBB7-B2198EED7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837838"/>
            <a:ext cx="9259592" cy="51823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3837D07-9501-F6CE-61BB-CEFFC89FC02C}"/>
              </a:ext>
            </a:extLst>
          </p:cNvPr>
          <p:cNvSpPr/>
          <p:nvPr/>
        </p:nvSpPr>
        <p:spPr>
          <a:xfrm>
            <a:off x="5859304" y="4860843"/>
            <a:ext cx="8433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71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CF884-9EBA-36B9-E128-8C63D53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FDCF7-4E84-5C9C-742C-58197621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34A8F-5E2F-787D-A54D-80E4CCC9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833075"/>
            <a:ext cx="9269119" cy="519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1C1FCE-D75F-BA69-EA41-C8B7DE83D9F2}"/>
              </a:ext>
            </a:extLst>
          </p:cNvPr>
          <p:cNvSpPr/>
          <p:nvPr/>
        </p:nvSpPr>
        <p:spPr>
          <a:xfrm>
            <a:off x="5608932" y="3077964"/>
            <a:ext cx="8433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745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A8785-EB8E-77E0-301F-502E9E21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1-2. 1012 </a:t>
            </a:r>
            <a:r>
              <a:rPr lang="ko-KR" altLang="en-US" dirty="0"/>
              <a:t>유기농 배추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C55D1-9980-586A-4982-9B655855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요소의 개수를 구하는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정점을 돌면서 탐색 시작</a:t>
            </a:r>
            <a:endParaRPr lang="en-US" altLang="ko-KR" dirty="0"/>
          </a:p>
          <a:p>
            <a:r>
              <a:rPr lang="ko-KR" altLang="en-US" dirty="0"/>
              <a:t>탐색을 시작할 때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이미 방문한 정점 </a:t>
            </a:r>
            <a:r>
              <a:rPr lang="en-US" altLang="ko-KR" dirty="0"/>
              <a:t>-&gt; </a:t>
            </a:r>
            <a:r>
              <a:rPr lang="ko-KR" altLang="en-US" dirty="0"/>
              <a:t>다른 정점에서 만든 연결 요소에 포함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처음 방문하는 정점 </a:t>
            </a:r>
            <a:r>
              <a:rPr lang="en-US" altLang="ko-KR" dirty="0"/>
              <a:t>-&gt; </a:t>
            </a:r>
            <a:r>
              <a:rPr lang="ko-KR" altLang="en-US" dirty="0"/>
              <a:t>연결 요소 개수 </a:t>
            </a:r>
            <a:r>
              <a:rPr lang="en-US" altLang="ko-KR" dirty="0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1844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725A0A-E9F8-D61E-33F1-9C1586B8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61055"/>
              </p:ext>
            </p:extLst>
          </p:nvPr>
        </p:nvGraphicFramePr>
        <p:xfrm>
          <a:off x="1750785" y="740832"/>
          <a:ext cx="8690430" cy="537633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69043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869043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896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89605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89605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89605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89605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896056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04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(0,</a:t>
            </a:r>
            <a:r>
              <a:rPr lang="ko-KR" altLang="en-US" dirty="0"/>
              <a:t> </a:t>
            </a:r>
            <a:r>
              <a:rPr lang="en-US" altLang="ko-KR" dirty="0"/>
              <a:t>0)</a:t>
            </a:r>
            <a:r>
              <a:rPr lang="ko-KR" altLang="en-US" dirty="0"/>
              <a:t>에서 탐색 시작 </a:t>
            </a:r>
            <a:r>
              <a:rPr lang="en-US" altLang="ko-KR" dirty="0"/>
              <a:t>(</a:t>
            </a:r>
            <a:r>
              <a:rPr lang="en-US" altLang="ko-KR" b="1" dirty="0"/>
              <a:t>+1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50358"/>
              </p:ext>
            </p:extLst>
          </p:nvPr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39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(0, 1)</a:t>
            </a:r>
            <a:r>
              <a:rPr lang="ko-KR" altLang="en-US" dirty="0"/>
              <a:t> 탐색 시작 </a:t>
            </a:r>
            <a:r>
              <a:rPr lang="en-US" altLang="ko-KR" dirty="0"/>
              <a:t>(</a:t>
            </a:r>
            <a:r>
              <a:rPr lang="ko-KR" altLang="en-US" dirty="0"/>
              <a:t>패스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14485"/>
              </p:ext>
            </p:extLst>
          </p:nvPr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5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(1, 2) </a:t>
            </a:r>
            <a:r>
              <a:rPr lang="ko-KR" altLang="en-US" dirty="0"/>
              <a:t>탐색 시작 </a:t>
            </a:r>
            <a:r>
              <a:rPr lang="en-US" altLang="ko-KR" dirty="0"/>
              <a:t>(</a:t>
            </a:r>
            <a:r>
              <a:rPr lang="ko-KR" altLang="en-US" dirty="0"/>
              <a:t>패스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/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3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(2, 4)</a:t>
            </a:r>
            <a:r>
              <a:rPr lang="ko-KR" altLang="en-US" dirty="0"/>
              <a:t> 탐색 시작 </a:t>
            </a:r>
            <a:r>
              <a:rPr lang="en-US" altLang="ko-KR" dirty="0"/>
              <a:t>(</a:t>
            </a:r>
            <a:r>
              <a:rPr lang="en-US" altLang="ko-KR" b="1" dirty="0"/>
              <a:t>+1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13135"/>
              </p:ext>
            </p:extLst>
          </p:nvPr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8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(3, 4) </a:t>
            </a:r>
            <a:r>
              <a:rPr lang="ko-KR" altLang="en-US" dirty="0"/>
              <a:t>패스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(4,2) </a:t>
            </a:r>
            <a:r>
              <a:rPr lang="ko-KR" altLang="en-US" dirty="0"/>
              <a:t>탐색 시작</a:t>
            </a:r>
            <a:r>
              <a:rPr lang="en-US" altLang="ko-KR" dirty="0"/>
              <a:t> (</a:t>
            </a:r>
            <a:r>
              <a:rPr lang="en-US" altLang="ko-KR" b="1" dirty="0"/>
              <a:t>+1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46072"/>
              </p:ext>
            </p:extLst>
          </p:nvPr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3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C83D-E502-969C-8EE9-0913634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예정</a:t>
            </a:r>
          </a:p>
        </p:txBody>
      </p:sp>
      <p:pic>
        <p:nvPicPr>
          <p:cNvPr id="5" name="내용 개체 틀 4" descr="텍스트, 번호, 폰트, 라인이(가) 표시된 사진&#10;&#10;자동 생성된 설명">
            <a:extLst>
              <a:ext uri="{FF2B5EF4-FFF2-40B4-BE49-F238E27FC236}">
                <a16:creationId xmlns:a16="http://schemas.microsoft.com/office/drawing/2014/main" id="{36ED97A5-53AB-C2C4-582B-60D96E33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1379"/>
            <a:ext cx="10515600" cy="297983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3043BF9-8036-9215-7B16-FFFE319D8B17}"/>
                  </a:ext>
                </a:extLst>
              </p14:cNvPr>
              <p14:cNvContentPartPr/>
              <p14:nvPr/>
            </p14:nvContentPartPr>
            <p14:xfrm>
              <a:off x="793097" y="2917491"/>
              <a:ext cx="89640" cy="8697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3043BF9-8036-9215-7B16-FFFE319D8B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57" y="2908491"/>
                <a:ext cx="107280" cy="88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FCE5CA83-44FC-4045-EDCA-E857206F44F5}"/>
              </a:ext>
            </a:extLst>
          </p:cNvPr>
          <p:cNvGrpSpPr/>
          <p:nvPr/>
        </p:nvGrpSpPr>
        <p:grpSpPr>
          <a:xfrm>
            <a:off x="793457" y="3919011"/>
            <a:ext cx="131760" cy="1409400"/>
            <a:chOff x="793457" y="3919011"/>
            <a:chExt cx="131760" cy="14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6683A20-DD93-0A83-5F2E-F15BFFA1793F}"/>
                    </a:ext>
                  </a:extLst>
                </p14:cNvPr>
                <p14:cNvContentPartPr/>
                <p14:nvPr/>
              </p14:nvContentPartPr>
              <p14:xfrm>
                <a:off x="815417" y="3919011"/>
                <a:ext cx="109800" cy="495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6683A20-DD93-0A83-5F2E-F15BFFA179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6777" y="3910011"/>
                  <a:ext cx="1274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850ABEA-598C-434C-BEF1-6249E18E6073}"/>
                    </a:ext>
                  </a:extLst>
                </p14:cNvPr>
                <p14:cNvContentPartPr/>
                <p14:nvPr/>
              </p14:nvContentPartPr>
              <p14:xfrm>
                <a:off x="793457" y="4560891"/>
                <a:ext cx="120960" cy="767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850ABEA-598C-434C-BEF1-6249E18E60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4817" y="4551891"/>
                  <a:ext cx="138600" cy="78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992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(4, 3) </a:t>
            </a:r>
            <a:r>
              <a:rPr lang="ko-KR" altLang="en-US" dirty="0"/>
              <a:t>패스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(4,7) </a:t>
            </a:r>
            <a:r>
              <a:rPr lang="ko-KR" altLang="en-US" dirty="0"/>
              <a:t>탐색 시작</a:t>
            </a:r>
            <a:r>
              <a:rPr lang="en-US" altLang="ko-KR" dirty="0"/>
              <a:t> (</a:t>
            </a:r>
            <a:r>
              <a:rPr lang="en-US" altLang="ko-KR" b="1" dirty="0"/>
              <a:t>+1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29145"/>
              </p:ext>
            </p:extLst>
          </p:nvPr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19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(5,4) </a:t>
            </a:r>
            <a:r>
              <a:rPr lang="ko-KR" altLang="en-US" dirty="0"/>
              <a:t>탐색 시작</a:t>
            </a:r>
            <a:r>
              <a:rPr lang="en-US" altLang="ko-KR" dirty="0"/>
              <a:t> (</a:t>
            </a:r>
            <a:r>
              <a:rPr lang="en-US" altLang="ko-KR" b="1" dirty="0"/>
              <a:t>+1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8751"/>
              </p:ext>
            </p:extLst>
          </p:nvPr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12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2E77E-D48E-3E49-CB67-58665571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총 연결 요소</a:t>
            </a:r>
            <a:r>
              <a:rPr lang="en-US" altLang="ko-KR" dirty="0"/>
              <a:t>: 5</a:t>
            </a:r>
            <a:r>
              <a:rPr lang="ko-KR" altLang="en-US" dirty="0"/>
              <a:t>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055A0-5ED4-27EE-2550-DC5AF78A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1DAEBEA-031B-627B-35DD-FBDC3DEAF055}"/>
              </a:ext>
            </a:extLst>
          </p:cNvPr>
          <p:cNvGraphicFramePr>
            <a:graphicFrameLocks noGrp="1"/>
          </p:cNvGraphicFramePr>
          <p:nvPr/>
        </p:nvGraphicFramePr>
        <p:xfrm>
          <a:off x="2317750" y="1825625"/>
          <a:ext cx="7556500" cy="42915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55650">
                  <a:extLst>
                    <a:ext uri="{9D8B030D-6E8A-4147-A177-3AD203B41FA5}">
                      <a16:colId xmlns:a16="http://schemas.microsoft.com/office/drawing/2014/main" val="127976551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2361349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7468517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94397109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5503743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412483142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269009386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62059228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0627417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65107228"/>
                    </a:ext>
                  </a:extLst>
                </a:gridCol>
              </a:tblGrid>
              <a:tr h="715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20503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05507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9129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3861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25066"/>
                  </a:ext>
                </a:extLst>
              </a:tr>
              <a:tr h="715257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7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9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D41E8-72E4-D724-4BA3-B172602B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1-3. 2667 </a:t>
            </a:r>
            <a:r>
              <a:rPr lang="ko-KR" altLang="en-US" dirty="0" err="1"/>
              <a:t>단지번호붙이기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4DDA05-0E8A-3083-B5A3-89953CBD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바이러스 </a:t>
            </a:r>
            <a:r>
              <a:rPr lang="en-US" altLang="ko-KR" dirty="0"/>
              <a:t>+ </a:t>
            </a:r>
            <a:r>
              <a:rPr lang="ko-KR" altLang="en-US" dirty="0"/>
              <a:t>유기농 배추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유기농 배추처럼 모든 정점에서 탐색 시작</a:t>
            </a:r>
            <a:endParaRPr lang="en-US" altLang="ko-KR" dirty="0"/>
          </a:p>
          <a:p>
            <a:r>
              <a:rPr lang="ko-KR" altLang="en-US" dirty="0"/>
              <a:t>탐색할 때 바이러스처럼 개수 </a:t>
            </a:r>
            <a:r>
              <a:rPr lang="ko-KR" altLang="en-US" dirty="0" err="1"/>
              <a:t>카운팅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크기가 최대 </a:t>
            </a:r>
            <a:r>
              <a:rPr lang="en-US" altLang="ko-KR" dirty="0"/>
              <a:t>25 x 25</a:t>
            </a:r>
            <a:r>
              <a:rPr lang="ko-KR" altLang="en-US" dirty="0"/>
              <a:t>로 작기 때문에 표시만 해두고 나중에 </a:t>
            </a:r>
            <a:r>
              <a:rPr lang="ko-KR" altLang="en-US" dirty="0" err="1"/>
              <a:t>카운팅</a:t>
            </a:r>
            <a:r>
              <a:rPr lang="ko-KR" altLang="en-US" dirty="0"/>
              <a:t> 해도 무관함</a:t>
            </a:r>
          </a:p>
        </p:txBody>
      </p:sp>
    </p:spTree>
    <p:extLst>
      <p:ext uri="{BB962C8B-B14F-4D97-AF65-F5344CB8AC3E}">
        <p14:creationId xmlns:p14="http://schemas.microsoft.com/office/powerpoint/2010/main" val="4241725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567BF-577C-C58B-7CDE-AF4395CC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그냥 유명한 토마토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98696-050B-37DF-8FD2-D696405CC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는 아니고 시작점이 여러 개인 </a:t>
            </a:r>
            <a:r>
              <a:rPr lang="en-US" altLang="ko-KR" dirty="0"/>
              <a:t>BFS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723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7576 </a:t>
            </a:r>
            <a:r>
              <a:rPr lang="ko-KR" altLang="en-US" dirty="0"/>
              <a:t>토마토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561009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0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883602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232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3318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6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472781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89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534904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3067A-69EB-DA57-A61C-42FE1568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연결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4D907-637D-CD29-1557-15DDBE79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99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966158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15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9806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29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일차 </a:t>
            </a:r>
            <a:r>
              <a:rPr lang="en-US" altLang="ko-KR" dirty="0"/>
              <a:t>(</a:t>
            </a:r>
            <a:r>
              <a:rPr lang="ko-KR" altLang="en-US" dirty="0"/>
              <a:t>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31123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59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일차 시작점 </a:t>
            </a:r>
            <a:r>
              <a:rPr lang="en-US" altLang="ko-KR" dirty="0"/>
              <a:t>0</a:t>
            </a:r>
            <a:r>
              <a:rPr lang="ko-KR" altLang="en-US" dirty="0"/>
              <a:t>이 적절한가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515215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288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시작점을 </a:t>
            </a:r>
            <a:r>
              <a:rPr lang="en-US" altLang="ko-KR" dirty="0"/>
              <a:t>1</a:t>
            </a:r>
            <a:r>
              <a:rPr lang="ko-KR" altLang="en-US" dirty="0"/>
              <a:t>로 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876694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399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00E4-6CCA-C65F-C436-82E9ED8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 </a:t>
            </a:r>
            <a:r>
              <a:rPr lang="en-US" altLang="ko-KR" dirty="0"/>
              <a:t>= 7 - 1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E011D8-77D7-2E5E-E1F7-57FE945B30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6772"/>
              </p:ext>
            </p:extLst>
          </p:nvPr>
        </p:nvGraphicFramePr>
        <p:xfrm>
          <a:off x="2856000" y="1690688"/>
          <a:ext cx="6480000" cy="4320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05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2F1B7-B548-488A-3EC8-59D6F637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방법 </a:t>
            </a:r>
            <a:r>
              <a:rPr lang="en-US" altLang="ko-KR" dirty="0"/>
              <a:t>(</a:t>
            </a:r>
            <a:r>
              <a:rPr lang="ko-KR" altLang="en-US" dirty="0"/>
              <a:t>사실 이게 더 흔함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7E1378-41E4-2045-28BF-DE426EE9F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visit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11A440D-9EA0-EC07-30C3-0403B311A9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D9DE44-E4B4-8AD5-B805-024E1FA6D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A1CB81F-9E62-3A64-8D28-8A21E542DF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altLang="ko-KR" dirty="0"/>
              <a:t>[x, y] -&gt; [x, y, day]</a:t>
            </a:r>
            <a:endParaRPr lang="ko-KR" altLang="en-US" dirty="0"/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5CA65D50-8D05-1FA0-3685-32A9F5B77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846493"/>
              </p:ext>
            </p:extLst>
          </p:nvPr>
        </p:nvGraphicFramePr>
        <p:xfrm>
          <a:off x="760411" y="2505075"/>
          <a:ext cx="5259390" cy="368458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76565">
                  <a:extLst>
                    <a:ext uri="{9D8B030D-6E8A-4147-A177-3AD203B41FA5}">
                      <a16:colId xmlns:a16="http://schemas.microsoft.com/office/drawing/2014/main" val="1536661490"/>
                    </a:ext>
                  </a:extLst>
                </a:gridCol>
                <a:gridCol w="876565">
                  <a:extLst>
                    <a:ext uri="{9D8B030D-6E8A-4147-A177-3AD203B41FA5}">
                      <a16:colId xmlns:a16="http://schemas.microsoft.com/office/drawing/2014/main" val="4207820752"/>
                    </a:ext>
                  </a:extLst>
                </a:gridCol>
                <a:gridCol w="876565">
                  <a:extLst>
                    <a:ext uri="{9D8B030D-6E8A-4147-A177-3AD203B41FA5}">
                      <a16:colId xmlns:a16="http://schemas.microsoft.com/office/drawing/2014/main" val="3912505194"/>
                    </a:ext>
                  </a:extLst>
                </a:gridCol>
                <a:gridCol w="876565">
                  <a:extLst>
                    <a:ext uri="{9D8B030D-6E8A-4147-A177-3AD203B41FA5}">
                      <a16:colId xmlns:a16="http://schemas.microsoft.com/office/drawing/2014/main" val="1680566082"/>
                    </a:ext>
                  </a:extLst>
                </a:gridCol>
                <a:gridCol w="876565">
                  <a:extLst>
                    <a:ext uri="{9D8B030D-6E8A-4147-A177-3AD203B41FA5}">
                      <a16:colId xmlns:a16="http://schemas.microsoft.com/office/drawing/2014/main" val="2390022376"/>
                    </a:ext>
                  </a:extLst>
                </a:gridCol>
                <a:gridCol w="876565">
                  <a:extLst>
                    <a:ext uri="{9D8B030D-6E8A-4147-A177-3AD203B41FA5}">
                      <a16:colId xmlns:a16="http://schemas.microsoft.com/office/drawing/2014/main" val="221561736"/>
                    </a:ext>
                  </a:extLst>
                </a:gridCol>
              </a:tblGrid>
              <a:tr h="921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(1)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96401"/>
                  </a:ext>
                </a:extLst>
              </a:tr>
              <a:tr h="921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(1)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01250"/>
                  </a:ext>
                </a:extLst>
              </a:tr>
              <a:tr h="921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(1)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29717"/>
                  </a:ext>
                </a:extLst>
              </a:tr>
              <a:tr h="921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(1)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48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033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D71C1-A2C7-78AC-DB39-9FB6F770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7569 </a:t>
            </a:r>
            <a:r>
              <a:rPr lang="ko-KR" altLang="en-US" dirty="0"/>
              <a:t>토마토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5E34-1D09-8260-E5DD-B1C484C8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-&gt; 3</a:t>
            </a:r>
            <a:r>
              <a:rPr lang="ko-KR" altLang="en-US" dirty="0"/>
              <a:t>차원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방향 </a:t>
            </a:r>
            <a:r>
              <a:rPr lang="en-US" altLang="ko-KR" dirty="0"/>
              <a:t>-&gt; 6</a:t>
            </a:r>
            <a:r>
              <a:rPr lang="ko-KR" altLang="en-US" dirty="0"/>
              <a:t>방향</a:t>
            </a:r>
            <a:endParaRPr lang="en-US" altLang="ko-KR" dirty="0"/>
          </a:p>
          <a:p>
            <a:r>
              <a:rPr lang="ko-KR" altLang="en-US" dirty="0"/>
              <a:t>나머지 동일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044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65E6F2F-ED3B-955F-888B-145A75F9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-&gt; 3</a:t>
            </a:r>
            <a:r>
              <a:rPr lang="ko-KR" altLang="en-US" dirty="0"/>
              <a:t>차원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301C35-7CCB-C425-D752-DC3426764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(4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내용 개체 틀 9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0630BBAE-2ACD-9051-AABE-319C4E15E6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47" y="2505075"/>
            <a:ext cx="4618469" cy="368458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0AAAE6F-E23E-4E42-8EC9-C859235E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</a:t>
            </a:r>
            <a:r>
              <a:rPr lang="en-US" altLang="ko-KR" dirty="0"/>
              <a:t>(6</a:t>
            </a:r>
            <a:r>
              <a:rPr lang="ko-KR" altLang="en-US" dirty="0"/>
              <a:t>방향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내용 개체 틀 11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33B12088-C3CF-650D-72BF-A17AE2E501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25" y="2505075"/>
            <a:ext cx="4469338" cy="3684588"/>
          </a:xfrm>
        </p:spPr>
      </p:pic>
    </p:spTree>
    <p:extLst>
      <p:ext uri="{BB962C8B-B14F-4D97-AF65-F5344CB8AC3E}">
        <p14:creationId xmlns:p14="http://schemas.microsoft.com/office/powerpoint/2010/main" val="1544796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0EC89-0781-D3CA-C7BA-F73FFC21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경로 </a:t>
            </a:r>
            <a:r>
              <a:rPr lang="ko-KR" altLang="en-US" dirty="0" err="1"/>
              <a:t>역추적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FC3D-88C8-E171-39F2-5F64166F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줄 요약</a:t>
            </a:r>
            <a:r>
              <a:rPr lang="en-US" altLang="ko-KR" dirty="0"/>
              <a:t>: </a:t>
            </a:r>
            <a:r>
              <a:rPr lang="ko-KR" altLang="en-US" dirty="0"/>
              <a:t>왔던 길 되돌아가는 방법</a:t>
            </a:r>
          </a:p>
        </p:txBody>
      </p:sp>
    </p:spTree>
    <p:extLst>
      <p:ext uri="{BB962C8B-B14F-4D97-AF65-F5344CB8AC3E}">
        <p14:creationId xmlns:p14="http://schemas.microsoft.com/office/powerpoint/2010/main" val="142294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2ABE5-3255-8E95-5C6D-43AE6488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2606 </a:t>
            </a:r>
            <a:r>
              <a:rPr lang="ko-KR" altLang="en-US" dirty="0"/>
              <a:t>바이러스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19974-360F-8D87-07E4-5A4401AD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정점과 연결된 정점의 개수를 구하는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정점에서 탐색을 시작하여 갈 수 있는 모든 정점 탐색</a:t>
            </a:r>
            <a:endParaRPr lang="en-US" altLang="ko-KR" dirty="0"/>
          </a:p>
          <a:p>
            <a:r>
              <a:rPr lang="ko-KR" altLang="en-US" dirty="0"/>
              <a:t>각 정점 방문할 때마다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번 정점은 제외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475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B2882-85F2-D83B-B628-0794B9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11725 </a:t>
            </a:r>
            <a:r>
              <a:rPr lang="ko-KR" altLang="en-US" dirty="0"/>
              <a:t>트리의 부모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2FF22-4378-CAC9-9940-273E1403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역추적</a:t>
            </a:r>
            <a:r>
              <a:rPr lang="ko-KR" altLang="en-US" dirty="0"/>
              <a:t> 하기 전 몸풀기</a:t>
            </a:r>
            <a:endParaRPr lang="en-US" altLang="ko-KR" dirty="0"/>
          </a:p>
          <a:p>
            <a:r>
              <a:rPr lang="ko-KR" altLang="en-US" dirty="0"/>
              <a:t>역추적과 직접적인 연관은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06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5D77-9F93-E498-65BD-1CFAFE8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자식은 여럿이지만 부모는 하나</a:t>
            </a:r>
          </a:p>
        </p:txBody>
      </p:sp>
      <p:pic>
        <p:nvPicPr>
          <p:cNvPr id="7" name="내용 개체 틀 6" descr="스크린샷, 원, 라인, 예술이(가) 표시된 사진&#10;&#10;자동 생성된 설명">
            <a:extLst>
              <a:ext uri="{FF2B5EF4-FFF2-40B4-BE49-F238E27FC236}">
                <a16:creationId xmlns:a16="http://schemas.microsoft.com/office/drawing/2014/main" id="{83245763-5A7C-BDAB-98E0-6B9E14F81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46" y="1825625"/>
            <a:ext cx="7754307" cy="4351338"/>
          </a:xfrm>
        </p:spPr>
      </p:pic>
    </p:spTree>
    <p:extLst>
      <p:ext uri="{BB962C8B-B14F-4D97-AF65-F5344CB8AC3E}">
        <p14:creationId xmlns:p14="http://schemas.microsoft.com/office/powerpoint/2010/main" val="844232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, 원, 라인, 예술이(가) 표시된 사진&#10;&#10;자동 생성된 설명">
            <a:extLst>
              <a:ext uri="{FF2B5EF4-FFF2-40B4-BE49-F238E27FC236}">
                <a16:creationId xmlns:a16="http://schemas.microsoft.com/office/drawing/2014/main" id="{FF7E091E-4A79-01CB-6821-6D205FE4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53398"/>
            <a:ext cx="9269119" cy="5201376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33029"/>
              </p:ext>
            </p:extLst>
          </p:nvPr>
        </p:nvGraphicFramePr>
        <p:xfrm>
          <a:off x="1461439" y="5397318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20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23516"/>
              </p:ext>
            </p:extLst>
          </p:nvPr>
        </p:nvGraphicFramePr>
        <p:xfrm>
          <a:off x="1461440" y="5435423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6DFE417-06E2-4BA7-8A64-4D65B68E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15293"/>
            <a:ext cx="929769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10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93837"/>
              </p:ext>
            </p:extLst>
          </p:nvPr>
        </p:nvGraphicFramePr>
        <p:xfrm>
          <a:off x="1461440" y="5364672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7E14C70-F746-E89C-10B6-241796D3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0"/>
            <a:ext cx="929769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5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92127"/>
              </p:ext>
            </p:extLst>
          </p:nvPr>
        </p:nvGraphicFramePr>
        <p:xfrm>
          <a:off x="1461440" y="5422181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80934B2-6CDA-84B0-0B0F-A1910471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05766"/>
            <a:ext cx="932627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8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84090"/>
              </p:ext>
            </p:extLst>
          </p:nvPr>
        </p:nvGraphicFramePr>
        <p:xfrm>
          <a:off x="1461440" y="5449400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9242C64-2C42-A466-9AB8-141E2995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67661"/>
            <a:ext cx="9326277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83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53978"/>
              </p:ext>
            </p:extLst>
          </p:nvPr>
        </p:nvGraphicFramePr>
        <p:xfrm>
          <a:off x="1461440" y="5392242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1E112DB-71BA-2BD1-E1BB-ECD3B6BC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24819"/>
            <a:ext cx="930722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13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63142"/>
              </p:ext>
            </p:extLst>
          </p:nvPr>
        </p:nvGraphicFramePr>
        <p:xfrm>
          <a:off x="1461440" y="5392242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CDCB5E39-F6F6-85F8-CA6D-8F4789E2A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24819"/>
            <a:ext cx="928817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64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44A982D-5F78-7666-C3CE-0288F5E0E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6941"/>
              </p:ext>
            </p:extLst>
          </p:nvPr>
        </p:nvGraphicFramePr>
        <p:xfrm>
          <a:off x="1461440" y="5392242"/>
          <a:ext cx="9269120" cy="130728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158640">
                  <a:extLst>
                    <a:ext uri="{9D8B030D-6E8A-4147-A177-3AD203B41FA5}">
                      <a16:colId xmlns:a16="http://schemas.microsoft.com/office/drawing/2014/main" val="1321054939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664568866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4001784690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51111953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25690475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274200033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3041506017"/>
                    </a:ext>
                  </a:extLst>
                </a:gridCol>
                <a:gridCol w="1158640">
                  <a:extLst>
                    <a:ext uri="{9D8B030D-6E8A-4147-A177-3AD203B41FA5}">
                      <a16:colId xmlns:a16="http://schemas.microsoft.com/office/drawing/2014/main" val="827682693"/>
                    </a:ext>
                  </a:extLst>
                </a:gridCol>
              </a:tblGrid>
              <a:tr h="65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68496"/>
                  </a:ext>
                </a:extLst>
              </a:tr>
              <a:tr h="65364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-1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1153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D9C0315-11FC-D4BF-C2C7-3768382F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24819"/>
            <a:ext cx="928817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5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F2913-C735-262C-FAB9-DA0D9E9E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E3526A0-5F0C-CEF8-2FF8-6184BF7B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3BB329-5AE5-2A73-5D91-34AC84C4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833075"/>
            <a:ext cx="926911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8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E8A38-CF16-C170-37D5-2FE3FB89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3-2. 12852 1</a:t>
            </a:r>
            <a:r>
              <a:rPr lang="ko-KR" altLang="en-US" dirty="0"/>
              <a:t>로 만들기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1" name="내용 개체 틀 10" descr="원, 스크린샷, 시계, 라인이(가) 표시된 사진&#10;&#10;자동 생성된 설명">
            <a:extLst>
              <a:ext uri="{FF2B5EF4-FFF2-40B4-BE49-F238E27FC236}">
                <a16:creationId xmlns:a16="http://schemas.microsoft.com/office/drawing/2014/main" id="{A3C20FCA-85AA-F7AC-0D87-E97D641FB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57" y="1825625"/>
            <a:ext cx="7748086" cy="4351338"/>
          </a:xfrm>
        </p:spPr>
      </p:pic>
    </p:spTree>
    <p:extLst>
      <p:ext uri="{BB962C8B-B14F-4D97-AF65-F5344CB8AC3E}">
        <p14:creationId xmlns:p14="http://schemas.microsoft.com/office/powerpoint/2010/main" val="468173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92DD0-0FDC-447F-CE48-BC7AF75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저장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C8C690-A7DD-B016-3F79-A60D70ED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361498"/>
              </p:ext>
            </p:extLst>
          </p:nvPr>
        </p:nvGraphicFramePr>
        <p:xfrm>
          <a:off x="838200" y="1825625"/>
          <a:ext cx="10799998" cy="345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3126392835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94662937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1969773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550399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4842404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428892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1112609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9667915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716483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60015723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02789707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1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4865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344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9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4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92DD0-0FDC-447F-CE48-BC7AF75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저장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C8C690-A7DD-B016-3F79-A60D70ED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083618"/>
              </p:ext>
            </p:extLst>
          </p:nvPr>
        </p:nvGraphicFramePr>
        <p:xfrm>
          <a:off x="838200" y="1825625"/>
          <a:ext cx="10799998" cy="345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3126392835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94662937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1969773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550399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4842404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428892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1112609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9667915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716483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60015723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02789707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1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4865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344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9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86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92DD0-0FDC-447F-CE48-BC7AF75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저장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C8C690-A7DD-B016-3F79-A60D70ED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69470"/>
              </p:ext>
            </p:extLst>
          </p:nvPr>
        </p:nvGraphicFramePr>
        <p:xfrm>
          <a:off x="838200" y="1825625"/>
          <a:ext cx="10799998" cy="345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3126392835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94662937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1969773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550399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4842404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428892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1112609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9667915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716483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60015723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02789707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1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4865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344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69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471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92DD0-0FDC-447F-CE48-BC7AF75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저장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C8C690-A7DD-B016-3F79-A60D70ED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779740"/>
              </p:ext>
            </p:extLst>
          </p:nvPr>
        </p:nvGraphicFramePr>
        <p:xfrm>
          <a:off x="838200" y="1825625"/>
          <a:ext cx="10799998" cy="345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3126392835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94662937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1969773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550399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4842404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428892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1112609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9667915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716483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60015723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02789707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1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9881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4865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54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6862D-FAED-F264-8024-C1337506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전부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72982-38C3-E4B1-9D8D-D7C1BD82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메모리 모두 비효율적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40978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92DD0-0FDC-447F-CE48-BC7AF75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부분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C8C690-A7DD-B016-3F79-A60D70ED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690646"/>
              </p:ext>
            </p:extLst>
          </p:nvPr>
        </p:nvGraphicFramePr>
        <p:xfrm>
          <a:off x="838200" y="1825625"/>
          <a:ext cx="10799998" cy="345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3126392835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94662937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1969773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550399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4842404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428892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1112609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9667915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716483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60015723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02789707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1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9881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4865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84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92DD0-0FDC-447F-CE48-BC7AF75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부분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C8C690-A7DD-B016-3F79-A60D70ED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856165"/>
              </p:ext>
            </p:extLst>
          </p:nvPr>
        </p:nvGraphicFramePr>
        <p:xfrm>
          <a:off x="838200" y="1825625"/>
          <a:ext cx="10799998" cy="3456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3126392835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94662937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1969773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550399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4842404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428892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1112609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9667915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716483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60015723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02789707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1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9881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4865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73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1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92DD0-0FDC-447F-CE48-BC7AF75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역추적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C8C690-A7DD-B016-3F79-A60D70ED3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474540"/>
              </p:ext>
            </p:extLst>
          </p:nvPr>
        </p:nvGraphicFramePr>
        <p:xfrm>
          <a:off x="838200" y="1825625"/>
          <a:ext cx="10799998" cy="172800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981818">
                  <a:extLst>
                    <a:ext uri="{9D8B030D-6E8A-4147-A177-3AD203B41FA5}">
                      <a16:colId xmlns:a16="http://schemas.microsoft.com/office/drawing/2014/main" val="3126392835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946629370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19697731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550399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4842404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428892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1011126099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269667915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971648338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600157234"/>
                    </a:ext>
                  </a:extLst>
                </a:gridCol>
                <a:gridCol w="981818">
                  <a:extLst>
                    <a:ext uri="{9D8B030D-6E8A-4147-A177-3AD203B41FA5}">
                      <a16:colId xmlns:a16="http://schemas.microsoft.com/office/drawing/2014/main" val="802789707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4121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9881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AB666442-224C-51E8-BD73-0F774158ADF4}"/>
              </a:ext>
            </a:extLst>
          </p:cNvPr>
          <p:cNvSpPr/>
          <p:nvPr/>
        </p:nvSpPr>
        <p:spPr>
          <a:xfrm>
            <a:off x="3164749" y="4589307"/>
            <a:ext cx="5862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1 -&gt; 3 -&gt; 9 -&gt; 10</a:t>
            </a:r>
          </a:p>
        </p:txBody>
      </p:sp>
    </p:spTree>
    <p:extLst>
      <p:ext uri="{BB962C8B-B14F-4D97-AF65-F5344CB8AC3E}">
        <p14:creationId xmlns:p14="http://schemas.microsoft.com/office/powerpoint/2010/main" val="1270664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55F5-F6F7-ED93-CB48-4A76DC61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3-3. 13913 </a:t>
            </a:r>
            <a:r>
              <a:rPr lang="ko-KR" altLang="en-US" dirty="0"/>
              <a:t>숨바꼭질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28BA8D6-9A46-33D5-A22E-6688859CB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275" y="1435893"/>
            <a:ext cx="7753445" cy="4351338"/>
          </a:xfr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0A2B5C-A663-745E-0D1A-56E252081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74570"/>
              </p:ext>
            </p:extLst>
          </p:nvPr>
        </p:nvGraphicFramePr>
        <p:xfrm>
          <a:off x="713016" y="5124449"/>
          <a:ext cx="10765965" cy="132556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12665">
                  <a:extLst>
                    <a:ext uri="{9D8B030D-6E8A-4147-A177-3AD203B41FA5}">
                      <a16:colId xmlns:a16="http://schemas.microsoft.com/office/drawing/2014/main" val="8586462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786985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523978093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48636237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644978069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80111559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3669058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38878321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25560260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80258986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93898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9421861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4167094629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055649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3905213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74507856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66694624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95146074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544230004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200897065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979299386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39322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0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6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3CD43-1F69-4821-ACF1-2C2456A6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D4DFE-B24D-B12A-26B4-F484A9E5D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82BC6E-5644-CBF8-E841-CE435295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814022"/>
            <a:ext cx="929769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65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FAA41-B750-2F0C-DA7D-07FE6FBB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6470A-A000-980A-17FC-B17961E3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689021A9-EBDE-555E-9AA4-33777525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57" y="1299368"/>
            <a:ext cx="7697881" cy="435133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8CB2C0-A2A2-D7A3-5945-9B2156617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33369"/>
              </p:ext>
            </p:extLst>
          </p:nvPr>
        </p:nvGraphicFramePr>
        <p:xfrm>
          <a:off x="713016" y="5124449"/>
          <a:ext cx="10765965" cy="132556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12665">
                  <a:extLst>
                    <a:ext uri="{9D8B030D-6E8A-4147-A177-3AD203B41FA5}">
                      <a16:colId xmlns:a16="http://schemas.microsoft.com/office/drawing/2014/main" val="8586462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786985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523978093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48636237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644978069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80111559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3669058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38878321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25560260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80258986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93898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9421861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4167094629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055649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3905213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74507856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66694624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95146074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544230004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200897065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979299386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39322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0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40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4B826-11DC-A7A3-8705-A66C29E4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6F6CD1-57AB-61D9-2641-F9CBC1A5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2F2EE966-C238-14E8-6DE5-E36FD9FD4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6" y="1435893"/>
            <a:ext cx="7725503" cy="4351338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751A08-BACB-A195-7DF7-12B2533B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169950"/>
              </p:ext>
            </p:extLst>
          </p:nvPr>
        </p:nvGraphicFramePr>
        <p:xfrm>
          <a:off x="713016" y="5124449"/>
          <a:ext cx="10765965" cy="1325564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512665">
                  <a:extLst>
                    <a:ext uri="{9D8B030D-6E8A-4147-A177-3AD203B41FA5}">
                      <a16:colId xmlns:a16="http://schemas.microsoft.com/office/drawing/2014/main" val="8586462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786985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523978093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48636237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644978069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80111559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3669058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38878321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25560260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802589860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93898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9421861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4167094629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05564998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13905213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74507856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666946246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3951460747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2544230004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200897065"/>
                    </a:ext>
                  </a:extLst>
                </a:gridCol>
                <a:gridCol w="512665">
                  <a:extLst>
                    <a:ext uri="{9D8B030D-6E8A-4147-A177-3AD203B41FA5}">
                      <a16:colId xmlns:a16="http://schemas.microsoft.com/office/drawing/2014/main" val="1979299386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39322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0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097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E6C35-5DA3-68C3-FFDB-9AC83935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 </a:t>
            </a:r>
            <a:r>
              <a:rPr lang="ko-KR" altLang="en-US" dirty="0"/>
              <a:t>나올 때 까지 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2EE5E-BE1D-9D7B-B13B-6E1D92E8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27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DD11-72E5-E3C9-9EF0-149BD112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82B1D-FE51-37B6-B791-58D2AF6C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D6A47-A6B6-29B5-819E-85896440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818785"/>
            <a:ext cx="9269119" cy="52204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502D6A-456A-C2BF-C0E1-7D1E6FFE82AD}"/>
              </a:ext>
            </a:extLst>
          </p:cNvPr>
          <p:cNvSpPr/>
          <p:nvPr/>
        </p:nvSpPr>
        <p:spPr>
          <a:xfrm>
            <a:off x="5859304" y="4860843"/>
            <a:ext cx="8433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58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EF37-572C-0C36-4693-2361F158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959DD1-9797-AD64-CB55-471AB41A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C8D7A-0888-5B14-0876-2EFEA6A7E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804496"/>
            <a:ext cx="9307224" cy="52490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76DFD9-546E-BC3F-6A34-27F5CE6FBB10}"/>
              </a:ext>
            </a:extLst>
          </p:cNvPr>
          <p:cNvSpPr/>
          <p:nvPr/>
        </p:nvSpPr>
        <p:spPr>
          <a:xfrm>
            <a:off x="5859304" y="4860843"/>
            <a:ext cx="8433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10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F75F-B1B0-F82B-F76D-79EC7D9C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F4DA5-D60C-5D53-5621-20829A1F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2ED0C-5D51-FBCE-7F43-065CAED4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828312"/>
            <a:ext cx="9307224" cy="52013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61C9A08-687C-4343-B44D-1C2C6AF29FBC}"/>
              </a:ext>
            </a:extLst>
          </p:cNvPr>
          <p:cNvSpPr/>
          <p:nvPr/>
        </p:nvSpPr>
        <p:spPr>
          <a:xfrm>
            <a:off x="5859304" y="4860843"/>
            <a:ext cx="8433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4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1143</Words>
  <Application>Microsoft Office PowerPoint</Application>
  <PresentationFormat>와이드스크린</PresentationFormat>
  <Paragraphs>761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그래프 이론 기초 (2)</vt:lpstr>
      <vt:lpstr>오늘 예정</vt:lpstr>
      <vt:lpstr>1. 연결 요소</vt:lpstr>
      <vt:lpstr>1-1. 2606 바이러스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1-2. 1012 유기농 배추</vt:lpstr>
      <vt:lpstr>PowerPoint 프레젠테이션</vt:lpstr>
      <vt:lpstr>(0, 0)에서 탐색 시작 (+1)</vt:lpstr>
      <vt:lpstr>(0, 1) 탐색 시작 (패스)</vt:lpstr>
      <vt:lpstr>(1, 2) 탐색 시작 (패스)</vt:lpstr>
      <vt:lpstr>(2, 4) 탐색 시작 (+1)</vt:lpstr>
      <vt:lpstr>(3, 4) 패스, (4,2) 탐색 시작 (+1)</vt:lpstr>
      <vt:lpstr>(4, 3) 패스, (4,7) 탐색 시작 (+1)</vt:lpstr>
      <vt:lpstr>(5,4) 탐색 시작 (+1)</vt:lpstr>
      <vt:lpstr>총 연결 요소: 5개</vt:lpstr>
      <vt:lpstr>1-3. 2667 단지번호붙이기 </vt:lpstr>
      <vt:lpstr>2. 그냥 유명한 토마토</vt:lpstr>
      <vt:lpstr>2-1. 7576 토마토</vt:lpstr>
      <vt:lpstr>0일차</vt:lpstr>
      <vt:lpstr>1일차</vt:lpstr>
      <vt:lpstr>2일차</vt:lpstr>
      <vt:lpstr>3일차</vt:lpstr>
      <vt:lpstr>4일차</vt:lpstr>
      <vt:lpstr>5일차</vt:lpstr>
      <vt:lpstr>6일차 (끝)</vt:lpstr>
      <vt:lpstr>0일차 시작점 0이 적절한가?</vt:lpstr>
      <vt:lpstr>시작점을 1로 한다면?</vt:lpstr>
      <vt:lpstr>답 = 7 - 1</vt:lpstr>
      <vt:lpstr>다른 방법 (사실 이게 더 흔함)</vt:lpstr>
      <vt:lpstr>2-2. 7569 토마토</vt:lpstr>
      <vt:lpstr>2차원 -&gt; 3차원</vt:lpstr>
      <vt:lpstr>3. 경로 역추적</vt:lpstr>
      <vt:lpstr>3-1. 11725 트리의 부모 찾기</vt:lpstr>
      <vt:lpstr>자식은 여럿이지만 부모는 하나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3-2. 12852 1로 만들기 2</vt:lpstr>
      <vt:lpstr>경로 저장?</vt:lpstr>
      <vt:lpstr>경로 저장?</vt:lpstr>
      <vt:lpstr>경로 저장?</vt:lpstr>
      <vt:lpstr>경로 저장?</vt:lpstr>
      <vt:lpstr>경로 전부 저장</vt:lpstr>
      <vt:lpstr>중복된 부분?</vt:lpstr>
      <vt:lpstr>필요한 부분</vt:lpstr>
      <vt:lpstr>역추적</vt:lpstr>
      <vt:lpstr>3-3. 13913 숨바꼭질 4</vt:lpstr>
      <vt:lpstr>PowerPoint 프레젠테이션</vt:lpstr>
      <vt:lpstr>PowerPoint 프레젠테이션</vt:lpstr>
      <vt:lpstr>17 나올 때 까지 반복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8</cp:revision>
  <dcterms:created xsi:type="dcterms:W3CDTF">2024-09-12T08:07:30Z</dcterms:created>
  <dcterms:modified xsi:type="dcterms:W3CDTF">2024-09-21T11:58:32Z</dcterms:modified>
</cp:coreProperties>
</file>