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93" r:id="rId11"/>
    <p:sldId id="294" r:id="rId12"/>
    <p:sldId id="295" r:id="rId13"/>
    <p:sldId id="296" r:id="rId14"/>
    <p:sldId id="297" r:id="rId15"/>
    <p:sldId id="298" r:id="rId16"/>
    <p:sldId id="268" r:id="rId17"/>
    <p:sldId id="258" r:id="rId18"/>
    <p:sldId id="25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9" r:id="rId41"/>
    <p:sldId id="300" r:id="rId42"/>
    <p:sldId id="301" r:id="rId43"/>
    <p:sldId id="304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2" r:id="rId82"/>
    <p:sldId id="343" r:id="rId83"/>
    <p:sldId id="344" r:id="rId84"/>
    <p:sldId id="345" r:id="rId8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E6BCD-7E03-1A46-7263-229DF6FAA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986DF3-9BFE-7E54-16E8-E0973EE2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DC48B-DF46-2A36-43CB-49A380ED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108DE-0B21-0CA6-387B-65D4609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3F1E1-8D48-9E83-7BB4-0E14799D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1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2B003-9084-B11B-9B94-4BA4956A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4D37C-36D3-F97D-E312-F0C988F1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69F4A-B559-4403-9EDC-04864D4A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AB137-DECB-4F95-EC5E-3DE00D80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6EAD-C3BB-F4C9-39B4-22511024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ADA5A2-6E0F-9223-0DF6-AC2CF224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144F4E-A233-60E6-77DC-1E4E1171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40DE-C941-A8A3-3737-66708359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AC6AB-E530-7002-7F5F-3DE2A8C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D572-314D-A1C9-D9B1-BFB8A755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6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8E0D-2551-789C-273B-441F892D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2E131D-6F3D-1C3B-5163-C2671479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097E-1F8D-8780-5B86-FE41C7B4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85612-E5B0-0711-0C2C-C8E8675B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CC6BA-4A0C-CDA8-0148-56ED44EE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082DF-E189-EA08-C5D5-36E4FE28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4A2E9-277B-1524-114E-6CAF93E6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DD431-C1E9-3A94-5EFD-7A412693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B8CF7-E4DF-DB12-533C-8F4B5966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99124-038C-B232-0571-FF94196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F1BF4-F0A0-444F-12BE-AFCF4098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21031-2177-7584-7A2B-92E97C36C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54BD1-750A-AB6A-049F-59C3BB83F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737010-E267-573F-2D50-6400284F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758A4-8FFC-DA4B-C03C-B5118C84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FBF46-26DC-7FF1-8FC0-935DDD82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ECAF9-1DAA-E0B6-0314-4ED58630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7EC2A-4894-5A5C-BF51-609B2DB7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86AC2-6411-617F-D664-9BED2730C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F39BD-9CB7-2C53-3EEC-C118200FB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FD7AB-3003-F9C8-12AF-834C63307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8DF09-541F-794F-EED2-62E3D3CF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AE118F-B404-6D4D-B925-0FF54F4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2B7DF-7130-0B66-4847-BF664662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8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DFFF-0C1F-3267-3DDD-632867C2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D4AC7-6889-3D1E-76C0-55E180B6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0E788-1B8B-68F0-E7DD-E89F8757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67787F-9A23-536F-5378-8736538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8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15E267-785F-88E0-C718-865F808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1496BC-A944-7FF2-D39C-F49E2C34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2B0C1-11E8-FE1B-0F5B-0BC2E213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74C9A-7288-7CB2-F02A-08D6D63D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A10AE-F0FF-1EA5-9482-C4A3CF0D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839133-6D44-9D94-8C3F-54D97B56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366B04-302C-7DEE-550C-BBE2DBD5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BEF2B-DE96-0F42-75B5-4B74E5D4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ABBA3-9DFF-FC99-8FE5-324E5AF8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B045-52F9-1189-587A-A601F015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A8E1DA-1E7E-19AD-869E-35914B88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D5022-CD1B-5245-8BD1-5ED3F049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AA114-27DE-E339-7ED0-CE2A053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AEE00-8215-1161-283D-441FF6E6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94259-8833-12CB-F76C-19E93B0B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8A8868-5EE0-3611-465E-C8281CB1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E5CF0-3C59-C538-C772-7F5AB509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B1E58-7EF6-446C-0E8A-2DD926849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C2BC3-E6D3-4BB7-BF9D-B50C059F92B6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67C82-76DD-E1CA-D8A7-2ADA02E7E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C58BF-0218-B3AF-0C82-B6500B9B3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B75B6-6C51-42DF-BD78-B6D6928E6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4F773-87DD-BFB4-F93D-6A94BFF62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DP(2)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06C61-F98C-559A-46E0-24D4100DC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19968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550145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47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23280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029730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4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13232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91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95261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82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966075"/>
              </p:ext>
            </p:extLst>
          </p:nvPr>
        </p:nvGraphicFramePr>
        <p:xfrm>
          <a:off x="838200" y="2500540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1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8966E-D217-6077-A6E8-48E7F917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E2FAA-9ABD-346E-2071-0FEBC45E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이상 사용하지 않는 것은 저장하지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경우에 사용할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58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79DA-E0C6-ED9F-0E0A-353960C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1149 RGB</a:t>
            </a:r>
            <a:r>
              <a:rPr lang="ko-KR" altLang="en-US" dirty="0"/>
              <a:t>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071E3-9266-17B6-B9FD-D42211B9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최적화 문제 풀기 전 몸풀기</a:t>
            </a:r>
          </a:p>
        </p:txBody>
      </p:sp>
    </p:spTree>
    <p:extLst>
      <p:ext uri="{BB962C8B-B14F-4D97-AF65-F5344CB8AC3E}">
        <p14:creationId xmlns:p14="http://schemas.microsoft.com/office/powerpoint/2010/main" val="2689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6BCDCA10-05FF-8EA6-FC7A-0D965C2E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</a:t>
            </a:r>
            <a:r>
              <a:rPr lang="ko-KR" altLang="en-US" dirty="0"/>
              <a:t>거리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1207998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989299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00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6BCDCA10-05FF-8EA6-FC7A-0D965C2E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해당 위치의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0664195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05774330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05F8A-F323-E9DC-7D3D-85E3FD97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윈도우를 이용한 메모리 최적화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C37026-B984-BF4A-4F62-346321BCD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43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6261334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06956456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8BD6D32E-1A34-473F-1DAD-1C600B6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바로 위는 제외</a:t>
            </a:r>
          </a:p>
        </p:txBody>
      </p:sp>
    </p:spTree>
    <p:extLst>
      <p:ext uri="{BB962C8B-B14F-4D97-AF65-F5344CB8AC3E}">
        <p14:creationId xmlns:p14="http://schemas.microsoft.com/office/powerpoint/2010/main" val="170608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9779262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73995886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29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615975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6289611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0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8917421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53304503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11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538978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2697107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4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5341997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8805690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44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8A85245-05DC-3BFB-D49F-399F0BDE3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045ACE2-7E58-09A6-3008-E8B95009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3600" dirty="0"/>
              <a:t>DP </a:t>
            </a:r>
            <a:r>
              <a:rPr lang="ko-KR" altLang="en-US" sz="3600" dirty="0"/>
              <a:t>테이블</a:t>
            </a:r>
          </a:p>
        </p:txBody>
      </p:sp>
      <p:graphicFrame>
        <p:nvGraphicFramePr>
          <p:cNvPr id="20" name="내용 개체 틀 12">
            <a:extLst>
              <a:ext uri="{FF2B5EF4-FFF2-40B4-BE49-F238E27FC236}">
                <a16:creationId xmlns:a16="http://schemas.microsoft.com/office/drawing/2014/main" id="{A02094FC-7C51-BD79-B440-37C82BD2E10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3543580"/>
              </p:ext>
            </p:extLst>
          </p:nvPr>
        </p:nvGraphicFramePr>
        <p:xfrm>
          <a:off x="839789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graphicFrame>
        <p:nvGraphicFramePr>
          <p:cNvPr id="21" name="내용 개체 틀 12">
            <a:extLst>
              <a:ext uri="{FF2B5EF4-FFF2-40B4-BE49-F238E27FC236}">
                <a16:creationId xmlns:a16="http://schemas.microsoft.com/office/drawing/2014/main" id="{B2B5A2F2-BD6E-FCCA-EF46-621B3340591D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51407976"/>
              </p:ext>
            </p:extLst>
          </p:nvPr>
        </p:nvGraphicFramePr>
        <p:xfrm>
          <a:off x="6184901" y="2680154"/>
          <a:ext cx="5157786" cy="288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75926580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682412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508782702"/>
                    </a:ext>
                  </a:extLst>
                </a:gridCol>
              </a:tblGrid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10292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053004"/>
                  </a:ext>
                </a:extLst>
              </a:tr>
              <a:tr h="9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4289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55BD6008-6E42-1630-8AFB-BA1F363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제일 작은 값이 정답</a:t>
            </a:r>
          </a:p>
        </p:txBody>
      </p:sp>
    </p:spTree>
    <p:extLst>
      <p:ext uri="{BB962C8B-B14F-4D97-AF65-F5344CB8AC3E}">
        <p14:creationId xmlns:p14="http://schemas.microsoft.com/office/powerpoint/2010/main" val="9433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78431-864E-E5DB-8E09-3CE1F12B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메모리 최적화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2EF5F-4FAA-E3EC-2EAD-DA86C93A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390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754A8-6F37-61C9-A431-32E11B8D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2096 </a:t>
            </a:r>
            <a:r>
              <a:rPr lang="ko-KR" altLang="en-US" dirty="0"/>
              <a:t>내려가기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796EE-05B5-6166-F332-AF830F3B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전체적인 로직은 이전 문제와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3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일단 최댓값만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226648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10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5055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8029514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998601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470797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453733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193106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43299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597675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81961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F(9) = DP[9]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번째 피보나치 수를 구할 때 앞의 값을 전부 저장해둘 필요가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41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이번엔 살짝 다르게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209735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225936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38387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81385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9786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367788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44609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8180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29000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454147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6205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48989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439170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765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710959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134601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8617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합이 더 크면 갱신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855085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266539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82107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최댓값이 정답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162936"/>
              </p:ext>
            </p:extLst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27051"/>
              </p:ext>
            </p:extLst>
          </p:nvPr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1439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80AD3-583E-ED27-9552-49190AB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수상할 정도로 작은 메모리 제한</a:t>
            </a:r>
          </a:p>
        </p:txBody>
      </p:sp>
      <p:pic>
        <p:nvPicPr>
          <p:cNvPr id="10" name="내용 개체 틀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932A8DF-A5F6-FE69-FB64-264B33E5D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44" y="2667608"/>
            <a:ext cx="4382112" cy="2667372"/>
          </a:xfrm>
        </p:spPr>
      </p:pic>
      <p:pic>
        <p:nvPicPr>
          <p:cNvPr id="14" name="내용 개체 틀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2CB02F5-2F61-CBA3-29E5-549B25EC29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33" y="2615213"/>
            <a:ext cx="4534533" cy="2772162"/>
          </a:xfrm>
        </p:spPr>
      </p:pic>
    </p:spTree>
    <p:extLst>
      <p:ext uri="{BB962C8B-B14F-4D97-AF65-F5344CB8AC3E}">
        <p14:creationId xmlns:p14="http://schemas.microsoft.com/office/powerpoint/2010/main" val="3090040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1A4-D599-6C6B-E5C0-D7688A62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4MB?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7842B-5C41-AB32-B215-B0F553B0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ko-KR" altLang="en-US" dirty="0"/>
              <a:t>타입 변수 하나 크기 </a:t>
            </a:r>
            <a:r>
              <a:rPr lang="en-US" altLang="ko-KR" dirty="0"/>
              <a:t>-&gt; 4byte</a:t>
            </a:r>
          </a:p>
          <a:p>
            <a:r>
              <a:rPr lang="en-US" altLang="ko-KR" dirty="0"/>
              <a:t>1,000</a:t>
            </a:r>
            <a:r>
              <a:rPr lang="ko-KR" altLang="en-US" dirty="0"/>
              <a:t>개 </a:t>
            </a:r>
            <a:r>
              <a:rPr lang="en-US" altLang="ko-KR" dirty="0"/>
              <a:t>-&gt; 4KB</a:t>
            </a:r>
          </a:p>
          <a:p>
            <a:r>
              <a:rPr lang="en-US" altLang="ko-KR" dirty="0"/>
              <a:t>1,000,000</a:t>
            </a:r>
            <a:r>
              <a:rPr lang="ko-KR" altLang="en-US" dirty="0"/>
              <a:t>개 </a:t>
            </a:r>
            <a:r>
              <a:rPr lang="en-US" altLang="ko-KR" dirty="0"/>
              <a:t>-&gt; 4MB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0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E815-D54B-8E89-1FA6-ABA5C557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B19DE-8AAD-4DD4-6559-4BE87E51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F(n) = F(n – 1) + F(n – 2)</a:t>
            </a:r>
          </a:p>
          <a:p>
            <a:endParaRPr lang="en-US" altLang="ko-KR" dirty="0"/>
          </a:p>
          <a:p>
            <a:r>
              <a:rPr lang="en-US" altLang="ko-KR" dirty="0"/>
              <a:t>F(n)</a:t>
            </a:r>
            <a:r>
              <a:rPr lang="ko-KR" altLang="en-US" dirty="0"/>
              <a:t>을 구할 때 필요한</a:t>
            </a:r>
            <a:r>
              <a:rPr lang="en-US" altLang="ko-KR" dirty="0"/>
              <a:t> </a:t>
            </a:r>
            <a:r>
              <a:rPr lang="ko-KR" altLang="en-US" dirty="0"/>
              <a:t>것은 </a:t>
            </a:r>
            <a:r>
              <a:rPr lang="en-US" altLang="ko-KR" dirty="0"/>
              <a:t>F(n – 1), F(n – 2) </a:t>
            </a:r>
            <a:r>
              <a:rPr lang="ko-KR" altLang="en-US" dirty="0"/>
              <a:t>뿐</a:t>
            </a:r>
          </a:p>
        </p:txBody>
      </p:sp>
    </p:spTree>
    <p:extLst>
      <p:ext uri="{BB962C8B-B14F-4D97-AF65-F5344CB8AC3E}">
        <p14:creationId xmlns:p14="http://schemas.microsoft.com/office/powerpoint/2010/main" val="3769714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D06D44-8BC3-0C91-1E0D-58003CA8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4MB?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AD3E4C-3A4B-4126-AB84-A645EA0C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&lt;= 100,000</a:t>
            </a:r>
          </a:p>
          <a:p>
            <a:r>
              <a:rPr lang="ko-KR" altLang="en-US" dirty="0"/>
              <a:t>한 라인에 </a:t>
            </a:r>
            <a:r>
              <a:rPr lang="en-US" altLang="ko-KR" dirty="0"/>
              <a:t>int 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입력만 </a:t>
            </a:r>
            <a:r>
              <a:rPr lang="en-US" altLang="ko-KR" dirty="0"/>
              <a:t>1.2MB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955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919DB3-32F8-D1C7-4020-3D211414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4MB?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7BEE82-BE12-9171-899D-1218832C7E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입력에 </a:t>
            </a:r>
            <a:r>
              <a:rPr lang="en-US" altLang="ko-KR" dirty="0"/>
              <a:t>1.2MB</a:t>
            </a:r>
          </a:p>
          <a:p>
            <a:r>
              <a:rPr lang="ko-KR" altLang="en-US" dirty="0"/>
              <a:t>최댓값 </a:t>
            </a:r>
            <a:r>
              <a:rPr lang="en-US" altLang="ko-KR" dirty="0"/>
              <a:t>DP </a:t>
            </a:r>
            <a:r>
              <a:rPr lang="ko-KR" altLang="en-US" dirty="0"/>
              <a:t>테이블에 </a:t>
            </a:r>
            <a:r>
              <a:rPr lang="en-US" altLang="ko-KR" dirty="0"/>
              <a:t>1.2MB</a:t>
            </a:r>
          </a:p>
          <a:p>
            <a:r>
              <a:rPr lang="ko-KR" altLang="en-US" dirty="0"/>
              <a:t>최솟값 </a:t>
            </a:r>
            <a:r>
              <a:rPr lang="en-US" altLang="ko-KR" dirty="0"/>
              <a:t>DP </a:t>
            </a:r>
            <a:r>
              <a:rPr lang="ko-KR" altLang="en-US" dirty="0"/>
              <a:t>테이블에 </a:t>
            </a:r>
            <a:r>
              <a:rPr lang="en-US" altLang="ko-KR" dirty="0"/>
              <a:t>1.2MB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3.6MB!!</a:t>
            </a:r>
            <a:endParaRPr lang="ko-KR" altLang="en-US" dirty="0"/>
          </a:p>
        </p:txBody>
      </p:sp>
      <p:pic>
        <p:nvPicPr>
          <p:cNvPr id="8" name="내용 개체 틀 7" descr="만화 영화, 클립아트, 곰, 텍스트이(가) 표시된 사진&#10;&#10;자동 생성된 설명">
            <a:extLst>
              <a:ext uri="{FF2B5EF4-FFF2-40B4-BE49-F238E27FC236}">
                <a16:creationId xmlns:a16="http://schemas.microsoft.com/office/drawing/2014/main" id="{99FD169A-3FFC-D474-92C3-4050E5819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69" y="1825625"/>
            <a:ext cx="2829320" cy="2867425"/>
          </a:xfrm>
        </p:spPr>
      </p:pic>
    </p:spTree>
    <p:extLst>
      <p:ext uri="{BB962C8B-B14F-4D97-AF65-F5344CB8AC3E}">
        <p14:creationId xmlns:p14="http://schemas.microsoft.com/office/powerpoint/2010/main" val="3216715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00230DC-90FF-5AD1-41D5-15A02FFE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변수만 메모리를 차지하는 것이 아니다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A2489CA-431C-42DE-1DB5-C876D2D4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2943157"/>
            <a:ext cx="9173855" cy="485843"/>
          </a:xfrm>
        </p:spPr>
      </p:pic>
    </p:spTree>
    <p:extLst>
      <p:ext uri="{BB962C8B-B14F-4D97-AF65-F5344CB8AC3E}">
        <p14:creationId xmlns:p14="http://schemas.microsoft.com/office/powerpoint/2010/main" val="3853280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44CD4-3078-0C02-F304-B3D722F6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절약하러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4F55D1-B449-15A8-4411-B05FFBD308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8056" y="2797629"/>
          <a:ext cx="4016829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1D672DE5-ED51-77D8-AE16-C9460AD3DA86}"/>
              </a:ext>
            </a:extLst>
          </p:cNvPr>
          <p:cNvGraphicFramePr>
            <a:graphicFrameLocks/>
          </p:cNvGraphicFramePr>
          <p:nvPr/>
        </p:nvGraphicFramePr>
        <p:xfrm>
          <a:off x="6562499" y="2797629"/>
          <a:ext cx="3929742" cy="3418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9914">
                  <a:extLst>
                    <a:ext uri="{9D8B030D-6E8A-4147-A177-3AD203B41FA5}">
                      <a16:colId xmlns:a16="http://schemas.microsoft.com/office/drawing/2014/main" val="180881822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970897011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3047392861"/>
                    </a:ext>
                  </a:extLst>
                </a:gridCol>
              </a:tblGrid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996186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58178"/>
                  </a:ext>
                </a:extLst>
              </a:tr>
              <a:tr h="1139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7156"/>
                  </a:ext>
                </a:extLst>
              </a:tr>
            </a:tbl>
          </a:graphicData>
        </a:graphic>
      </p:graphicFrame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D30139E-79EC-1584-78D9-985D5BBA23BC}"/>
              </a:ext>
            </a:extLst>
          </p:cNvPr>
          <p:cNvSpPr txBox="1">
            <a:spLocks/>
          </p:cNvSpPr>
          <p:nvPr/>
        </p:nvSpPr>
        <p:spPr>
          <a:xfrm>
            <a:off x="1775164" y="1690688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dirty="0"/>
              <a:t>입력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7256F0B2-509E-A947-5750-5A7AA80257CC}"/>
              </a:ext>
            </a:extLst>
          </p:cNvPr>
          <p:cNvSpPr txBox="1">
            <a:spLocks/>
          </p:cNvSpPr>
          <p:nvPr/>
        </p:nvSpPr>
        <p:spPr>
          <a:xfrm>
            <a:off x="6966064" y="1706337"/>
            <a:ext cx="3122612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/>
              <a:t>Max</a:t>
            </a:r>
            <a:r>
              <a:rPr lang="ko-KR" altLang="en-US" sz="3600" dirty="0"/>
              <a:t> </a:t>
            </a:r>
            <a:r>
              <a:rPr lang="en-US" altLang="ko-KR" sz="3600" dirty="0"/>
              <a:t>DP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1267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608151"/>
              </p:ext>
            </p:extLst>
          </p:nvPr>
        </p:nvGraphicFramePr>
        <p:xfrm>
          <a:off x="839788" y="2505074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867188244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3999820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4647937"/>
              </p:ext>
            </p:extLst>
          </p:nvPr>
        </p:nvGraphicFramePr>
        <p:xfrm>
          <a:off x="836614" y="5167312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56456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63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9087488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39062642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70262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899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805130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62830713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386593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52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3222150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87047088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118776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172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 갱신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70295430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21004993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893842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04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69004"/>
              </p:ext>
            </p:extLst>
          </p:nvPr>
        </p:nvGraphicFramePr>
        <p:xfrm>
          <a:off x="838200" y="1825625"/>
          <a:ext cx="210312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상태에서 </a:t>
            </a:r>
            <a:r>
              <a:rPr lang="en-US" altLang="ko-KR" dirty="0"/>
              <a:t>F(2)</a:t>
            </a:r>
            <a:r>
              <a:rPr lang="ko-KR" altLang="en-US" dirty="0"/>
              <a:t>를 구할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508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입력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644916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835396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80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0832519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54714555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382604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706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2252143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47196438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88476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576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3167392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10844674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526308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477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 갱신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4130933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13193648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301786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90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입력에도 반복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794988"/>
              </p:ext>
            </p:extLst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2307100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7135"/>
              </p:ext>
            </p:extLst>
          </p:nvPr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135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F47156E-FDF3-B1C0-3041-30664714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여기서 최대값 고르면 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31113F-22F0-D9D7-5500-1A6BF672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4" y="4091781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dirty="0"/>
              <a:t>입력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5C18FE78-ECF6-F75F-F839-99485EA316B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9" y="5176837"/>
          <a:ext cx="5157786" cy="132556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420892069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8210851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11982680"/>
                    </a:ext>
                  </a:extLst>
                </a:gridCol>
              </a:tblGrid>
              <a:tr h="1325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8240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9467BA2-2E60-C3E9-A5A7-339EEA0E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Max DP</a:t>
            </a:r>
            <a:endParaRPr lang="ko-KR" altLang="en-US" dirty="0"/>
          </a:p>
        </p:txBody>
      </p:sp>
      <p:graphicFrame>
        <p:nvGraphicFramePr>
          <p:cNvPr id="14" name="내용 개체 틀 13">
            <a:extLst>
              <a:ext uri="{FF2B5EF4-FFF2-40B4-BE49-F238E27FC236}">
                <a16:creationId xmlns:a16="http://schemas.microsoft.com/office/drawing/2014/main" id="{F47554A0-BAD7-0485-C71C-C15417E7A0A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09803820"/>
              </p:ext>
            </p:extLst>
          </p:nvPr>
        </p:nvGraphicFramePr>
        <p:xfrm>
          <a:off x="6172200" y="2505075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graphicFrame>
        <p:nvGraphicFramePr>
          <p:cNvPr id="2" name="내용 개체 틀 13">
            <a:extLst>
              <a:ext uri="{FF2B5EF4-FFF2-40B4-BE49-F238E27FC236}">
                <a16:creationId xmlns:a16="http://schemas.microsoft.com/office/drawing/2014/main" id="{DB1150C8-FF5C-A7DA-F39C-80D390D011FD}"/>
              </a:ext>
            </a:extLst>
          </p:cNvPr>
          <p:cNvGraphicFramePr>
            <a:graphicFrameLocks/>
          </p:cNvGraphicFramePr>
          <p:nvPr/>
        </p:nvGraphicFramePr>
        <p:xfrm>
          <a:off x="6172199" y="5176837"/>
          <a:ext cx="5183187" cy="1325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729">
                  <a:extLst>
                    <a:ext uri="{9D8B030D-6E8A-4147-A177-3AD203B41FA5}">
                      <a16:colId xmlns:a16="http://schemas.microsoft.com/office/drawing/2014/main" val="1105269624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3989778407"/>
                    </a:ext>
                  </a:extLst>
                </a:gridCol>
                <a:gridCol w="1727729">
                  <a:extLst>
                    <a:ext uri="{9D8B030D-6E8A-4147-A177-3AD203B41FA5}">
                      <a16:colId xmlns:a16="http://schemas.microsoft.com/office/drawing/2014/main" val="558332261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8165"/>
                  </a:ext>
                </a:extLst>
              </a:tr>
            </a:tbl>
          </a:graphicData>
        </a:graphic>
      </p:graphicFrame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F938AB4F-17BB-0D40-7F15-342A008F12CD}"/>
              </a:ext>
            </a:extLst>
          </p:cNvPr>
          <p:cNvSpPr txBox="1">
            <a:spLocks/>
          </p:cNvSpPr>
          <p:nvPr/>
        </p:nvSpPr>
        <p:spPr>
          <a:xfrm>
            <a:off x="6172198" y="4091781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3529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3ADC77B-41F6-76B6-2CB0-63CC3975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생각해볼 부분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CDFFFC0-1666-5D53-D282-D35EA659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거리처럼 풀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문제에서 사용할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문제에서 사용해야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1" dirty="0"/>
              <a:t>최솟값도 이렇게 구할 수 있는가</a:t>
            </a:r>
            <a:r>
              <a:rPr lang="en-US" altLang="ko-KR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100222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E72FE-6D0B-4448-4E80-AF86A9C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CF73C-7823-33F3-0481-73FBF8E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00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346E4-D4D0-DCCC-4C77-A9441063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12865 </a:t>
            </a:r>
            <a:r>
              <a:rPr lang="ko-KR" altLang="en-US" dirty="0"/>
              <a:t>평범한 배낭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64733-8E03-6E1D-D2B2-6FF7AB81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3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210312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F(2) = 0 + 1 = 1</a:t>
            </a:r>
          </a:p>
          <a:p>
            <a:r>
              <a:rPr lang="ko-KR" altLang="en-US" dirty="0"/>
              <a:t>리스트의 값을 갱신해주면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922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1B063-08DC-ED29-7B6F-78BFD662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대충 가성비 </a:t>
            </a:r>
            <a:r>
              <a:rPr lang="ko-KR" altLang="en-US" dirty="0" err="1"/>
              <a:t>좋은거</a:t>
            </a:r>
            <a:r>
              <a:rPr lang="ko-KR" altLang="en-US" dirty="0"/>
              <a:t> 먼저 담으면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C120A-6337-CA8B-44DD-17BCFCAD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8727-AF93-D345-DE12-CDF29ACA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이번에도 </a:t>
            </a:r>
            <a:r>
              <a:rPr lang="en-US" altLang="ko-KR" dirty="0"/>
              <a:t>DP </a:t>
            </a:r>
            <a:r>
              <a:rPr lang="ko-KR" altLang="en-US" dirty="0" err="1"/>
              <a:t>ㄱㄱ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8683F-74D1-2C88-1F2B-E463E204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테이블을 어떻게 만들어야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9284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DF84-F7D1-D0BD-C0E5-238BB5B3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 </a:t>
            </a:r>
            <a:r>
              <a:rPr lang="en-US" altLang="ko-KR" dirty="0"/>
              <a:t>DP </a:t>
            </a:r>
            <a:r>
              <a:rPr lang="ko-KR" altLang="en-US" dirty="0"/>
              <a:t>기본 세팅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2D23810-C6EA-48D7-53A6-970E51CB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314911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A6C93-1897-FBC4-D28E-BB8D6A9D0D9D}"/>
              </a:ext>
            </a:extLst>
          </p:cNvPr>
          <p:cNvSpPr txBox="1"/>
          <p:nvPr/>
        </p:nvSpPr>
        <p:spPr>
          <a:xfrm>
            <a:off x="5704116" y="1367522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무게 제한</a:t>
            </a:r>
          </a:p>
        </p:txBody>
      </p:sp>
    </p:spTree>
    <p:extLst>
      <p:ext uri="{BB962C8B-B14F-4D97-AF65-F5344CB8AC3E}">
        <p14:creationId xmlns:p14="http://schemas.microsoft.com/office/powerpoint/2010/main" val="4096454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DF84-F7D1-D0BD-C0E5-238BB5B3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[6, 13]</a:t>
            </a:r>
            <a:r>
              <a:rPr lang="ko-KR" altLang="en-US" dirty="0"/>
              <a:t>부터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2D23810-C6EA-48D7-53A6-970E51CB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26661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A6C93-1897-FBC4-D28E-BB8D6A9D0D9D}"/>
              </a:ext>
            </a:extLst>
          </p:cNvPr>
          <p:cNvSpPr txBox="1"/>
          <p:nvPr/>
        </p:nvSpPr>
        <p:spPr>
          <a:xfrm>
            <a:off x="5704116" y="1367522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무게 제한</a:t>
            </a:r>
          </a:p>
        </p:txBody>
      </p:sp>
    </p:spTree>
    <p:extLst>
      <p:ext uri="{BB962C8B-B14F-4D97-AF65-F5344CB8AC3E}">
        <p14:creationId xmlns:p14="http://schemas.microsoft.com/office/powerpoint/2010/main" val="3256465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DF84-F7D1-D0BD-C0E5-238BB5B3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넣을 수 있는 최대 가치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2D23810-C6EA-48D7-53A6-970E51CB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55352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A6C93-1897-FBC4-D28E-BB8D6A9D0D9D}"/>
              </a:ext>
            </a:extLst>
          </p:cNvPr>
          <p:cNvSpPr txBox="1"/>
          <p:nvPr/>
        </p:nvSpPr>
        <p:spPr>
          <a:xfrm>
            <a:off x="5704116" y="1367522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무게 제한</a:t>
            </a:r>
          </a:p>
        </p:txBody>
      </p:sp>
    </p:spTree>
    <p:extLst>
      <p:ext uri="{BB962C8B-B14F-4D97-AF65-F5344CB8AC3E}">
        <p14:creationId xmlns:p14="http://schemas.microsoft.com/office/powerpoint/2010/main" val="1354956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5DF84-F7D1-D0BD-C0E5-238BB5B3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[4, 8]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2D23810-C6EA-48D7-53A6-970E51CBF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70247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A6C93-1897-FBC4-D28E-BB8D6A9D0D9D}"/>
              </a:ext>
            </a:extLst>
          </p:cNvPr>
          <p:cNvSpPr txBox="1"/>
          <p:nvPr/>
        </p:nvSpPr>
        <p:spPr>
          <a:xfrm>
            <a:off x="5704116" y="1367522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무게 제한</a:t>
            </a:r>
          </a:p>
        </p:txBody>
      </p:sp>
    </p:spTree>
    <p:extLst>
      <p:ext uri="{BB962C8B-B14F-4D97-AF65-F5344CB8AC3E}">
        <p14:creationId xmlns:p14="http://schemas.microsoft.com/office/powerpoint/2010/main" val="2263155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3F13-C25A-D457-20ED-4E00753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칸을 채울 때 선택할 수 있는 것은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0AC71-B7D2-438A-7E42-8C4590EC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해당 물건을 배낭에 넣지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해당 물건을 배낭에 넣는다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631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넣지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601319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59E3537-F7D8-E953-E7FB-2E6B441CD824}"/>
              </a:ext>
            </a:extLst>
          </p:cNvPr>
          <p:cNvSpPr/>
          <p:nvPr/>
        </p:nvSpPr>
        <p:spPr>
          <a:xfrm>
            <a:off x="2819400" y="3696494"/>
            <a:ext cx="41365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23EA118-468E-EC9F-517F-A7D61DD1049C}"/>
              </a:ext>
            </a:extLst>
          </p:cNvPr>
          <p:cNvSpPr/>
          <p:nvPr/>
        </p:nvSpPr>
        <p:spPr>
          <a:xfrm>
            <a:off x="3918857" y="3685969"/>
            <a:ext cx="41365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FE2366D1-8EBE-50CE-9D93-E83A2897EB4C}"/>
              </a:ext>
            </a:extLst>
          </p:cNvPr>
          <p:cNvSpPr/>
          <p:nvPr/>
        </p:nvSpPr>
        <p:spPr>
          <a:xfrm>
            <a:off x="5001986" y="3696494"/>
            <a:ext cx="41365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35D0CED-32D5-9173-CE24-E50EF0CD77A1}"/>
              </a:ext>
            </a:extLst>
          </p:cNvPr>
          <p:cNvSpPr/>
          <p:nvPr/>
        </p:nvSpPr>
        <p:spPr>
          <a:xfrm>
            <a:off x="6106885" y="3696494"/>
            <a:ext cx="41365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68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넣지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52006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002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</a:t>
            </a:r>
            <a:r>
              <a:rPr lang="en-US" altLang="ko-KR" dirty="0"/>
              <a:t>[4, 8]</a:t>
            </a:r>
            <a:r>
              <a:rPr lang="ko-KR" altLang="en-US" dirty="0"/>
              <a:t>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/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E845440-457C-5776-38F3-236854D22D59}"/>
              </a:ext>
            </a:extLst>
          </p:cNvPr>
          <p:cNvSpPr/>
          <p:nvPr/>
        </p:nvSpPr>
        <p:spPr>
          <a:xfrm>
            <a:off x="4617555" y="4332874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+8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226780-6191-405B-F27F-5A5636E8AB1A}"/>
              </a:ext>
            </a:extLst>
          </p:cNvPr>
          <p:cNvGrpSpPr/>
          <p:nvPr/>
        </p:nvGrpSpPr>
        <p:grpSpPr>
          <a:xfrm>
            <a:off x="3004457" y="3644220"/>
            <a:ext cx="4005942" cy="966239"/>
            <a:chOff x="3004457" y="3644220"/>
            <a:chExt cx="4005942" cy="966239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36D45D10-E34A-F50D-4544-70F7EC2D9CAC}"/>
                </a:ext>
              </a:extLst>
            </p:cNvPr>
            <p:cNvSpPr/>
            <p:nvPr/>
          </p:nvSpPr>
          <p:spPr>
            <a:xfrm>
              <a:off x="3211285" y="4055288"/>
              <a:ext cx="3799114" cy="5551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B2E744F2-386E-0AEE-8462-49BABD35133D}"/>
                </a:ext>
              </a:extLst>
            </p:cNvPr>
            <p:cNvSpPr/>
            <p:nvPr/>
          </p:nvSpPr>
          <p:spPr>
            <a:xfrm>
              <a:off x="3004457" y="3644220"/>
              <a:ext cx="413657" cy="6096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88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86626"/>
              </p:ext>
            </p:extLst>
          </p:nvPr>
        </p:nvGraphicFramePr>
        <p:xfrm>
          <a:off x="838200" y="1825625"/>
          <a:ext cx="210312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작업을 </a:t>
            </a:r>
            <a:r>
              <a:rPr lang="en-US" altLang="ko-KR" dirty="0"/>
              <a:t>1</a:t>
            </a:r>
            <a:r>
              <a:rPr lang="ko-KR" altLang="en-US" dirty="0"/>
              <a:t>번 진행했을 때</a:t>
            </a:r>
            <a:endParaRPr lang="en-US" altLang="ko-KR" dirty="0"/>
          </a:p>
          <a:p>
            <a:r>
              <a:rPr lang="en-US" altLang="ko-KR" dirty="0"/>
              <a:t>DP[0] = F(1)</a:t>
            </a:r>
          </a:p>
          <a:p>
            <a:r>
              <a:rPr lang="en-US" altLang="ko-KR" dirty="0"/>
              <a:t>DP[1] = F(2)</a:t>
            </a:r>
          </a:p>
          <a:p>
            <a:r>
              <a:rPr lang="ko-KR" altLang="en-US" dirty="0"/>
              <a:t>같은 작업을 한번 더 진행하면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2275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</a:t>
            </a:r>
            <a:r>
              <a:rPr lang="en-US" altLang="ko-KR" dirty="0"/>
              <a:t>[4, 8]</a:t>
            </a:r>
            <a:r>
              <a:rPr lang="ko-KR" altLang="en-US" dirty="0"/>
              <a:t>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44583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956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</a:t>
            </a:r>
            <a:r>
              <a:rPr lang="en-US" altLang="ko-KR" dirty="0"/>
              <a:t>[4, 8]</a:t>
            </a:r>
            <a:r>
              <a:rPr lang="ko-KR" altLang="en-US" dirty="0"/>
              <a:t>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744581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ABFFD8B-5F25-AD78-117E-0A1F7D946AAE}"/>
              </a:ext>
            </a:extLst>
          </p:cNvPr>
          <p:cNvSpPr/>
          <p:nvPr/>
        </p:nvSpPr>
        <p:spPr>
          <a:xfrm>
            <a:off x="5570054" y="4332874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+8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56F4E-7685-0CC5-4453-F1464C7C1FD7}"/>
              </a:ext>
            </a:extLst>
          </p:cNvPr>
          <p:cNvGrpSpPr/>
          <p:nvPr/>
        </p:nvGrpSpPr>
        <p:grpSpPr>
          <a:xfrm>
            <a:off x="4223657" y="3676130"/>
            <a:ext cx="4005942" cy="966239"/>
            <a:chOff x="3004457" y="3644220"/>
            <a:chExt cx="4005942" cy="966239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07FC4BE-1C37-A5D4-881B-44234CA9604A}"/>
                </a:ext>
              </a:extLst>
            </p:cNvPr>
            <p:cNvSpPr/>
            <p:nvPr/>
          </p:nvSpPr>
          <p:spPr>
            <a:xfrm>
              <a:off x="3211285" y="4055288"/>
              <a:ext cx="3799114" cy="5551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2E087CE5-0836-8243-BFF8-A6AB0D6D0CA8}"/>
                </a:ext>
              </a:extLst>
            </p:cNvPr>
            <p:cNvSpPr/>
            <p:nvPr/>
          </p:nvSpPr>
          <p:spPr>
            <a:xfrm>
              <a:off x="3004457" y="3644220"/>
              <a:ext cx="413657" cy="6096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074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배낭에 </a:t>
            </a:r>
            <a:r>
              <a:rPr lang="en-US" altLang="ko-KR" dirty="0"/>
              <a:t>[4, 8]</a:t>
            </a:r>
            <a:r>
              <a:rPr lang="ko-KR" altLang="en-US" dirty="0"/>
              <a:t>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035328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09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값을 선택해야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/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9728DE-CB50-838F-1F7B-640D646BFEF3}"/>
              </a:ext>
            </a:extLst>
          </p:cNvPr>
          <p:cNvSpPr/>
          <p:nvPr/>
        </p:nvSpPr>
        <p:spPr>
          <a:xfrm>
            <a:off x="6892669" y="4332874"/>
            <a:ext cx="10518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+8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EFA483F-B76C-7064-7A42-C1E02549C92A}"/>
              </a:ext>
            </a:extLst>
          </p:cNvPr>
          <p:cNvSpPr/>
          <p:nvPr/>
        </p:nvSpPr>
        <p:spPr>
          <a:xfrm>
            <a:off x="9448800" y="3696494"/>
            <a:ext cx="413657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3C95FD-B08A-A9D7-D90E-CC711DDBCA6F}"/>
              </a:ext>
            </a:extLst>
          </p:cNvPr>
          <p:cNvGrpSpPr/>
          <p:nvPr/>
        </p:nvGrpSpPr>
        <p:grpSpPr>
          <a:xfrm>
            <a:off x="5307086" y="3676130"/>
            <a:ext cx="4005942" cy="966239"/>
            <a:chOff x="3004457" y="3644220"/>
            <a:chExt cx="4005942" cy="966239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F7D77622-FFCA-76D0-01C4-5B186A6DB7D7}"/>
                </a:ext>
              </a:extLst>
            </p:cNvPr>
            <p:cNvSpPr/>
            <p:nvPr/>
          </p:nvSpPr>
          <p:spPr>
            <a:xfrm>
              <a:off x="3211285" y="4055288"/>
              <a:ext cx="3799114" cy="55517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8676AA8-D8A5-BAC2-1781-23827FB754B5}"/>
                </a:ext>
              </a:extLst>
            </p:cNvPr>
            <p:cNvSpPr/>
            <p:nvPr/>
          </p:nvSpPr>
          <p:spPr>
            <a:xfrm>
              <a:off x="3004457" y="3644220"/>
              <a:ext cx="413657" cy="6096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732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큰 값을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83973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793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8D9-870B-690E-0E55-7AA3C1B2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41EAA-BBCD-4442-B94A-11CCC705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][j] = ?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 번째 물건을 </a:t>
            </a:r>
            <a:endParaRPr lang="en-US" altLang="ko-KR" dirty="0"/>
          </a:p>
          <a:p>
            <a:r>
              <a:rPr lang="ko-KR" altLang="en-US" dirty="0"/>
              <a:t>배낭에 넣지 않으면</a:t>
            </a:r>
            <a:r>
              <a:rPr lang="en-US" altLang="ko-KR" dirty="0"/>
              <a:t> DP[</a:t>
            </a:r>
            <a:r>
              <a:rPr lang="en-US" altLang="ko-KR" dirty="0" err="1"/>
              <a:t>i</a:t>
            </a:r>
            <a:r>
              <a:rPr lang="en-US" altLang="ko-KR" dirty="0"/>
              <a:t> – 1][j]</a:t>
            </a:r>
          </a:p>
          <a:p>
            <a:r>
              <a:rPr lang="ko-KR" altLang="en-US" dirty="0"/>
              <a:t>배낭에 넣으면 </a:t>
            </a:r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 - 1][j – </a:t>
            </a:r>
            <a:r>
              <a:rPr lang="ko-KR" altLang="en-US" dirty="0"/>
              <a:t>물건의 무게 </a:t>
            </a:r>
            <a:r>
              <a:rPr lang="en-US" altLang="ko-KR" dirty="0"/>
              <a:t>(W[</a:t>
            </a:r>
            <a:r>
              <a:rPr lang="en-US" altLang="ko-KR" dirty="0" err="1"/>
              <a:t>i</a:t>
            </a:r>
            <a:r>
              <a:rPr lang="en-US" altLang="ko-KR" dirty="0"/>
              <a:t>])] + </a:t>
            </a:r>
            <a:r>
              <a:rPr lang="ko-KR" altLang="en-US" dirty="0"/>
              <a:t>물건의 가치 </a:t>
            </a:r>
            <a:r>
              <a:rPr lang="en-US" altLang="ko-KR" dirty="0"/>
              <a:t>(V[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5380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9C8D9-870B-690E-0E55-7AA3C1B2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41EAA-BBCD-4442-B94A-11CCC705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1400" cy="435133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DP[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][j] = max(DP[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– 1][j],  </a:t>
            </a:r>
            <a:r>
              <a:rPr lang="ko-KR" altLang="en-US" sz="3600" dirty="0"/>
              <a:t> </a:t>
            </a:r>
            <a:r>
              <a:rPr lang="en-US" altLang="ko-KR" sz="3600" dirty="0"/>
              <a:t>DP[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- 1][j – W[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]] + V[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453241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695EE-1A11-6647-8E77-036F40A0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조심해야 하는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4F903-3AC0-DECF-245D-D1DF4771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DP[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– 1][j]</a:t>
            </a:r>
            <a:r>
              <a:rPr lang="ko-KR" altLang="en-US" sz="3600" dirty="0"/>
              <a:t>과 </a:t>
            </a:r>
            <a:r>
              <a:rPr lang="en-US" altLang="ko-KR" sz="3600" dirty="0"/>
              <a:t>DP[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 - 1][j – W[</a:t>
            </a:r>
            <a:r>
              <a:rPr lang="en-US" altLang="ko-KR" sz="3600" dirty="0" err="1"/>
              <a:t>i</a:t>
            </a:r>
            <a:r>
              <a:rPr lang="en-US" altLang="ko-KR" sz="3600" dirty="0"/>
              <a:t>]]</a:t>
            </a:r>
            <a:r>
              <a:rPr lang="ko-KR" altLang="en-US" sz="3600" dirty="0"/>
              <a:t>는 항상 존재 하는가</a:t>
            </a:r>
            <a:r>
              <a:rPr lang="en-US" altLang="ko-KR" sz="3600" dirty="0"/>
              <a:t>?</a:t>
            </a:r>
          </a:p>
          <a:p>
            <a:endParaRPr lang="en-US" altLang="ko-KR" sz="3600" dirty="0"/>
          </a:p>
          <a:p>
            <a:r>
              <a:rPr lang="ko-KR" altLang="en-US" sz="3600" dirty="0"/>
              <a:t>어떤 경우에 존재하지 않는가</a:t>
            </a:r>
            <a:r>
              <a:rPr lang="en-US" altLang="ko-KR" sz="3600" dirty="0"/>
              <a:t>?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881644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나머지 표 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982905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85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각각 어떤 물건이 들어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295872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3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100005"/>
              </p:ext>
            </p:extLst>
          </p:nvPr>
        </p:nvGraphicFramePr>
        <p:xfrm>
          <a:off x="838200" y="1825625"/>
          <a:ext cx="210312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작업을 </a:t>
            </a:r>
            <a:r>
              <a:rPr lang="en-US" altLang="ko-KR" dirty="0"/>
              <a:t>2</a:t>
            </a:r>
            <a:r>
              <a:rPr lang="ko-KR" altLang="en-US" dirty="0"/>
              <a:t>번 진행했을 때</a:t>
            </a:r>
            <a:endParaRPr lang="en-US" altLang="ko-KR" dirty="0"/>
          </a:p>
          <a:p>
            <a:r>
              <a:rPr lang="en-US" altLang="ko-KR" dirty="0"/>
              <a:t>DP[0] = F(2)</a:t>
            </a:r>
          </a:p>
          <a:p>
            <a:r>
              <a:rPr lang="en-US" altLang="ko-KR" dirty="0"/>
              <a:t>DP[1] = F(3)</a:t>
            </a:r>
          </a:p>
          <a:p>
            <a:r>
              <a:rPr lang="ko-KR" altLang="en-US" dirty="0"/>
              <a:t>이 작업을 </a:t>
            </a:r>
            <a:r>
              <a:rPr lang="en-US" altLang="ko-KR" dirty="0"/>
              <a:t>n</a:t>
            </a:r>
            <a:r>
              <a:rPr lang="ko-KR" altLang="en-US" dirty="0"/>
              <a:t>번 반복하면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3317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각각 어떤 물건이 들어 있는가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99214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7698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875645"/>
              </p:ext>
            </p:extLst>
          </p:nvPr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606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7F33-D1A5-2D76-9C4D-7F0A3EE3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물품을 배낭에 넣어야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CC175-0BEB-2C09-37C6-DDC58D78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AB33A5-B1AB-2836-D26D-6CD7ECF141C5}"/>
              </a:ext>
            </a:extLst>
          </p:cNvPr>
          <p:cNvGraphicFramePr>
            <a:graphicFrameLocks/>
          </p:cNvGraphicFramePr>
          <p:nvPr/>
        </p:nvGraphicFramePr>
        <p:xfrm>
          <a:off x="838200" y="2172875"/>
          <a:ext cx="10439998" cy="43200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651294">
                  <a:extLst>
                    <a:ext uri="{9D8B030D-6E8A-4147-A177-3AD203B41FA5}">
                      <a16:colId xmlns:a16="http://schemas.microsoft.com/office/drawing/2014/main" val="127324808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332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130605798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09583647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771086177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5182442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2640778734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1969908663"/>
                    </a:ext>
                  </a:extLst>
                </a:gridCol>
                <a:gridCol w="1098588">
                  <a:extLst>
                    <a:ext uri="{9D8B030D-6E8A-4147-A177-3AD203B41FA5}">
                      <a16:colId xmlns:a16="http://schemas.microsoft.com/office/drawing/2014/main" val="37710558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6176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[6, 13]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559205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[4, 8]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129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[3, 6]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60526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[5, 12]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4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57BC4-F088-6D88-EFBC-0BF57F30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물품을 배낭에 넣어야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E40C1-FE76-3970-A3AC-A1212A13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가치가 가장 높은 물건</a:t>
            </a:r>
            <a:r>
              <a:rPr lang="en-US" altLang="ko-KR" dirty="0"/>
              <a:t>: [6, 13]</a:t>
            </a:r>
          </a:p>
          <a:p>
            <a:r>
              <a:rPr lang="ko-KR" altLang="en-US" dirty="0"/>
              <a:t>가성비가 가장 좋은 물건</a:t>
            </a:r>
            <a:r>
              <a:rPr lang="en-US" altLang="ko-KR" dirty="0"/>
              <a:t>: [5, 12]</a:t>
            </a:r>
          </a:p>
          <a:p>
            <a:endParaRPr lang="en-US" altLang="ko-KR" dirty="0"/>
          </a:p>
          <a:p>
            <a:r>
              <a:rPr lang="ko-KR" altLang="en-US" dirty="0"/>
              <a:t>실제로 배낭에 넣어야 하는 물건</a:t>
            </a:r>
            <a:r>
              <a:rPr lang="en-US" altLang="ko-KR" dirty="0"/>
              <a:t>: [4, 8], [3, 6] </a:t>
            </a:r>
            <a:r>
              <a:rPr lang="ko-KR" altLang="en-US" dirty="0"/>
              <a:t>하나씩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3735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41D2D-F800-AE7C-0427-90CBBBF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B1E33-6A6E-5014-A267-68D1F109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배낭 문제에 굳이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DP </a:t>
            </a:r>
            <a:r>
              <a:rPr lang="ko-KR" altLang="en-US" dirty="0"/>
              <a:t>테이블이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C568-E756-0C55-5649-D4DC0CDC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AD327F-7008-66AA-88BD-1E3574601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9475"/>
              </p:ext>
            </p:extLst>
          </p:nvPr>
        </p:nvGraphicFramePr>
        <p:xfrm>
          <a:off x="838200" y="1825625"/>
          <a:ext cx="397328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986643">
                  <a:extLst>
                    <a:ext uri="{9D8B030D-6E8A-4147-A177-3AD203B41FA5}">
                      <a16:colId xmlns:a16="http://schemas.microsoft.com/office/drawing/2014/main" val="432732758"/>
                    </a:ext>
                  </a:extLst>
                </a:gridCol>
                <a:gridCol w="1986643">
                  <a:extLst>
                    <a:ext uri="{9D8B030D-6E8A-4147-A177-3AD203B41FA5}">
                      <a16:colId xmlns:a16="http://schemas.microsoft.com/office/drawing/2014/main" val="32362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F(n)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F(n + 1)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76606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30ADBA2-D0B9-5280-ECD7-6EEAEDCDE30C}"/>
              </a:ext>
            </a:extLst>
          </p:cNvPr>
          <p:cNvSpPr txBox="1">
            <a:spLocks/>
          </p:cNvSpPr>
          <p:nvPr/>
        </p:nvSpPr>
        <p:spPr>
          <a:xfrm>
            <a:off x="838200" y="4103915"/>
            <a:ext cx="10515600" cy="207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작업을 </a:t>
            </a:r>
            <a:r>
              <a:rPr lang="en-US" altLang="ko-KR" dirty="0"/>
              <a:t>n</a:t>
            </a:r>
            <a:r>
              <a:rPr lang="ko-KR" altLang="en-US" dirty="0"/>
              <a:t>번 진행했을 때</a:t>
            </a:r>
            <a:endParaRPr lang="en-US" altLang="ko-KR" dirty="0"/>
          </a:p>
          <a:p>
            <a:r>
              <a:rPr lang="en-US" altLang="ko-KR" dirty="0"/>
              <a:t>DP[0] = F(n)</a:t>
            </a:r>
          </a:p>
          <a:p>
            <a:r>
              <a:rPr lang="en-US" altLang="ko-KR" dirty="0"/>
              <a:t>DP[1] = F(n + 1)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7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2164</Words>
  <Application>Microsoft Office PowerPoint</Application>
  <PresentationFormat>와이드스크린</PresentationFormat>
  <Paragraphs>1275</Paragraphs>
  <Slides>84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87" baseType="lpstr">
      <vt:lpstr>맑은 고딕</vt:lpstr>
      <vt:lpstr>Arial</vt:lpstr>
      <vt:lpstr>Office 테마</vt:lpstr>
      <vt:lpstr>DP(2)</vt:lpstr>
      <vt:lpstr>슬라이딩 윈도우를 이용한 메모리 최적화</vt:lpstr>
      <vt:lpstr>피보나치 수</vt:lpstr>
      <vt:lpstr>피보나치 수</vt:lpstr>
      <vt:lpstr>피보나치 수</vt:lpstr>
      <vt:lpstr>피보나치 수</vt:lpstr>
      <vt:lpstr>피보나치 수</vt:lpstr>
      <vt:lpstr>피보나치 수</vt:lpstr>
      <vt:lpstr>피보나치 수</vt:lpstr>
      <vt:lpstr>슬라이딩 윈도우</vt:lpstr>
      <vt:lpstr>0번</vt:lpstr>
      <vt:lpstr>1번</vt:lpstr>
      <vt:lpstr>2번</vt:lpstr>
      <vt:lpstr>3번</vt:lpstr>
      <vt:lpstr>4번 …</vt:lpstr>
      <vt:lpstr>효과</vt:lpstr>
      <vt:lpstr>1149 RGB거리</vt:lpstr>
      <vt:lpstr>RGB거리</vt:lpstr>
      <vt:lpstr>해당 위치의 값은?</vt:lpstr>
      <vt:lpstr>바로 위는 제외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여기서 제일 작은 값이 정답</vt:lpstr>
      <vt:lpstr>이제 메모리 최적화 ㄱㄱ</vt:lpstr>
      <vt:lpstr>2096 내려가기</vt:lpstr>
      <vt:lpstr>일단 최댓값만</vt:lpstr>
      <vt:lpstr>이번엔 살짝 다르게</vt:lpstr>
      <vt:lpstr>합이 더 크면 갱신</vt:lpstr>
      <vt:lpstr>합이 더 크면 갱신</vt:lpstr>
      <vt:lpstr>합이 더 크면 갱신</vt:lpstr>
      <vt:lpstr>합이 더 크면 갱신</vt:lpstr>
      <vt:lpstr>합이 더 크면 갱신</vt:lpstr>
      <vt:lpstr>합이 더 크면 갱신</vt:lpstr>
      <vt:lpstr>여기서 최댓값이 정답</vt:lpstr>
      <vt:lpstr>수상할 정도로 작은 메모리 제한</vt:lpstr>
      <vt:lpstr>4MB?</vt:lpstr>
      <vt:lpstr>4MB?</vt:lpstr>
      <vt:lpstr>4MB?</vt:lpstr>
      <vt:lpstr>변수만 메모리를 차지하는 것이 아니다</vt:lpstr>
      <vt:lpstr>메모리 절약하러 ㄱㄱ</vt:lpstr>
      <vt:lpstr>준비물</vt:lpstr>
      <vt:lpstr>준비물</vt:lpstr>
      <vt:lpstr>ㄱㄱ</vt:lpstr>
      <vt:lpstr>ㄱㄱ</vt:lpstr>
      <vt:lpstr>ㄱㄱ</vt:lpstr>
      <vt:lpstr>Max DP 갱신!</vt:lpstr>
      <vt:lpstr>다음 입력</vt:lpstr>
      <vt:lpstr>ㄱㄱ</vt:lpstr>
      <vt:lpstr>ㄱㄱ</vt:lpstr>
      <vt:lpstr>ㄱㄱ</vt:lpstr>
      <vt:lpstr>Max DP 갱신</vt:lpstr>
      <vt:lpstr>다음 입력에도 반복</vt:lpstr>
      <vt:lpstr>이제 여기서 최대값 고르면 끝</vt:lpstr>
      <vt:lpstr>생각해볼 부분</vt:lpstr>
      <vt:lpstr>배낭 문제</vt:lpstr>
      <vt:lpstr>12865 평범한 배낭</vt:lpstr>
      <vt:lpstr>대충 가성비 좋은거 먼저 담으면?</vt:lpstr>
      <vt:lpstr>이번에도 DP ㄱㄱ</vt:lpstr>
      <vt:lpstr>배낭 DP 기본 세팅</vt:lpstr>
      <vt:lpstr>우선 [6, 13]부터</vt:lpstr>
      <vt:lpstr>넣을 수 있는 최대 가치</vt:lpstr>
      <vt:lpstr>다음 [4, 8]</vt:lpstr>
      <vt:lpstr>각 칸을 채울 때 선택할 수 있는 것은?</vt:lpstr>
      <vt:lpstr>배낭에 넣지 않는다.</vt:lpstr>
      <vt:lpstr>배낭에 넣지 않는다.</vt:lpstr>
      <vt:lpstr>배낭에 [4, 8]을 넣는다.</vt:lpstr>
      <vt:lpstr>배낭에 [4, 8]을 넣는다.</vt:lpstr>
      <vt:lpstr>배낭에 [4, 8]을 넣는다.</vt:lpstr>
      <vt:lpstr>배낭에 [4, 8]을 넣는다.</vt:lpstr>
      <vt:lpstr>어떤 값을 선택해야 하는가?</vt:lpstr>
      <vt:lpstr>더 큰 값을 선택</vt:lpstr>
      <vt:lpstr>점화식</vt:lpstr>
      <vt:lpstr>점화식</vt:lpstr>
      <vt:lpstr>조심해야 하는 부분</vt:lpstr>
      <vt:lpstr>나머지 표 채우기</vt:lpstr>
      <vt:lpstr>각각 어떤 물건이 들어 있는가?</vt:lpstr>
      <vt:lpstr>각각 어떤 물건이 들어 있는가</vt:lpstr>
      <vt:lpstr>정답</vt:lpstr>
      <vt:lpstr>어떤 물품을 배낭에 넣어야 하는가?</vt:lpstr>
      <vt:lpstr>어떤 물품을 배낭에 넣어야 하는가?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14</cp:revision>
  <dcterms:created xsi:type="dcterms:W3CDTF">2024-09-16T11:46:11Z</dcterms:created>
  <dcterms:modified xsi:type="dcterms:W3CDTF">2024-10-01T11:35:47Z</dcterms:modified>
</cp:coreProperties>
</file>