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0" r:id="rId4"/>
    <p:sldId id="258" r:id="rId5"/>
    <p:sldId id="259" r:id="rId6"/>
    <p:sldId id="281" r:id="rId7"/>
    <p:sldId id="260" r:id="rId8"/>
    <p:sldId id="266" r:id="rId9"/>
    <p:sldId id="261" r:id="rId10"/>
    <p:sldId id="264" r:id="rId11"/>
    <p:sldId id="267" r:id="rId12"/>
    <p:sldId id="284" r:id="rId13"/>
    <p:sldId id="268" r:id="rId14"/>
    <p:sldId id="269" r:id="rId15"/>
    <p:sldId id="285" r:id="rId16"/>
    <p:sldId id="270" r:id="rId17"/>
    <p:sldId id="286" r:id="rId18"/>
    <p:sldId id="287" r:id="rId19"/>
    <p:sldId id="271" r:id="rId20"/>
    <p:sldId id="272" r:id="rId21"/>
    <p:sldId id="274" r:id="rId22"/>
    <p:sldId id="273" r:id="rId23"/>
    <p:sldId id="275" r:id="rId24"/>
    <p:sldId id="276" r:id="rId25"/>
    <p:sldId id="277" r:id="rId26"/>
    <p:sldId id="282" r:id="rId27"/>
    <p:sldId id="279" r:id="rId28"/>
    <p:sldId id="288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617D3-CFF0-412A-917A-D8F668665835}" v="1" dt="2025-04-20T01:18:59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5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9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0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0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5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50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MIPS Pipeline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 5367 – Juan Aguilar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C3EE-EAE4-3E00-978E-AC18A534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BF230F25-1795-F3E4-5FC0-D9270C72C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82" y="1339129"/>
            <a:ext cx="8543636" cy="5153746"/>
          </a:xfrm>
        </p:spPr>
      </p:pic>
    </p:spTree>
    <p:extLst>
      <p:ext uri="{BB962C8B-B14F-4D97-AF65-F5344CB8AC3E}">
        <p14:creationId xmlns:p14="http://schemas.microsoft.com/office/powerpoint/2010/main" val="191096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7DE1D-91F5-C538-9482-4D7D646A3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888B-29ED-74F6-012B-70D2F6DDA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8BC60-0529-EDB2-1E87-6CD506410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Syntax and Logic</a:t>
            </a:r>
          </a:p>
        </p:txBody>
      </p:sp>
    </p:spTree>
    <p:extLst>
      <p:ext uri="{BB962C8B-B14F-4D97-AF65-F5344CB8AC3E}">
        <p14:creationId xmlns:p14="http://schemas.microsoft.com/office/powerpoint/2010/main" val="199862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E4F3-7318-B28A-528E-E71C14CDA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8066-2380-D2E8-A937-36E0CB4B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Registers, Memory, and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53C2-4115-E4AC-B108-C3A5FEA6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Registers are used to store values and addresses</a:t>
            </a:r>
          </a:p>
          <a:p>
            <a:r>
              <a:rPr lang="en-US" dirty="0"/>
              <a:t>Memory is utilized for the instruction SW, which saves a register value into a memory address.</a:t>
            </a:r>
          </a:p>
          <a:p>
            <a:r>
              <a:rPr lang="en-US" dirty="0"/>
              <a:t>Instructions are stored in 32-bit binary strings comprised of opcode, destination registers, source registers, functions, and immediate values.</a:t>
            </a:r>
          </a:p>
        </p:txBody>
      </p:sp>
    </p:spTree>
    <p:extLst>
      <p:ext uri="{BB962C8B-B14F-4D97-AF65-F5344CB8AC3E}">
        <p14:creationId xmlns:p14="http://schemas.microsoft.com/office/powerpoint/2010/main" val="115120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5FC9-913D-0783-2E29-FA7966F6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Registers, Memory, and Instructions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A83654-91C7-99CA-82CB-643F9BB6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949" y="2277035"/>
            <a:ext cx="4531851" cy="33491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D45F78-BEC6-6A84-27D2-C6CDB5D2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54" y="2277035"/>
            <a:ext cx="4403019" cy="33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5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AEA1-EC3C-B82F-E4CA-8D6F2E13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8195-8342-4B47-64F1-05CDF3794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for data type (Registers, Memory, Code).</a:t>
            </a:r>
          </a:p>
          <a:p>
            <a:r>
              <a:rPr lang="en-US" dirty="0"/>
              <a:t>Splits the register name and value to store in the registers vector.</a:t>
            </a:r>
          </a:p>
          <a:p>
            <a:r>
              <a:rPr lang="en-US" dirty="0"/>
              <a:t>Uses the memory location and value to store in the memory vector.</a:t>
            </a:r>
          </a:p>
          <a:p>
            <a:r>
              <a:rPr lang="en-US" dirty="0"/>
              <a:t>Will decode the binary string by seeking a certain number of indexes, and is stored into the structure defined vector</a:t>
            </a:r>
          </a:p>
        </p:txBody>
      </p:sp>
    </p:spTree>
    <p:extLst>
      <p:ext uri="{BB962C8B-B14F-4D97-AF65-F5344CB8AC3E}">
        <p14:creationId xmlns:p14="http://schemas.microsoft.com/office/powerpoint/2010/main" val="384982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0ABB-210B-AC58-C8EE-ACA55EBD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 Parsing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F3CAE-D53A-B95F-9371-42B75DC7B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18692" cy="4455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FA0B84-B543-9260-B4AC-B3EB8ADC6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557" y="1690688"/>
            <a:ext cx="4342843" cy="44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6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CF7A-8B14-7FA9-A71F-4F139128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51C4-D19F-C010-2856-1ECF96A9C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 for data hazards by checking previous instruction.</a:t>
            </a:r>
          </a:p>
          <a:p>
            <a:r>
              <a:rPr lang="en-US" dirty="0"/>
              <a:t>Keep count of the type of instruction and how it affects future instructions</a:t>
            </a:r>
          </a:p>
          <a:p>
            <a:r>
              <a:rPr lang="en-US" dirty="0"/>
              <a:t>Deal with control hazards by keeping track of the instructions that get executed while branch is being resolved.</a:t>
            </a:r>
          </a:p>
          <a:p>
            <a:r>
              <a:rPr lang="en-US" dirty="0"/>
              <a:t>Execute the instructions accordingly and storing them if needed.</a:t>
            </a:r>
          </a:p>
        </p:txBody>
      </p:sp>
    </p:spTree>
    <p:extLst>
      <p:ext uri="{BB962C8B-B14F-4D97-AF65-F5344CB8AC3E}">
        <p14:creationId xmlns:p14="http://schemas.microsoft.com/office/powerpoint/2010/main" val="34629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3ED33-0365-1DF5-4CF9-540540A39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D8BF-CB96-CE69-AE86-24CBAA4D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Logic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B4970-0B98-D581-2317-4333D3DD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2" y="1463802"/>
            <a:ext cx="4505051" cy="4130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3A2D95-7936-2DEF-798D-CF6039D6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359" y="1463802"/>
            <a:ext cx="5677441" cy="41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9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06302-17CC-BB3D-2FC0-18CF4406C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100F-A123-CC2A-82CB-76BBF26C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AC4C1-E6A1-8F90-9EEA-A86235C6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396670"/>
            <a:ext cx="921196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78F7-10A0-5BF4-F2DA-935F1E3B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Checks/Output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0335-596A-DAFC-B628-B0F40417B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5" y="1690688"/>
            <a:ext cx="6759389" cy="4351337"/>
          </a:xfrm>
        </p:spPr>
        <p:txBody>
          <a:bodyPr/>
          <a:lstStyle/>
          <a:p>
            <a:r>
              <a:rPr lang="en-US" dirty="0"/>
              <a:t>Checks for a marked instruction and skips (branching).</a:t>
            </a:r>
          </a:p>
          <a:p>
            <a:r>
              <a:rPr lang="en-US" dirty="0"/>
              <a:t>Ensures only instructions executed are accounted for.</a:t>
            </a:r>
          </a:p>
          <a:p>
            <a:r>
              <a:rPr lang="en-US" dirty="0"/>
              <a:t>Outputs register and memory values that are not zero.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63E523-AA54-2211-4FA1-567787DA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7446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9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2E94-0179-10C2-135E-04330017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41973-307B-0FC3-0509-870EF02C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Pipeline Hazards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Simulation and 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49543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E116-1BC2-BA57-5811-B4766619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and Input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3498-D690-E65B-DD5D-8B75F236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97" y="2201677"/>
            <a:ext cx="5012821" cy="3616418"/>
          </a:xfrm>
        </p:spPr>
        <p:txBody>
          <a:bodyPr/>
          <a:lstStyle/>
          <a:p>
            <a:r>
              <a:rPr lang="en-US" dirty="0"/>
              <a:t>Instruction 1: LW R2, 0(R1)</a:t>
            </a:r>
          </a:p>
          <a:p>
            <a:r>
              <a:rPr lang="en-US" dirty="0"/>
              <a:t>Instruction 2: ADD R4, R2, R3</a:t>
            </a:r>
          </a:p>
          <a:p>
            <a:r>
              <a:rPr lang="en-US" dirty="0"/>
              <a:t>Instruction 3: SW R4, 0(R1)</a:t>
            </a:r>
          </a:p>
          <a:p>
            <a:r>
              <a:rPr lang="en-US" dirty="0"/>
              <a:t>Instruction 4: BNE R4, R0, 1</a:t>
            </a:r>
          </a:p>
          <a:p>
            <a:r>
              <a:rPr lang="en-US" dirty="0"/>
              <a:t>Instruction 5: ADDI R1, R2, -9</a:t>
            </a:r>
          </a:p>
          <a:p>
            <a:r>
              <a:rPr lang="en-US" dirty="0"/>
              <a:t>Instruction 6: ADD R1, R1, R3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5FCE9-D468-F568-0784-9E290FCD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39" y="1690687"/>
            <a:ext cx="540030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56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DB40B-6374-3EAF-2BBB-D2A028812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67F7-534E-FDBA-2F88-B25E4C73B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and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B742-B5C6-06A9-BA05-80B127B2C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| Simulation</a:t>
            </a:r>
          </a:p>
        </p:txBody>
      </p:sp>
    </p:spTree>
    <p:extLst>
      <p:ext uri="{BB962C8B-B14F-4D97-AF65-F5344CB8AC3E}">
        <p14:creationId xmlns:p14="http://schemas.microsoft.com/office/powerpoint/2010/main" val="3365813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7C33-FD5D-D59D-C5C7-46324A50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F575A-4E85-E00C-30F9-7644E3FE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5" y="2416168"/>
            <a:ext cx="5853953" cy="4010204"/>
          </a:xfrm>
        </p:spPr>
        <p:txBody>
          <a:bodyPr/>
          <a:lstStyle/>
          <a:p>
            <a:r>
              <a:rPr lang="en-US" dirty="0"/>
              <a:t>User is asked to input the file name.</a:t>
            </a:r>
          </a:p>
          <a:p>
            <a:r>
              <a:rPr lang="en-US" dirty="0"/>
              <a:t>If the input file is not found, then the program stops.</a:t>
            </a:r>
          </a:p>
          <a:p>
            <a:r>
              <a:rPr lang="en-US" dirty="0"/>
              <a:t>Otherwise, it will parse the file, and then close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1B985-C58B-305C-0BC7-E610C2B9E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5862"/>
            <a:ext cx="4734731" cy="37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65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3487-8CF2-B0B1-5B23-C8FC71C2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Checkpoints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AE34-D623-5199-89B4-3639C525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328" y="2178424"/>
            <a:ext cx="5598459" cy="3424798"/>
          </a:xfrm>
        </p:spPr>
        <p:txBody>
          <a:bodyPr/>
          <a:lstStyle/>
          <a:p>
            <a:r>
              <a:rPr lang="en-US" dirty="0"/>
              <a:t>User is asked for another simulation round</a:t>
            </a:r>
          </a:p>
          <a:p>
            <a:r>
              <a:rPr lang="en-US" dirty="0"/>
              <a:t>Based on the input, the program will go through output process, or it will continue the simulation.</a:t>
            </a:r>
          </a:p>
          <a:p>
            <a:r>
              <a:rPr lang="en-US" dirty="0"/>
              <a:t>If the program no longer has any instructions to run, it will continue with the output process.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6AB54-5A4B-B7A9-B44C-C4943258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8424"/>
            <a:ext cx="5428128" cy="342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29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B982-76C1-B4BB-CEBF-DB0AEA18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Output (Complete Simulation)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BC-4B95-9EC5-868F-AA758325A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417" y="2506475"/>
            <a:ext cx="6778995" cy="4486274"/>
          </a:xfrm>
        </p:spPr>
        <p:txBody>
          <a:bodyPr/>
          <a:lstStyle/>
          <a:p>
            <a:r>
              <a:rPr lang="en-US" dirty="0"/>
              <a:t>Each instruction is processed.</a:t>
            </a:r>
          </a:p>
          <a:p>
            <a:r>
              <a:rPr lang="en-US" dirty="0"/>
              <a:t>Since the branch is executed, instruction five is skipped.</a:t>
            </a:r>
          </a:p>
          <a:p>
            <a:r>
              <a:rPr lang="en-US" dirty="0"/>
              <a:t>Registers and Memory are written from their respective vectors.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B6183-4ABE-A8A5-9EB5-189A05E60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383797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5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B667-5D10-BA34-0ADB-ACE6D6EF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Output (Partial Simulation)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E98A-5791-3336-7F6E-238B64E3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41537"/>
            <a:ext cx="5208493" cy="4351338"/>
          </a:xfrm>
        </p:spPr>
        <p:txBody>
          <a:bodyPr/>
          <a:lstStyle/>
          <a:p>
            <a:r>
              <a:rPr lang="en-US" dirty="0"/>
              <a:t>Two rounds of simulation.</a:t>
            </a:r>
          </a:p>
          <a:p>
            <a:r>
              <a:rPr lang="en-US" dirty="0"/>
              <a:t>Only covers instructions 1-3.</a:t>
            </a:r>
          </a:p>
          <a:p>
            <a:r>
              <a:rPr lang="en-US" dirty="0"/>
              <a:t>Leads to different pipeline results.</a:t>
            </a:r>
          </a:p>
          <a:p>
            <a:r>
              <a:rPr lang="en-US" dirty="0"/>
              <a:t>Leads to different register and memory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C4E40-9777-EBCE-0FBB-C603665E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391326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6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BD5B1-176F-303C-99BD-E470CB381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9F0F-3DC9-9F15-6FA9-2AC5932B6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D9876-026F-72F9-ED16-FC858F07D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Simulation Discussion</a:t>
            </a:r>
          </a:p>
        </p:txBody>
      </p:sp>
    </p:spTree>
    <p:extLst>
      <p:ext uri="{BB962C8B-B14F-4D97-AF65-F5344CB8AC3E}">
        <p14:creationId xmlns:p14="http://schemas.microsoft.com/office/powerpoint/2010/main" val="583308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2890-91CF-818A-CB49-36C27F52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4FDA-404B-40AA-F572-69611C1F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full simulation, the code seems to handle instruction updating with control and data hazards.</a:t>
            </a:r>
          </a:p>
          <a:p>
            <a:r>
              <a:rPr lang="en-US" dirty="0"/>
              <a:t>Tracing the input file by hand leads to the same results as that of the simulation, proving a successful project.</a:t>
            </a:r>
          </a:p>
          <a:p>
            <a:r>
              <a:rPr lang="en-US" dirty="0"/>
              <a:t>Since only BEQ and BNE branches were accounted for, it does not account for all MIPS instructions.</a:t>
            </a:r>
          </a:p>
          <a:p>
            <a:r>
              <a:rPr lang="en-US" dirty="0"/>
              <a:t>Console output is user friendly and is trivial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3788307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2C4F7-01CC-401B-E4BD-5DD11823F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6E42-3822-6AA1-84B4-AC148708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667D-1992-AD72-4104-86FC04CFA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partial simulation, the code seems to handle instruction updating with control and data hazards.</a:t>
            </a:r>
          </a:p>
          <a:p>
            <a:r>
              <a:rPr lang="en-US" dirty="0"/>
              <a:t>Since it does not finish, it may not output stalls nor may it flush instructions properly.</a:t>
            </a:r>
          </a:p>
          <a:p>
            <a:r>
              <a:rPr lang="en-US" dirty="0"/>
              <a:t>It is expected to get incorrect results at some point since some instructions don’t get to be executed.</a:t>
            </a:r>
          </a:p>
        </p:txBody>
      </p:sp>
    </p:spTree>
    <p:extLst>
      <p:ext uri="{BB962C8B-B14F-4D97-AF65-F5344CB8AC3E}">
        <p14:creationId xmlns:p14="http://schemas.microsoft.com/office/powerpoint/2010/main" val="1671036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40CC-4F6D-9BAA-B2F4-64F53E02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81AE-6959-D53F-42BB-C8D5C3F76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 a wider range of instructions.</a:t>
            </a:r>
          </a:p>
          <a:p>
            <a:r>
              <a:rPr lang="en-US" dirty="0"/>
              <a:t>Simulate an ARM CPU.</a:t>
            </a:r>
          </a:p>
          <a:p>
            <a:r>
              <a:rPr lang="en-US" dirty="0"/>
              <a:t>Implement the pipeline using Verilog.</a:t>
            </a:r>
          </a:p>
          <a:p>
            <a:r>
              <a:rPr lang="en-US" dirty="0"/>
              <a:t>Verify project with System Verilog.</a:t>
            </a:r>
          </a:p>
        </p:txBody>
      </p:sp>
    </p:spTree>
    <p:extLst>
      <p:ext uri="{BB962C8B-B14F-4D97-AF65-F5344CB8AC3E}">
        <p14:creationId xmlns:p14="http://schemas.microsoft.com/office/powerpoint/2010/main" val="262994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03933-A212-4596-7C14-15075D9FC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0F72-829A-76D3-7727-203BB9279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055C-480A-D2D7-21EA-36EE7E621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Pipeline Overview |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280984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114A-4973-6AAC-29FC-36141486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942" y="3215355"/>
            <a:ext cx="2914116" cy="4272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3632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FD4A-3C13-00BB-A316-2B49FDF7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9977-9CBF-3248-7520-14733D36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Pipeline Overview:</a:t>
            </a:r>
          </a:p>
          <a:p>
            <a:r>
              <a:rPr lang="en-US" dirty="0"/>
              <a:t>5-stage pipeline with data and control hazard control.</a:t>
            </a:r>
          </a:p>
          <a:p>
            <a:r>
              <a:rPr lang="en-US" dirty="0"/>
              <a:t>Comprised of registers, memory, and instructions.</a:t>
            </a:r>
          </a:p>
          <a:p>
            <a:r>
              <a:rPr lang="en-US" dirty="0"/>
              <a:t>C++ simulation.</a:t>
            </a:r>
          </a:p>
          <a:p>
            <a:pPr marL="0" indent="0">
              <a:buNone/>
            </a:pPr>
            <a:r>
              <a:rPr lang="en-US" dirty="0"/>
              <a:t>Implementations:</a:t>
            </a:r>
          </a:p>
          <a:p>
            <a:r>
              <a:rPr lang="en-US" dirty="0"/>
              <a:t>I/O reading and writing.</a:t>
            </a:r>
          </a:p>
          <a:p>
            <a:r>
              <a:rPr lang="en-US" dirty="0"/>
              <a:t>Logic for detecting hazards through stalling or flushing.</a:t>
            </a:r>
          </a:p>
          <a:p>
            <a:r>
              <a:rPr lang="en-US" dirty="0"/>
              <a:t>Intuitive, easy to use console interface.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7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F1DA-5DBC-41E5-8566-1EF873E9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91A-666E-2EDB-148F-B7DC2BE83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</a:t>
            </a:r>
          </a:p>
          <a:p>
            <a:r>
              <a:rPr lang="en-US" dirty="0"/>
              <a:t>Proper input/output production</a:t>
            </a:r>
          </a:p>
          <a:p>
            <a:r>
              <a:rPr lang="en-US" dirty="0"/>
              <a:t>Detection of hazards with logic</a:t>
            </a:r>
          </a:p>
          <a:p>
            <a:r>
              <a:rPr lang="en-US" dirty="0"/>
              <a:t>Ease of use</a:t>
            </a:r>
          </a:p>
          <a:p>
            <a:pPr marL="0" indent="0">
              <a:buNone/>
            </a:pPr>
            <a:r>
              <a:rPr lang="en-US" dirty="0"/>
              <a:t>Key Details:</a:t>
            </a:r>
          </a:p>
          <a:p>
            <a:r>
              <a:rPr lang="en-US" dirty="0"/>
              <a:t>Input Parsing</a:t>
            </a:r>
          </a:p>
          <a:p>
            <a:r>
              <a:rPr lang="en-US" dirty="0"/>
              <a:t>Proper reading of current instruction implementation</a:t>
            </a:r>
          </a:p>
          <a:p>
            <a:r>
              <a:rPr lang="en-US" dirty="0"/>
              <a:t>Tracking of the pipeline</a:t>
            </a:r>
          </a:p>
        </p:txBody>
      </p:sp>
    </p:spTree>
    <p:extLst>
      <p:ext uri="{BB962C8B-B14F-4D97-AF65-F5344CB8AC3E}">
        <p14:creationId xmlns:p14="http://schemas.microsoft.com/office/powerpoint/2010/main" val="406042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B5897-257E-EABC-B866-2B960ECBE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B787-A1F6-51EA-6260-98DC2547F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46E0F-C9D7-0C92-A284-D191F3B26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97545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607A-0CA4-521C-8822-8EDFD332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2B9D-5A03-A743-E367-BF7C0A1C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I-Type or </a:t>
            </a:r>
            <a:r>
              <a:rPr lang="en-US"/>
              <a:t>R-Type instruction.</a:t>
            </a:r>
            <a:endParaRPr lang="en-US" dirty="0"/>
          </a:p>
          <a:p>
            <a:r>
              <a:rPr lang="en-US" dirty="0"/>
              <a:t>Created when previous instructions are yet to write to a register that is needed for the current instruction (write back).</a:t>
            </a:r>
          </a:p>
          <a:p>
            <a:r>
              <a:rPr lang="en-US" dirty="0"/>
              <a:t>Is often dealt with by adding stalls to the current instruction.</a:t>
            </a:r>
          </a:p>
          <a:p>
            <a:r>
              <a:rPr lang="en-US" dirty="0"/>
              <a:t>Consists of instructions such as ADD, SUB, LW, ADDI.</a:t>
            </a:r>
          </a:p>
          <a:p>
            <a:r>
              <a:rPr lang="en-US" dirty="0"/>
              <a:t>Can also be fixed with forwarding.</a:t>
            </a:r>
          </a:p>
        </p:txBody>
      </p:sp>
    </p:spTree>
    <p:extLst>
      <p:ext uri="{BB962C8B-B14F-4D97-AF65-F5344CB8AC3E}">
        <p14:creationId xmlns:p14="http://schemas.microsoft.com/office/powerpoint/2010/main" val="414400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99C1-620D-0996-9D34-AA42FFAF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</a:t>
            </a:r>
          </a:p>
        </p:txBody>
      </p:sp>
      <p:pic>
        <p:nvPicPr>
          <p:cNvPr id="14" name="Content Placeholder 1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D84A90FF-F40F-EA63-7F1C-6A4539471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10515600" cy="4476431"/>
          </a:xfrm>
        </p:spPr>
      </p:pic>
    </p:spTree>
    <p:extLst>
      <p:ext uri="{BB962C8B-B14F-4D97-AF65-F5344CB8AC3E}">
        <p14:creationId xmlns:p14="http://schemas.microsoft.com/office/powerpoint/2010/main" val="305583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ED5A-C67B-2884-5600-EF546B37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94D2-B942-D5A8-8EF5-FA31EF64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I-Type instruction.</a:t>
            </a:r>
          </a:p>
          <a:p>
            <a:r>
              <a:rPr lang="en-US" dirty="0"/>
              <a:t>Created when branching is unresolved, leading to incorrect instructions to flow.</a:t>
            </a:r>
          </a:p>
          <a:p>
            <a:r>
              <a:rPr lang="en-US" dirty="0"/>
              <a:t>Is often dealt with by making predictions on whether the branch is executed and flushing if the branch is executed in execution stage.</a:t>
            </a:r>
          </a:p>
          <a:p>
            <a:r>
              <a:rPr lang="en-US" dirty="0"/>
              <a:t>Consists of instructions such as BNE, BEQ, BLT.</a:t>
            </a:r>
          </a:p>
        </p:txBody>
      </p:sp>
    </p:spTree>
    <p:extLst>
      <p:ext uri="{BB962C8B-B14F-4D97-AF65-F5344CB8AC3E}">
        <p14:creationId xmlns:p14="http://schemas.microsoft.com/office/powerpoint/2010/main" val="37648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823</Words>
  <Application>Microsoft Office PowerPoint</Application>
  <PresentationFormat>Widescreen</PresentationFormat>
  <Paragraphs>110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MIPS Pipeline Simulator</vt:lpstr>
      <vt:lpstr>Table of Contents</vt:lpstr>
      <vt:lpstr>Introduction</vt:lpstr>
      <vt:lpstr>Introduction</vt:lpstr>
      <vt:lpstr>Goals</vt:lpstr>
      <vt:lpstr>Pipeline Hazards</vt:lpstr>
      <vt:lpstr>Data Hazards</vt:lpstr>
      <vt:lpstr>Data Hazards</vt:lpstr>
      <vt:lpstr>Control Hazards</vt:lpstr>
      <vt:lpstr>Control Hazards</vt:lpstr>
      <vt:lpstr>Code</vt:lpstr>
      <vt:lpstr>Definition of Registers, Memory, and Instructions</vt:lpstr>
      <vt:lpstr>Definition of Registers, Memory, and Instructions</vt:lpstr>
      <vt:lpstr>Input File Parsing</vt:lpstr>
      <vt:lpstr>Input File Parsing</vt:lpstr>
      <vt:lpstr>Pipeline Logic</vt:lpstr>
      <vt:lpstr>Pipeline Logic</vt:lpstr>
      <vt:lpstr>Pipeline Logic</vt:lpstr>
      <vt:lpstr>Final Checks/Output</vt:lpstr>
      <vt:lpstr>Instructions and Input File</vt:lpstr>
      <vt:lpstr>Simulation and Results</vt:lpstr>
      <vt:lpstr>Input Reading</vt:lpstr>
      <vt:lpstr>Simulation Checkpoints</vt:lpstr>
      <vt:lpstr>File Output (Complete Simulation)</vt:lpstr>
      <vt:lpstr>File Output (Partial Simulation)</vt:lpstr>
      <vt:lpstr>Conclusion</vt:lpstr>
      <vt:lpstr>Conclusion</vt:lpstr>
      <vt:lpstr>Conclusion</vt:lpstr>
      <vt:lpstr>Future Considerations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prime</dc:creator>
  <cp:lastModifiedBy>Aguilar, Juan</cp:lastModifiedBy>
  <cp:revision>2</cp:revision>
  <dcterms:created xsi:type="dcterms:W3CDTF">2025-04-19T22:05:26Z</dcterms:created>
  <dcterms:modified xsi:type="dcterms:W3CDTF">2025-04-20T17:45:57Z</dcterms:modified>
</cp:coreProperties>
</file>