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7BC85-E4C5-AE45-A9B7-D96B606A51C5}" v="4" dt="2025-10-02T14:39:48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yuan Gao" userId="407a39b4e6a633f5" providerId="LiveId" clId="{B9687B20-2D09-53E6-B203-6CE410398DB6}"/>
    <pc:docChg chg="undo custSel modSld">
      <pc:chgData name="Dongyuan Gao" userId="407a39b4e6a633f5" providerId="LiveId" clId="{B9687B20-2D09-53E6-B203-6CE410398DB6}" dt="2025-10-02T14:39:48.636" v="5"/>
      <pc:docMkLst>
        <pc:docMk/>
      </pc:docMkLst>
      <pc:sldChg chg="addSp modSp mod">
        <pc:chgData name="Dongyuan Gao" userId="407a39b4e6a633f5" providerId="LiveId" clId="{B9687B20-2D09-53E6-B203-6CE410398DB6}" dt="2025-10-02T14:39:48.636" v="5"/>
        <pc:sldMkLst>
          <pc:docMk/>
          <pc:sldMk cId="2484910168" sldId="256"/>
        </pc:sldMkLst>
        <pc:spChg chg="mod">
          <ac:chgData name="Dongyuan Gao" userId="407a39b4e6a633f5" providerId="LiveId" clId="{B9687B20-2D09-53E6-B203-6CE410398DB6}" dt="2025-10-02T14:39:48.636" v="5"/>
          <ac:spMkLst>
            <pc:docMk/>
            <pc:sldMk cId="2484910168" sldId="256"/>
            <ac:spMk id="2" creationId="{4531B9A5-FA43-C4AE-1E0F-E773EE0A7E28}"/>
          </ac:spMkLst>
        </pc:spChg>
        <pc:spChg chg="add mod">
          <ac:chgData name="Dongyuan Gao" userId="407a39b4e6a633f5" providerId="LiveId" clId="{B9687B20-2D09-53E6-B203-6CE410398DB6}" dt="2025-10-02T10:46:25.283" v="1"/>
          <ac:spMkLst>
            <pc:docMk/>
            <pc:sldMk cId="2484910168" sldId="256"/>
            <ac:spMk id="5" creationId="{46D48A80-C52F-FD6F-F632-CB334AD809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A0314-96B6-A845-A94F-FB5AEC38E564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3445D-ECD5-DC46-BE07-8B2EA4771EF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79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LLM has a limited "short-term memory" (its context window). You can't fit an entire textbook into a single prompt. </a:t>
            </a:r>
          </a:p>
          <a:p>
            <a:r>
              <a:rPr lang="en-GB"/>
              <a:t>A RAG system intelligently pre-processes your materials and retrieves only the most relevant snippets for any given question, leading to better, more focused answers.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3445D-ECD5-DC46-BE07-8B2EA4771EF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765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814D-8B55-A2E6-1A97-14B8CA82A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E7214-BA99-06B7-8E5F-1704F78C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7426-610C-7BD3-2B5B-3C9A10B7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E9C0-4BE3-0489-74EA-6E3183E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597F-D91F-0C77-4C62-3CB9683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564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F8AB-ECC1-3592-8CCB-FA57824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A0C0B-F539-5C46-2D9D-414179A1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8BBA-FF95-3D4D-FEC4-CB0428D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78F6-30FB-3E33-D432-31097CD3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3F3-CC3E-DA2F-9B61-98EB6D62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34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7AF1D-5F21-CDF2-9402-C70D40CC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25A81-45E3-CBDD-BCF2-927AB860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580C-F5A5-525F-E52A-45EB7706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6005-A062-C536-D9AE-024386BC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8FE2-498C-56F6-8617-B119625D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28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3093-0DE0-BB2A-0A21-ED6C5D5C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325F-DD3B-5843-AA28-59676BBC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D592-40FF-8643-0A37-F57429A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8371-5CC4-1EFA-A077-01BF8E0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A810-2A9C-2E46-9976-3416A5F3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9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772A-003C-DCDB-94B1-327839AE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CD44-DF6C-8749-A767-6FBF85DD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0FA3-CEB2-04BC-E315-9A7D2241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BD14-42BA-7CFE-2664-02669292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53E4-9FF7-7B4D-E72B-C76633A1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200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5C67-D24A-CEAF-5A97-67AC8032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5D27-B4D5-4ABB-29A0-1E6BAC62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A749-763B-0788-C48B-78D69CCF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DA2F0-FE7F-EBED-9B7C-A7EDC603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819B-9802-4AF0-D795-9CAD34A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A5A-336A-9B93-4CDA-68A77EC1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375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AB10-66BF-B4CB-05A8-32E932F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BC17-635E-C4DA-3C4E-6E78727F2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AEB6B-2F74-1ECA-3948-FAD04A04B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DF309-1C86-F862-F59C-9835AFF2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DBD78-7CE6-5B50-0AF1-279C31536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5986-6F18-78CE-13F5-A61DFBDB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B5F26-DC8C-A045-0693-F0799F57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44695-887B-E5BD-8336-2E01A278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6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731-1CBF-EB98-E27F-F68FB573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AA94-C230-BEDA-88B5-EE8F3CBA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744C-C372-FB45-7D62-2A45D61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4BE3-6814-3D55-22B8-C74FF849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28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1AD3B-C1F3-7803-8AF5-9D84FEAA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A34B7-0F38-7056-B450-640EABF7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D976-183E-1ECE-5E76-ECEEB6E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65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174A-8400-2501-44EE-9CDB0747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E1D3-CFEC-748C-3F91-6D89DF1F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8F23-0461-1907-08CC-2BB387D6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0C7E-8B1C-6EA5-7159-6ED31176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2BBE-24D9-E350-DC8B-CA1961FA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6050-24E7-3853-0808-0FCB72B7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44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750-F6E3-E90D-E127-7418C912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41E29-76A5-4587-EA97-AAC6A5507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291D-D131-4EE4-6C7D-DE3C439F1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D447-8828-9EB8-36FB-60A6A84D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2F6D-C12C-FB51-CDC5-FEBDAD55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AEA0-8442-7409-8E77-1C448485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58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7D72-C319-C48C-04C2-E61C36F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D7E6-EECA-5687-5F9A-54B99AC3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6DA8-BC73-5390-24A9-D5020F96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07DA8-735F-AF46-9CFC-415C3F2FC2D6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885F-190F-8EC9-4E0D-57F8CA1D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D61B-A095-F4F8-AF45-EDCFDE47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B73D9-C318-094D-8FAF-316E389C1F5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49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B9A5-FA43-C4AE-1E0F-E773EE0A7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RAG System for </a:t>
            </a:r>
            <a:br>
              <a:rPr lang="en-GB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/>
              <a:t>University Code Navigator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9AFD-8D26-7908-C4DA-398D86B24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Customized coding learning experience in the Master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FEA53-AA08-BAE0-9D70-59BD7FD14F47}"/>
              </a:ext>
            </a:extLst>
          </p:cNvPr>
          <p:cNvSpPr txBox="1"/>
          <p:nvPr/>
        </p:nvSpPr>
        <p:spPr>
          <a:xfrm>
            <a:off x="8412480" y="5068389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Team 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48A80-C52F-FD6F-F632-CB334AD8092D}"/>
              </a:ext>
            </a:extLst>
          </p:cNvPr>
          <p:cNvSpPr txBox="1"/>
          <p:nvPr/>
        </p:nvSpPr>
        <p:spPr>
          <a:xfrm>
            <a:off x="935665" y="47846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Idea and Roadmap ppt to be edited together</a:t>
            </a:r>
          </a:p>
        </p:txBody>
      </p:sp>
    </p:spTree>
    <p:extLst>
      <p:ext uri="{BB962C8B-B14F-4D97-AF65-F5344CB8AC3E}">
        <p14:creationId xmlns:p14="http://schemas.microsoft.com/office/powerpoint/2010/main" val="24849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EC3D-E026-C46C-8E38-E1070FD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What is the difference from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D715-07B8-66C1-9766-17845FA3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The answer is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hyper-specialization, providing specialised mass amount of context.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RAG system can be the world's leading expert on one specific university program.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System can understand the course structure. It could answer a question with, "Professor Smith covered this in Lecture 3, on slide 12. The key takeaway was..." 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073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7C3-D9DF-D50D-87BE-C226A01A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RAG, more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660E-A9E9-358F-2CF8-620D8B79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Cost: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Sending entire documents to an LLM with every query would be incredibly expensive. A RAG system is far more cost-effective because it only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sends small, targeted pieces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of information.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Context window: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An LLM has a limited "short-term memory" (its context window). You can't fit an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entire textbook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into a single prompt. A RAG system pre-processes materials and retrieves only the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most relevant snippets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any given question, leading to more focused answers.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Systematic and Efficency: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knowledge base is separate. You can add, remove, or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information instantly without needing to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"re-feed" everything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to the main model every time.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74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9A42-7ADF-8733-0B86-3175CA41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Roadmap Phase 1 </a:t>
            </a:r>
            <a:br>
              <a:rPr lang="en-CH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&amp; Data (Week 1 or task 1)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E54E-C97E-6AE6-F199-E9439F2A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1. Collect &amp; Organize: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Gather all your source materials—lecture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notes (PDFs),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coding exercises,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solution files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and any relevant textbook chapters. Create a clean, organized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folder structure.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2. Data Parsing: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Write scripts to extract clean text and code from different file types. will need different tools for this (e.g., a PDF library for lecture notes, and simple file reading for code, OCR?).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Read Literature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about RAG structure and components….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4. Collaboration format and tasks distribution agreement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95B5-1994-334E-B094-BB94A01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Phase 2: Core RAG Implementation (Week 2)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1B3F50-CD65-EA43-1F19-6BF826CF9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40541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Set Up Your Environment: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Choose your core tools. A good stack would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LangChain or LlamaIndex to orchestrate the RAG pipeline?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 Model: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sentence-transformer model from Hugging Face?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 Database: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simple, local one like FAISS or ChromaDB?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OpenAI API is easy to start with, but there are also free alternatives?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Build the Indexing Pipeline: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Write the script that takes your chunks from Phase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them into vectors 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embedding model, and stores them in your vector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only need to do this once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Build the Query Pipeline: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the </a:t>
            </a:r>
            <a:r>
              <a:rPr kumimoji="0" lang="en-CH" altLang="en-C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logic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Takes a user's question.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it into a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Searches the vector database to retrieve the most relevant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these chunks and the original question to the LLM to generate an answer.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F8B916FA-A7D6-8313-6096-95CFC23F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5534" y="1600638"/>
            <a:ext cx="1828362" cy="18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6A34-F51D-73CF-ED79-5DC1FF65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004591"/>
            <a:ext cx="5444382" cy="1402470"/>
          </a:xfrm>
        </p:spPr>
        <p:txBody>
          <a:bodyPr anchor="t">
            <a:normAutofit fontScale="90000"/>
          </a:bodyPr>
          <a:lstStyle/>
          <a:p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Phase 3: Evaluation &amp; Refinement (Week 3)</a:t>
            </a:r>
            <a:b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(go near to </a:t>
            </a:r>
            <a:r>
              <a:rPr lang="en-GB" sz="3200" err="1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 evaluation methods, quite useful)</a:t>
            </a:r>
            <a:endParaRPr lang="en-CH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Hand holding a pen shading number on a sheet">
            <a:extLst>
              <a:ext uri="{FF2B5EF4-FFF2-40B4-BE49-F238E27FC236}">
                <a16:creationId xmlns:a16="http://schemas.microsoft.com/office/drawing/2014/main" id="{359FF67E-479B-E9F4-0788-FEAABE5C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46" r="1616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E12F19C-7A62-FD59-936F-34611C120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3154" y="2540506"/>
            <a:ext cx="5669785" cy="36018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Define Success: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 do you measure a "good" answer? Create a simple evaluation framework. Your metrics could be: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 it retrieve the correct exercise or lecture note? (</a:t>
            </a: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Retrieva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LLM's final answer correct and helpful? (</a:t>
            </a: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Answer Quality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 it correctly cite its sources? (</a:t>
            </a: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CH" altLang="en-CH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Create a Test Set: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Write down 15-20 questions you know the answers to. Use these to formally test your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Iterate:</a:t>
            </a:r>
            <a:r>
              <a:rPr kumimoji="0" lang="en-CH" altLang="en-CH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 your test results, tweak your system. Do you need to change your chunking strategy? Should you retrieve more (or fewer) documents? This shows an iterative, data-driven approach to improvement.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CH" altLang="en-CH" sz="1400">
                <a:latin typeface="Arial" panose="020B0604020202020204" pitchFamily="34" charset="0"/>
                <a:cs typeface="Arial" panose="020B0604020202020204" pitchFamily="34" charset="0"/>
              </a:rPr>
              <a:t>4. Evaluation Report as bonus part</a:t>
            </a:r>
            <a:endParaRPr kumimoji="0" lang="en-CH" altLang="en-CH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8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271-66BC-F446-4FA1-C04925C2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Phase 4: Interface &amp; Presentation (Week 4)</a:t>
            </a:r>
            <a:b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5FAE-F9B1-E933-7C84-1C442C7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.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1. Build a Simple UI: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(tried before) to build a web browser interface. A visual demo is far more powerful than a command-line script.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2. Prepare Your Story: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final presentation to tell a compelling story: Introduction (the problem), Methodology, Main Results (evaluation and demo), and Outlook. Be ready to do a live demo.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. Implement a Bonus Feature: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Add advanced features like, reminding student to review which part based on course structure and memory curve.</a:t>
            </a:r>
          </a:p>
          <a:p>
            <a:endParaRPr lang="en-GB"/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2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RAG System for  University Code Navigator</vt:lpstr>
      <vt:lpstr>What is the difference from ChatGpt</vt:lpstr>
      <vt:lpstr>RAG, more advantages</vt:lpstr>
      <vt:lpstr>Roadmap Phase 1  Foundation &amp; Data (Week 1 or task 1)</vt:lpstr>
      <vt:lpstr>Phase 2: Core RAG Implementation (Week 2)</vt:lpstr>
      <vt:lpstr>Phase 3: Evaluation &amp; Refinement (Week 3) (go near to llm evaluation methods, quite useful)</vt:lpstr>
      <vt:lpstr>Phase 4: Interface &amp; Presentation (Week 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Dongyuan Gao</dc:creator>
  <cp:revision>1</cp:revision>
  <dcterms:created xsi:type="dcterms:W3CDTF">2025-10-02T09:40:00Z</dcterms:created>
  <dcterms:modified xsi:type="dcterms:W3CDTF">2025-10-02T14:41:08Z</dcterms:modified>
</cp:coreProperties>
</file>