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CB"/>
    <a:srgbClr val="002565"/>
    <a:srgbClr val="02417F"/>
    <a:srgbClr val="0070AB"/>
    <a:srgbClr val="002766"/>
    <a:srgbClr val="006DA8"/>
    <a:srgbClr val="002564"/>
    <a:srgbClr val="FFFFFF"/>
    <a:srgbClr val="E6E6E6"/>
    <a:srgbClr val="008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21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5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1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0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7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4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3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3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9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9D58-DF25-4780-AE53-4873D77612D4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B2A34E3-D34B-73A3-7777-9CF5EEC3F210}"/>
              </a:ext>
            </a:extLst>
          </p:cNvPr>
          <p:cNvSpPr/>
          <p:nvPr/>
        </p:nvSpPr>
        <p:spPr>
          <a:xfrm>
            <a:off x="-27585" y="28198"/>
            <a:ext cx="6863876" cy="474299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82000">
                <a:srgbClr val="0092C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6FC7B3-3304-8C80-3376-2DE58D85011B}"/>
              </a:ext>
            </a:extLst>
          </p:cNvPr>
          <p:cNvSpPr/>
          <p:nvPr/>
        </p:nvSpPr>
        <p:spPr>
          <a:xfrm>
            <a:off x="4481480" y="5466245"/>
            <a:ext cx="2073444" cy="988662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8100">
            <a:solidFill>
              <a:srgbClr val="1F2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C03F18-B074-3C8F-2B39-2C74136FEA17}"/>
              </a:ext>
            </a:extLst>
          </p:cNvPr>
          <p:cNvSpPr/>
          <p:nvPr/>
        </p:nvSpPr>
        <p:spPr>
          <a:xfrm>
            <a:off x="12155" y="5179983"/>
            <a:ext cx="6863875" cy="4787914"/>
          </a:xfrm>
          <a:prstGeom prst="rect">
            <a:avLst/>
          </a:prstGeom>
          <a:gradFill>
            <a:gsLst>
              <a:gs pos="100000">
                <a:srgbClr val="1C2033"/>
              </a:gs>
              <a:gs pos="0">
                <a:srgbClr val="1F253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9688990C-C3A5-FFC3-0EA7-A08A2F996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8667" l="1778" r="98667">
                        <a14:foregroundMark x1="38667" y1="43556" x2="58222" y2="27111"/>
                        <a14:foregroundMark x1="17333" y1="56889" x2="36889" y2="25333"/>
                        <a14:foregroundMark x1="20000" y1="44889" x2="26222" y2="28444"/>
                        <a14:foregroundMark x1="18667" y1="44889" x2="45333" y2="16889"/>
                        <a14:foregroundMark x1="50667" y1="20000" x2="31556" y2="91111"/>
                        <a14:foregroundMark x1="31556" y1="91111" x2="88889" y2="47111"/>
                        <a14:foregroundMark x1="88889" y1="47111" x2="73333" y2="22222"/>
                        <a14:foregroundMark x1="18222" y1="25778" x2="53333" y2="90667"/>
                        <a14:foregroundMark x1="53333" y1="90667" x2="78667" y2="21778"/>
                        <a14:foregroundMark x1="78667" y1="21778" x2="13778" y2="27111"/>
                        <a14:foregroundMark x1="26667" y1="75556" x2="26667" y2="78667"/>
                        <a14:foregroundMark x1="29333" y1="83556" x2="14222" y2="67111"/>
                        <a14:foregroundMark x1="26222" y1="82667" x2="10222" y2="63111"/>
                        <a14:foregroundMark x1="16444" y1="77333" x2="6222" y2="44444"/>
                        <a14:foregroundMark x1="9778" y1="59111" x2="14222" y2="34222"/>
                        <a14:foregroundMark x1="5778" y1="52000" x2="10222" y2="33778"/>
                        <a14:foregroundMark x1="1778" y1="61333" x2="4000" y2="44889"/>
                        <a14:foregroundMark x1="18667" y1="32444" x2="29333" y2="21778"/>
                        <a14:foregroundMark x1="14222" y1="29333" x2="37778" y2="15556"/>
                        <a14:foregroundMark x1="12444" y1="25333" x2="60444" y2="9333"/>
                        <a14:foregroundMark x1="14222" y1="25778" x2="52000" y2="10222"/>
                        <a14:foregroundMark x1="16444" y1="24889" x2="68889" y2="13778"/>
                        <a14:foregroundMark x1="9778" y1="33333" x2="46667" y2="7556"/>
                        <a14:foregroundMark x1="8889" y1="24889" x2="27111" y2="8444"/>
                        <a14:foregroundMark x1="9333" y1="23111" x2="45778" y2="9333"/>
                        <a14:foregroundMark x1="20889" y1="20889" x2="49333" y2="4444"/>
                        <a14:foregroundMark x1="33333" y1="17778" x2="61778" y2="5333"/>
                        <a14:foregroundMark x1="44444" y1="16000" x2="73333" y2="9778"/>
                        <a14:foregroundMark x1="59111" y1="19111" x2="82894" y2="17309"/>
                        <a14:foregroundMark x1="68444" y1="24444" x2="83111" y2="30667"/>
                        <a14:foregroundMark x1="70667" y1="35111" x2="95556" y2="48889"/>
                        <a14:foregroundMark x1="82667" y1="28889" x2="89778" y2="47111"/>
                        <a14:foregroundMark x1="82222" y1="24444" x2="98667" y2="53778"/>
                        <a14:foregroundMark x1="85746" y1="27144" x2="92000" y2="61333"/>
                        <a14:foregroundMark x1="85333" y1="24889" x2="85664" y2="26697"/>
                        <a14:foregroundMark x1="90667" y1="55111" x2="78222" y2="77778"/>
                        <a14:foregroundMark x1="89333" y1="68444" x2="76444" y2="83556"/>
                        <a14:foregroundMark x1="84000" y1="70667" x2="71556" y2="85778"/>
                        <a14:foregroundMark x1="69506" y1="89342" x2="68681" y2="90026"/>
                        <a14:foregroundMark x1="84000" y1="77333" x2="70261" y2="88717"/>
                        <a14:foregroundMark x1="66072" y1="89419" x2="36000" y2="92889"/>
                        <a14:foregroundMark x1="69371" y1="89038" x2="66555" y2="89363"/>
                        <a14:foregroundMark x1="57333" y1="91111" x2="32000" y2="84444"/>
                        <a14:foregroundMark x1="34667" y1="92889" x2="54222" y2="92444"/>
                        <a14:foregroundMark x1="44889" y1="93333" x2="67678" y2="95470"/>
                        <a14:foregroundMark x1="42667" y1="95111" x2="53778" y2="98667"/>
                        <a14:foregroundMark x1="55111" y1="11556" x2="49778" y2="2667"/>
                        <a14:foregroundMark x1="89333" y1="21778" x2="88975" y2="20347"/>
                        <a14:foregroundMark x1="86222" y1="21778" x2="86563" y2="21414"/>
                        <a14:backgroundMark x1="2222" y1="94667" x2="7111" y2="97333"/>
                        <a14:backgroundMark x1="7111" y1="97333" x2="2667" y2="87111"/>
                        <a14:backgroundMark x1="73333" y1="98667" x2="71111" y2="99556"/>
                        <a14:backgroundMark x1="75111" y1="98667" x2="74222" y2="98222"/>
                        <a14:backgroundMark x1="94667" y1="20889" x2="91735" y2="17424"/>
                        <a14:backgroundMark x1="87307" y1="13636" x2="86667" y2="12889"/>
                        <a14:backgroundMark x1="88235" y1="14719" x2="87757" y2="14161"/>
                        <a14:backgroundMark x1="94667" y1="22222" x2="91347" y2="18349"/>
                        <a14:backgroundMark x1="78667" y1="98222" x2="74222" y2="96889"/>
                        <a14:backgroundMark x1="75111" y1="98222" x2="72444" y2="96000"/>
                        <a14:backgroundMark x1="73333" y1="97333" x2="71111" y2="97333"/>
                        <a14:backgroundMark x1="89778" y1="9778" x2="93778" y2="1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9" y="235835"/>
            <a:ext cx="672422" cy="672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4D1385-1F86-C0E8-87BE-937B1C1B84D1}"/>
              </a:ext>
            </a:extLst>
          </p:cNvPr>
          <p:cNvSpPr txBox="1"/>
          <p:nvPr/>
        </p:nvSpPr>
        <p:spPr>
          <a:xfrm>
            <a:off x="880583" y="137103"/>
            <a:ext cx="5529492" cy="915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Xây</a:t>
            </a:r>
            <a:r>
              <a:rPr lang="en-US" sz="1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dựng</a:t>
            </a:r>
            <a:r>
              <a:rPr lang="en-US" sz="1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sz="1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lang="en-US" sz="1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1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1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về</a:t>
            </a:r>
            <a:r>
              <a:rPr lang="en-US" sz="1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1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tác</a:t>
            </a:r>
            <a:r>
              <a:rPr lang="en-US" sz="1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tổ</a:t>
            </a:r>
            <a:r>
              <a:rPr lang="en-US" sz="1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sz="1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hội</a:t>
            </a:r>
            <a:r>
              <a:rPr lang="en-US" sz="1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thảo</a:t>
            </a:r>
            <a:r>
              <a:rPr lang="en-US" sz="1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khoa </a:t>
            </a:r>
            <a:r>
              <a:rPr lang="en-US" sz="1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học</a:t>
            </a:r>
            <a:r>
              <a:rPr lang="en-US" sz="1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tại</a:t>
            </a:r>
            <a:r>
              <a:rPr lang="en-US" sz="1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en-US" sz="1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Đại</a:t>
            </a:r>
            <a:r>
              <a:rPr lang="en-US" sz="1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học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Trà</a:t>
            </a:r>
            <a:r>
              <a:rPr lang="en-US" sz="1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Vinh</a:t>
            </a:r>
            <a:endParaRPr lang="en-US" sz="1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2F7D83-14C4-E982-4BD5-978072F7F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43579" y="845640"/>
            <a:ext cx="3817619" cy="5496759"/>
          </a:xfrm>
          <a:prstGeom prst="rect">
            <a:avLst/>
          </a:prstGeom>
        </p:spPr>
      </p:pic>
      <p:pic>
        <p:nvPicPr>
          <p:cNvPr id="50" name="Picture 49" descr="A blue and black flyer&#10;&#10;Description automatically generated">
            <a:extLst>
              <a:ext uri="{FF2B5EF4-FFF2-40B4-BE49-F238E27FC236}">
                <a16:creationId xmlns:a16="http://schemas.microsoft.com/office/drawing/2014/main" id="{12B47D99-E1BB-BEBC-E858-F38CA114D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51473" y="7882276"/>
            <a:ext cx="5194541" cy="714249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35710EC-3A78-C0D7-2C73-25F7B245E64B}"/>
              </a:ext>
            </a:extLst>
          </p:cNvPr>
          <p:cNvSpPr txBox="1"/>
          <p:nvPr/>
        </p:nvSpPr>
        <p:spPr>
          <a:xfrm>
            <a:off x="3849997" y="5392195"/>
            <a:ext cx="3018425" cy="8002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2B3772D-8DED-1FB2-7AA8-340F0F96F342}"/>
              </a:ext>
            </a:extLst>
          </p:cNvPr>
          <p:cNvSpPr txBox="1"/>
          <p:nvPr/>
        </p:nvSpPr>
        <p:spPr>
          <a:xfrm>
            <a:off x="365822" y="6189535"/>
            <a:ext cx="6477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</a:p>
        </p:txBody>
      </p: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A96E1816-7544-4593-745B-B405DEA5E4F6}"/>
              </a:ext>
            </a:extLst>
          </p:cNvPr>
          <p:cNvCxnSpPr>
            <a:cxnSpLocks/>
          </p:cNvCxnSpPr>
          <p:nvPr/>
        </p:nvCxnSpPr>
        <p:spPr>
          <a:xfrm>
            <a:off x="10490057" y="5213265"/>
            <a:ext cx="2921664" cy="1924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6AE8E258-E181-4A2D-F869-10FEDE8EE6BB}"/>
              </a:ext>
            </a:extLst>
          </p:cNvPr>
          <p:cNvSpPr txBox="1"/>
          <p:nvPr/>
        </p:nvSpPr>
        <p:spPr>
          <a:xfrm>
            <a:off x="365822" y="8667113"/>
            <a:ext cx="60393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SQL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endParaRPr lang="en-US" sz="15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699B3441-76B0-7CBA-1882-BA9DC90939D0}"/>
              </a:ext>
            </a:extLst>
          </p:cNvPr>
          <p:cNvGrpSpPr/>
          <p:nvPr/>
        </p:nvGrpSpPr>
        <p:grpSpPr>
          <a:xfrm rot="277628">
            <a:off x="8508" y="3794018"/>
            <a:ext cx="7096522" cy="1763020"/>
            <a:chOff x="-142615" y="3062379"/>
            <a:chExt cx="7096522" cy="1763020"/>
          </a:xfrm>
        </p:grpSpPr>
        <p:sp>
          <p:nvSpPr>
            <p:cNvPr id="1071" name="Flowchart: Process 1070">
              <a:extLst>
                <a:ext uri="{FF2B5EF4-FFF2-40B4-BE49-F238E27FC236}">
                  <a16:creationId xmlns:a16="http://schemas.microsoft.com/office/drawing/2014/main" id="{361FCCF2-13D8-89FD-DF75-56A32FDFE65F}"/>
                </a:ext>
              </a:extLst>
            </p:cNvPr>
            <p:cNvSpPr/>
            <p:nvPr/>
          </p:nvSpPr>
          <p:spPr>
            <a:xfrm rot="21164068">
              <a:off x="-140081" y="3237047"/>
              <a:ext cx="7093988" cy="1346886"/>
            </a:xfrm>
            <a:prstGeom prst="flowChartProcess">
              <a:avLst/>
            </a:prstGeom>
            <a:solidFill>
              <a:schemeClr val="bg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73744917-C7D7-65BD-0436-C0669F6DACA0}"/>
                </a:ext>
              </a:extLst>
            </p:cNvPr>
            <p:cNvSpPr/>
            <p:nvPr/>
          </p:nvSpPr>
          <p:spPr>
            <a:xfrm rot="21150501">
              <a:off x="-142615" y="3732694"/>
              <a:ext cx="1761318" cy="1092705"/>
            </a:xfrm>
            <a:prstGeom prst="rect">
              <a:avLst/>
            </a:prstGeom>
            <a:blipFill>
              <a:blip r:embed="rId6"/>
              <a:stretch>
                <a:fillRect l="3936" t="-137" r="3883" b="-1926"/>
              </a:stretch>
            </a:blipFill>
            <a:ln w="38100">
              <a:solidFill>
                <a:srgbClr val="1F2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88932622-6191-7309-6706-149D58799743}"/>
                </a:ext>
              </a:extLst>
            </p:cNvPr>
            <p:cNvSpPr/>
            <p:nvPr/>
          </p:nvSpPr>
          <p:spPr>
            <a:xfrm rot="21150501">
              <a:off x="1606297" y="3509535"/>
              <a:ext cx="1761318" cy="1092705"/>
            </a:xfrm>
            <a:prstGeom prst="rect">
              <a:avLst/>
            </a:prstGeom>
            <a:blipFill>
              <a:blip r:embed="rId7"/>
              <a:stretch>
                <a:fillRect l="3936" t="-137" r="3883" b="-1926"/>
              </a:stretch>
            </a:blipFill>
            <a:ln w="38100">
              <a:solidFill>
                <a:srgbClr val="1F2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EF677EAA-0108-92DA-7B7E-F84CD84C1D91}"/>
                </a:ext>
              </a:extLst>
            </p:cNvPr>
            <p:cNvSpPr/>
            <p:nvPr/>
          </p:nvSpPr>
          <p:spPr>
            <a:xfrm rot="21150501">
              <a:off x="3341789" y="3279315"/>
              <a:ext cx="1761318" cy="1092705"/>
            </a:xfrm>
            <a:prstGeom prst="rect">
              <a:avLst/>
            </a:prstGeom>
            <a:blipFill>
              <a:blip r:embed="rId8"/>
              <a:stretch>
                <a:fillRect l="3936" t="-137" r="3883" b="-1926"/>
              </a:stretch>
            </a:blipFill>
            <a:ln w="38100">
              <a:solidFill>
                <a:srgbClr val="1F2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6E1D4D5D-CA79-A9E0-4ECE-EF85A27AF928}"/>
                </a:ext>
              </a:extLst>
            </p:cNvPr>
            <p:cNvSpPr/>
            <p:nvPr/>
          </p:nvSpPr>
          <p:spPr>
            <a:xfrm rot="21150501">
              <a:off x="5091803" y="3062379"/>
              <a:ext cx="1631068" cy="1092705"/>
            </a:xfrm>
            <a:prstGeom prst="rect">
              <a:avLst/>
            </a:prstGeom>
            <a:blipFill>
              <a:blip r:embed="rId9"/>
              <a:stretch>
                <a:fillRect l="3936" t="-137" r="3883" b="-1926"/>
              </a:stretch>
            </a:blipFill>
            <a:ln w="38100">
              <a:solidFill>
                <a:srgbClr val="1F2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C4361338-4F7A-81A2-3F2B-63B52A958FF6}"/>
              </a:ext>
            </a:extLst>
          </p:cNvPr>
          <p:cNvGrpSpPr/>
          <p:nvPr/>
        </p:nvGrpSpPr>
        <p:grpSpPr>
          <a:xfrm>
            <a:off x="116942" y="6007623"/>
            <a:ext cx="262042" cy="3680387"/>
            <a:chOff x="201294" y="5444552"/>
            <a:chExt cx="248881" cy="3882419"/>
          </a:xfrm>
        </p:grpSpPr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E446AFA3-414B-352A-0841-57627466D3C8}"/>
                </a:ext>
              </a:extLst>
            </p:cNvPr>
            <p:cNvGrpSpPr/>
            <p:nvPr/>
          </p:nvGrpSpPr>
          <p:grpSpPr>
            <a:xfrm>
              <a:off x="220130" y="5444552"/>
              <a:ext cx="204797" cy="1802531"/>
              <a:chOff x="192267" y="5886138"/>
              <a:chExt cx="46639" cy="652750"/>
            </a:xfrm>
          </p:grpSpPr>
          <p:cxnSp>
            <p:nvCxnSpPr>
              <p:cNvPr id="1081" name="Straight Connector 1080">
                <a:extLst>
                  <a:ext uri="{FF2B5EF4-FFF2-40B4-BE49-F238E27FC236}">
                    <a16:creationId xmlns:a16="http://schemas.microsoft.com/office/drawing/2014/main" id="{E091747F-7565-0B43-AAFE-023C63CAB033}"/>
                  </a:ext>
                </a:extLst>
              </p:cNvPr>
              <p:cNvCxnSpPr>
                <a:cxnSpLocks/>
                <a:stCxn id="1088" idx="4"/>
              </p:cNvCxnSpPr>
              <p:nvPr/>
            </p:nvCxnSpPr>
            <p:spPr>
              <a:xfrm flipH="1">
                <a:off x="215586" y="5936099"/>
                <a:ext cx="0" cy="602789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8" name="Oval 1087">
                <a:extLst>
                  <a:ext uri="{FF2B5EF4-FFF2-40B4-BE49-F238E27FC236}">
                    <a16:creationId xmlns:a16="http://schemas.microsoft.com/office/drawing/2014/main" id="{4B47A1EB-D75C-B681-B8D1-4F1C878F24B9}"/>
                  </a:ext>
                </a:extLst>
              </p:cNvPr>
              <p:cNvSpPr/>
              <p:nvPr/>
            </p:nvSpPr>
            <p:spPr>
              <a:xfrm>
                <a:off x="192267" y="5886138"/>
                <a:ext cx="46639" cy="49961"/>
              </a:xfrm>
              <a:prstGeom prst="ellipse">
                <a:avLst/>
              </a:prstGeom>
              <a:gradFill>
                <a:gsLst>
                  <a:gs pos="100000">
                    <a:srgbClr val="024A87"/>
                  </a:gs>
                  <a:gs pos="0">
                    <a:srgbClr val="1F2538"/>
                  </a:gs>
                </a:gsLst>
                <a:lin ang="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4FE617AA-78E7-6E2E-650B-00143EF2BEA0}"/>
                </a:ext>
              </a:extLst>
            </p:cNvPr>
            <p:cNvSpPr/>
            <p:nvPr/>
          </p:nvSpPr>
          <p:spPr>
            <a:xfrm>
              <a:off x="201294" y="7224488"/>
              <a:ext cx="242464" cy="188931"/>
            </a:xfrm>
            <a:prstGeom prst="ellipse">
              <a:avLst/>
            </a:prstGeom>
            <a:gradFill>
              <a:gsLst>
                <a:gs pos="100000">
                  <a:srgbClr val="024A87"/>
                </a:gs>
                <a:gs pos="0">
                  <a:srgbClr val="1F2538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6461DD5A-570E-1772-E56C-AA7777630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526" y="7413419"/>
              <a:ext cx="0" cy="1724621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>
              <a:extLst>
                <a:ext uri="{FF2B5EF4-FFF2-40B4-BE49-F238E27FC236}">
                  <a16:creationId xmlns:a16="http://schemas.microsoft.com/office/drawing/2014/main" id="{DBF0540F-815A-F936-D296-9A2CA8951451}"/>
                </a:ext>
              </a:extLst>
            </p:cNvPr>
            <p:cNvCxnSpPr>
              <a:cxnSpLocks/>
            </p:cNvCxnSpPr>
            <p:nvPr/>
          </p:nvCxnSpPr>
          <p:spPr>
            <a:xfrm>
              <a:off x="322526" y="5587494"/>
              <a:ext cx="0" cy="163699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CC45A809-B6C0-CCFC-1376-0CC4E73577AA}"/>
                </a:ext>
              </a:extLst>
            </p:cNvPr>
            <p:cNvSpPr/>
            <p:nvPr/>
          </p:nvSpPr>
          <p:spPr>
            <a:xfrm>
              <a:off x="207711" y="9138040"/>
              <a:ext cx="242464" cy="188931"/>
            </a:xfrm>
            <a:prstGeom prst="ellipse">
              <a:avLst/>
            </a:prstGeom>
            <a:gradFill>
              <a:gsLst>
                <a:gs pos="100000">
                  <a:srgbClr val="024A87"/>
                </a:gs>
                <a:gs pos="0">
                  <a:srgbClr val="1F2538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06" name="Diamond 1105">
            <a:extLst>
              <a:ext uri="{FF2B5EF4-FFF2-40B4-BE49-F238E27FC236}">
                <a16:creationId xmlns:a16="http://schemas.microsoft.com/office/drawing/2014/main" id="{10435AA6-45F0-8CEC-033D-D6AA2321D6B8}"/>
              </a:ext>
            </a:extLst>
          </p:cNvPr>
          <p:cNvSpPr/>
          <p:nvPr/>
        </p:nvSpPr>
        <p:spPr>
          <a:xfrm rot="252405">
            <a:off x="-570446" y="2231189"/>
            <a:ext cx="1374777" cy="1089144"/>
          </a:xfrm>
          <a:prstGeom prst="diamond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9" name="Diamond 1108">
            <a:extLst>
              <a:ext uri="{FF2B5EF4-FFF2-40B4-BE49-F238E27FC236}">
                <a16:creationId xmlns:a16="http://schemas.microsoft.com/office/drawing/2014/main" id="{A326EEFF-D165-0D1F-B06D-CDB34627DC6A}"/>
              </a:ext>
            </a:extLst>
          </p:cNvPr>
          <p:cNvSpPr/>
          <p:nvPr/>
        </p:nvSpPr>
        <p:spPr>
          <a:xfrm>
            <a:off x="916604" y="2533672"/>
            <a:ext cx="723880" cy="491496"/>
          </a:xfrm>
          <a:prstGeom prst="diamond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2" name="Diamond 1111">
            <a:extLst>
              <a:ext uri="{FF2B5EF4-FFF2-40B4-BE49-F238E27FC236}">
                <a16:creationId xmlns:a16="http://schemas.microsoft.com/office/drawing/2014/main" id="{3B025404-3BE3-20AB-2A46-5C96ED2FD25E}"/>
              </a:ext>
            </a:extLst>
          </p:cNvPr>
          <p:cNvSpPr/>
          <p:nvPr/>
        </p:nvSpPr>
        <p:spPr>
          <a:xfrm>
            <a:off x="533231" y="2806165"/>
            <a:ext cx="723880" cy="491496"/>
          </a:xfrm>
          <a:prstGeom prst="diamond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3" name="Diamond 1112">
            <a:extLst>
              <a:ext uri="{FF2B5EF4-FFF2-40B4-BE49-F238E27FC236}">
                <a16:creationId xmlns:a16="http://schemas.microsoft.com/office/drawing/2014/main" id="{1CC0997C-724D-AC9E-416E-F175AE9B471D}"/>
              </a:ext>
            </a:extLst>
          </p:cNvPr>
          <p:cNvSpPr/>
          <p:nvPr/>
        </p:nvSpPr>
        <p:spPr>
          <a:xfrm>
            <a:off x="145366" y="3066640"/>
            <a:ext cx="723880" cy="491496"/>
          </a:xfrm>
          <a:prstGeom prst="diamond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4" name="Diamond 1113">
            <a:extLst>
              <a:ext uri="{FF2B5EF4-FFF2-40B4-BE49-F238E27FC236}">
                <a16:creationId xmlns:a16="http://schemas.microsoft.com/office/drawing/2014/main" id="{DE84A8EA-3B62-7B34-A07D-F90B1C7FABBB}"/>
              </a:ext>
            </a:extLst>
          </p:cNvPr>
          <p:cNvSpPr/>
          <p:nvPr/>
        </p:nvSpPr>
        <p:spPr>
          <a:xfrm>
            <a:off x="-240742" y="3328184"/>
            <a:ext cx="723880" cy="491496"/>
          </a:xfrm>
          <a:prstGeom prst="diamond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5" name="Diamond 1114">
            <a:extLst>
              <a:ext uri="{FF2B5EF4-FFF2-40B4-BE49-F238E27FC236}">
                <a16:creationId xmlns:a16="http://schemas.microsoft.com/office/drawing/2014/main" id="{53F8A4D2-76B5-0A6C-B65B-2F3F1B5B89B2}"/>
              </a:ext>
            </a:extLst>
          </p:cNvPr>
          <p:cNvSpPr/>
          <p:nvPr/>
        </p:nvSpPr>
        <p:spPr>
          <a:xfrm rot="252405">
            <a:off x="181857" y="1704441"/>
            <a:ext cx="1374777" cy="1089144"/>
          </a:xfrm>
          <a:prstGeom prst="diamond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6" name="Diamond 1115">
            <a:extLst>
              <a:ext uri="{FF2B5EF4-FFF2-40B4-BE49-F238E27FC236}">
                <a16:creationId xmlns:a16="http://schemas.microsoft.com/office/drawing/2014/main" id="{C1CE5346-60CB-778B-39C7-2B5BD19B7124}"/>
              </a:ext>
            </a:extLst>
          </p:cNvPr>
          <p:cNvSpPr/>
          <p:nvPr/>
        </p:nvSpPr>
        <p:spPr>
          <a:xfrm rot="252405">
            <a:off x="-635216" y="1197941"/>
            <a:ext cx="1374777" cy="1089144"/>
          </a:xfrm>
          <a:prstGeom prst="diamond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7" name="Diamond 1116">
            <a:extLst>
              <a:ext uri="{FF2B5EF4-FFF2-40B4-BE49-F238E27FC236}">
                <a16:creationId xmlns:a16="http://schemas.microsoft.com/office/drawing/2014/main" id="{D5D2FFA7-37DC-62DB-1551-EBB7E20CFAB0}"/>
              </a:ext>
            </a:extLst>
          </p:cNvPr>
          <p:cNvSpPr/>
          <p:nvPr/>
        </p:nvSpPr>
        <p:spPr>
          <a:xfrm rot="428226">
            <a:off x="259379" y="987054"/>
            <a:ext cx="1071605" cy="766799"/>
          </a:xfrm>
          <a:prstGeom prst="diamond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F58A098-D296-67F3-72A8-0725B1786391}"/>
              </a:ext>
            </a:extLst>
          </p:cNvPr>
          <p:cNvSpPr txBox="1"/>
          <p:nvPr/>
        </p:nvSpPr>
        <p:spPr>
          <a:xfrm>
            <a:off x="378984" y="7424481"/>
            <a:ext cx="6477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SQL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them,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23" name="Diamond 1122">
            <a:extLst>
              <a:ext uri="{FF2B5EF4-FFF2-40B4-BE49-F238E27FC236}">
                <a16:creationId xmlns:a16="http://schemas.microsoft.com/office/drawing/2014/main" id="{67B104FA-8FF4-A3DA-2CC6-136F98B303B6}"/>
              </a:ext>
            </a:extLst>
          </p:cNvPr>
          <p:cNvSpPr/>
          <p:nvPr/>
        </p:nvSpPr>
        <p:spPr>
          <a:xfrm rot="21351172">
            <a:off x="-6487471" y="4293854"/>
            <a:ext cx="3602749" cy="2527025"/>
          </a:xfrm>
          <a:prstGeom prst="diamond">
            <a:avLst/>
          </a:prstGeom>
          <a:blipFill>
            <a:blip r:embed="rId10"/>
            <a:stretch>
              <a:fillRect l="3936" t="-137" r="3883" b="-1926"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9" name="Flowchart: Process 1128">
            <a:extLst>
              <a:ext uri="{FF2B5EF4-FFF2-40B4-BE49-F238E27FC236}">
                <a16:creationId xmlns:a16="http://schemas.microsoft.com/office/drawing/2014/main" id="{1AB5DAC2-8A1D-FF8B-C3BB-844956BBDAA2}"/>
              </a:ext>
            </a:extLst>
          </p:cNvPr>
          <p:cNvSpPr/>
          <p:nvPr/>
        </p:nvSpPr>
        <p:spPr>
          <a:xfrm>
            <a:off x="2102208" y="1675313"/>
            <a:ext cx="2771423" cy="1601744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1F2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9E4E06F9-FA8A-B514-5246-D9DB18A4AC8E}"/>
              </a:ext>
            </a:extLst>
          </p:cNvPr>
          <p:cNvGrpSpPr/>
          <p:nvPr/>
        </p:nvGrpSpPr>
        <p:grpSpPr>
          <a:xfrm>
            <a:off x="2465040" y="1881464"/>
            <a:ext cx="2704121" cy="1714497"/>
            <a:chOff x="1644508" y="2387284"/>
            <a:chExt cx="3180080" cy="1942942"/>
          </a:xfrm>
        </p:grpSpPr>
        <p:sp>
          <p:nvSpPr>
            <p:cNvPr id="1125" name="Flowchart: Process 1124">
              <a:extLst>
                <a:ext uri="{FF2B5EF4-FFF2-40B4-BE49-F238E27FC236}">
                  <a16:creationId xmlns:a16="http://schemas.microsoft.com/office/drawing/2014/main" id="{1B25273B-F6DE-B672-309B-D47B4676F946}"/>
                </a:ext>
              </a:extLst>
            </p:cNvPr>
            <p:cNvSpPr/>
            <p:nvPr/>
          </p:nvSpPr>
          <p:spPr>
            <a:xfrm>
              <a:off x="1644508" y="2387284"/>
              <a:ext cx="3180080" cy="1942942"/>
            </a:xfrm>
            <a:prstGeom prst="flowChartProcess">
              <a:avLst/>
            </a:prstGeom>
            <a:solidFill>
              <a:schemeClr val="bg1"/>
            </a:solidFill>
            <a:ln w="38100">
              <a:solidFill>
                <a:srgbClr val="1F25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 descr="v">
              <a:extLst>
                <a:ext uri="{FF2B5EF4-FFF2-40B4-BE49-F238E27FC236}">
                  <a16:creationId xmlns:a16="http://schemas.microsoft.com/office/drawing/2014/main" id="{618F99C9-1794-CD41-144D-3F2AE4C63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161" y="2390183"/>
              <a:ext cx="3129420" cy="192911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136" name="Diamond 1135">
            <a:extLst>
              <a:ext uri="{FF2B5EF4-FFF2-40B4-BE49-F238E27FC236}">
                <a16:creationId xmlns:a16="http://schemas.microsoft.com/office/drawing/2014/main" id="{E2AFF98F-9DF9-CB76-9612-F1DB0E0CFFAF}"/>
              </a:ext>
            </a:extLst>
          </p:cNvPr>
          <p:cNvSpPr/>
          <p:nvPr/>
        </p:nvSpPr>
        <p:spPr>
          <a:xfrm>
            <a:off x="6158596" y="1455959"/>
            <a:ext cx="1071605" cy="71252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3" name="Diamond 1132">
            <a:extLst>
              <a:ext uri="{FF2B5EF4-FFF2-40B4-BE49-F238E27FC236}">
                <a16:creationId xmlns:a16="http://schemas.microsoft.com/office/drawing/2014/main" id="{F5A423F3-0A40-D6F7-7F3D-FDD8A1165E29}"/>
              </a:ext>
            </a:extLst>
          </p:cNvPr>
          <p:cNvSpPr/>
          <p:nvPr/>
        </p:nvSpPr>
        <p:spPr>
          <a:xfrm>
            <a:off x="6155905" y="851170"/>
            <a:ext cx="1374777" cy="1089144"/>
          </a:xfrm>
          <a:prstGeom prst="diamond">
            <a:avLst/>
          </a:prstGeom>
          <a:solidFill>
            <a:srgbClr val="00256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5" name="Diamond 1134">
            <a:extLst>
              <a:ext uri="{FF2B5EF4-FFF2-40B4-BE49-F238E27FC236}">
                <a16:creationId xmlns:a16="http://schemas.microsoft.com/office/drawing/2014/main" id="{34B26B76-1738-396E-F6C3-968588D33F9E}"/>
              </a:ext>
            </a:extLst>
          </p:cNvPr>
          <p:cNvSpPr/>
          <p:nvPr/>
        </p:nvSpPr>
        <p:spPr>
          <a:xfrm>
            <a:off x="6032350" y="1864701"/>
            <a:ext cx="1071605" cy="766799"/>
          </a:xfrm>
          <a:prstGeom prst="diamond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rgbClr val="0092CB"/>
              </a:gs>
            </a:gsLst>
            <a:lin ang="5400000" scaled="0"/>
          </a:gra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4" name="Diamond 1133">
            <a:extLst>
              <a:ext uri="{FF2B5EF4-FFF2-40B4-BE49-F238E27FC236}">
                <a16:creationId xmlns:a16="http://schemas.microsoft.com/office/drawing/2014/main" id="{EAE89434-962B-D411-8877-4FF3464A4444}"/>
              </a:ext>
            </a:extLst>
          </p:cNvPr>
          <p:cNvSpPr/>
          <p:nvPr/>
        </p:nvSpPr>
        <p:spPr>
          <a:xfrm>
            <a:off x="5470442" y="930119"/>
            <a:ext cx="1213804" cy="999406"/>
          </a:xfrm>
          <a:prstGeom prst="diamond">
            <a:avLst/>
          </a:prstGeom>
          <a:solidFill>
            <a:schemeClr val="accent5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B85DA7AE-316F-2499-3902-5D49ABF4B776}"/>
              </a:ext>
            </a:extLst>
          </p:cNvPr>
          <p:cNvSpPr txBox="1"/>
          <p:nvPr/>
        </p:nvSpPr>
        <p:spPr>
          <a:xfrm>
            <a:off x="3838026" y="6826520"/>
            <a:ext cx="3018425" cy="8002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1ABAB75B-CEDE-6176-FCF8-83EF55842138}"/>
              </a:ext>
            </a:extLst>
          </p:cNvPr>
          <p:cNvSpPr txBox="1"/>
          <p:nvPr/>
        </p:nvSpPr>
        <p:spPr>
          <a:xfrm>
            <a:off x="3857605" y="8488872"/>
            <a:ext cx="3018425" cy="8002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8A9D8F-6254-8F24-5660-51A90648725D}"/>
              </a:ext>
            </a:extLst>
          </p:cNvPr>
          <p:cNvSpPr txBox="1"/>
          <p:nvPr/>
        </p:nvSpPr>
        <p:spPr>
          <a:xfrm>
            <a:off x="2020195" y="1213030"/>
            <a:ext cx="41452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1"/>
                </a:solidFill>
              </a:rPr>
              <a:t>Nguyễn</a:t>
            </a:r>
            <a:r>
              <a:rPr lang="en-US" sz="1500" dirty="0">
                <a:solidFill>
                  <a:schemeClr val="bg1"/>
                </a:solidFill>
              </a:rPr>
              <a:t> Phan </a:t>
            </a:r>
            <a:r>
              <a:rPr lang="en-US" sz="1500" dirty="0" err="1">
                <a:solidFill>
                  <a:schemeClr val="bg1"/>
                </a:solidFill>
              </a:rPr>
              <a:t>Bảo</a:t>
            </a:r>
            <a:r>
              <a:rPr lang="en-US" sz="1500" dirty="0">
                <a:solidFill>
                  <a:schemeClr val="bg1"/>
                </a:solidFill>
              </a:rPr>
              <a:t> Duy - 110121191</a:t>
            </a:r>
          </a:p>
        </p:txBody>
      </p:sp>
      <p:sp>
        <p:nvSpPr>
          <p:cNvPr id="2" name="Diamond 1105">
            <a:extLst>
              <a:ext uri="{FF2B5EF4-FFF2-40B4-BE49-F238E27FC236}">
                <a16:creationId xmlns:a16="http://schemas.microsoft.com/office/drawing/2014/main" id="{A001D421-88D9-A50E-4EAD-15E9E5D58CFD}"/>
              </a:ext>
            </a:extLst>
          </p:cNvPr>
          <p:cNvSpPr/>
          <p:nvPr/>
        </p:nvSpPr>
        <p:spPr>
          <a:xfrm rot="252405">
            <a:off x="-1333019" y="2751641"/>
            <a:ext cx="1374777" cy="1089144"/>
          </a:xfrm>
          <a:prstGeom prst="diamond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3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38100">
          <a:solidFill>
            <a:srgbClr val="1F253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280</TotalTime>
  <Words>192</Words>
  <Application>Microsoft Office PowerPoint</Application>
  <PresentationFormat>Khổ A4 (210x297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 Kim Ha</dc:creator>
  <cp:lastModifiedBy>Duy Nguyễn</cp:lastModifiedBy>
  <cp:revision>2</cp:revision>
  <dcterms:created xsi:type="dcterms:W3CDTF">2024-01-17T14:08:11Z</dcterms:created>
  <dcterms:modified xsi:type="dcterms:W3CDTF">2024-01-17T18:50:20Z</dcterms:modified>
</cp:coreProperties>
</file>