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1" r:id="rId1"/>
  </p:sldMasterIdLst>
  <p:sldIdLst>
    <p:sldId id="256" r:id="rId2"/>
    <p:sldId id="258" r:id="rId3"/>
    <p:sldId id="267" r:id="rId4"/>
    <p:sldId id="259" r:id="rId5"/>
    <p:sldId id="268" r:id="rId6"/>
    <p:sldId id="261" r:id="rId7"/>
    <p:sldId id="269" r:id="rId8"/>
    <p:sldId id="277" r:id="rId9"/>
    <p:sldId id="278" r:id="rId10"/>
    <p:sldId id="262" r:id="rId11"/>
    <p:sldId id="275" r:id="rId12"/>
    <p:sldId id="273" r:id="rId13"/>
    <p:sldId id="274" r:id="rId14"/>
    <p:sldId id="276" r:id="rId15"/>
    <p:sldId id="265" r:id="rId16"/>
    <p:sldId id="272" r:id="rId17"/>
    <p:sldId id="266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0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6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1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4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4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1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47497" y="2992581"/>
            <a:ext cx="7772400" cy="1463040"/>
          </a:xfrm>
        </p:spPr>
        <p:txBody>
          <a:bodyPr/>
          <a:lstStyle/>
          <a:p>
            <a:pPr algn="ctr"/>
            <a:r>
              <a:rPr lang="fr-FR" sz="9600" i="1" dirty="0"/>
              <a:t>Pépites</a:t>
            </a:r>
            <a:endParaRPr lang="fr-FR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Personnel P5</a:t>
            </a:r>
          </a:p>
          <a:p>
            <a:r>
              <a:rPr lang="fr-FR" dirty="0" smtClean="0"/>
              <a:t>Formation : DWJ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12192000" cy="29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Présentation technique du code PHP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Architecture MVC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1428" y="2717889"/>
            <a:ext cx="1127686" cy="113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Routeur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17889"/>
            <a:ext cx="2798167" cy="11395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540" y="1220727"/>
            <a:ext cx="2486025" cy="21812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644" y="3593497"/>
            <a:ext cx="1887042" cy="3264503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1519114" y="3256621"/>
            <a:ext cx="1224086" cy="31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5541367" y="1469956"/>
            <a:ext cx="2570173" cy="1247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541366" y="3642220"/>
            <a:ext cx="742278" cy="1195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86060" y="2732739"/>
            <a:ext cx="436100" cy="35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105266" y="2629060"/>
            <a:ext cx="436100" cy="35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61465" y="1220727"/>
            <a:ext cx="436100" cy="35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707524" y="3538099"/>
            <a:ext cx="436100" cy="35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" y="4342235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contrôleur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gestion des événements et </a:t>
            </a:r>
            <a:r>
              <a:rPr lang="fr-F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modèle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données (accès et mise à jour)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vue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interface utilisateur (entrées et sorties)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1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764"/>
            <a:ext cx="4877860" cy="343465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891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index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727" y="875764"/>
            <a:ext cx="4495800" cy="5295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464" y="875764"/>
            <a:ext cx="3762375" cy="29813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6366" y="4378817"/>
            <a:ext cx="3567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Appel de Session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Chargement de l’</a:t>
            </a:r>
            <a:r>
              <a:rPr lang="fr-FR" dirty="0" err="1" smtClean="0"/>
              <a:t>autoload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Chargement du debugger « dd »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Chargement des Classes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Instanciation des </a:t>
            </a:r>
            <a:r>
              <a:rPr lang="fr-FR" dirty="0" err="1" smtClean="0"/>
              <a:t>controllers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Chargement du rendu </a:t>
            </a:r>
            <a:r>
              <a:rPr lang="fr-FR" dirty="0" err="1" smtClean="0"/>
              <a:t>twig</a:t>
            </a:r>
            <a:r>
              <a:rPr lang="fr-FR" dirty="0" smtClean="0"/>
              <a:t>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44755" y="4043966"/>
            <a:ext cx="261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Gestion des erreurs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Routing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98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2" y="875764"/>
            <a:ext cx="4029075" cy="5076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92" y="473492"/>
            <a:ext cx="5762625" cy="51339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992" y="4801351"/>
            <a:ext cx="6302634" cy="20566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41067" y="473492"/>
            <a:ext cx="1733550" cy="29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blogContoller</a:t>
            </a:r>
            <a:r>
              <a:rPr lang="fr-FR" sz="1400" dirty="0" smtClean="0"/>
              <a:t>.php</a:t>
            </a:r>
            <a:endParaRPr lang="fr-FR" sz="1400" dirty="0"/>
          </a:p>
        </p:txBody>
      </p:sp>
      <p:sp>
        <p:nvSpPr>
          <p:cNvPr id="2" name="Ellipse 1"/>
          <p:cNvSpPr/>
          <p:nvPr/>
        </p:nvSpPr>
        <p:spPr>
          <a:xfrm>
            <a:off x="9285668" y="1249251"/>
            <a:ext cx="2743200" cy="18030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Ensemble des méthodes de la partie front  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98868" y="272212"/>
            <a:ext cx="10058400" cy="58916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</a:t>
            </a:r>
            <a:r>
              <a:rPr lang="fr-FR" dirty="0" smtClean="0"/>
              <a:t>ontrollers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47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2" y="789225"/>
            <a:ext cx="4947242" cy="53668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02474" y="805718"/>
            <a:ext cx="1733550" cy="29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adminContoller</a:t>
            </a:r>
            <a:r>
              <a:rPr lang="fr-FR" sz="1400" dirty="0" err="1" smtClean="0"/>
              <a:t>.php</a:t>
            </a:r>
            <a:endParaRPr lang="fr-FR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1" y="389980"/>
            <a:ext cx="6511317" cy="57661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84961" y="389980"/>
            <a:ext cx="1946314" cy="29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abstractContoller</a:t>
            </a:r>
            <a:r>
              <a:rPr lang="fr-FR" sz="1400" dirty="0" err="1" smtClean="0"/>
              <a:t>.php</a:t>
            </a:r>
            <a:endParaRPr lang="fr-FR" sz="1400" dirty="0"/>
          </a:p>
        </p:txBody>
      </p:sp>
      <p:sp>
        <p:nvSpPr>
          <p:cNvPr id="8" name="Ellipse 7"/>
          <p:cNvSpPr/>
          <p:nvPr/>
        </p:nvSpPr>
        <p:spPr>
          <a:xfrm>
            <a:off x="3177097" y="1121451"/>
            <a:ext cx="2035377" cy="12363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Ensemble des méthodes de la partie back  </a:t>
            </a:r>
            <a:endParaRPr lang="fr-FR" sz="1400" dirty="0"/>
          </a:p>
        </p:txBody>
      </p:sp>
      <p:sp>
        <p:nvSpPr>
          <p:cNvPr id="9" name="Ellipse 8"/>
          <p:cNvSpPr/>
          <p:nvPr/>
        </p:nvSpPr>
        <p:spPr>
          <a:xfrm>
            <a:off x="9387052" y="882003"/>
            <a:ext cx="2455156" cy="11914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Parent</a:t>
            </a:r>
          </a:p>
          <a:p>
            <a:pPr algn="ctr"/>
            <a:r>
              <a:rPr lang="fr-FR" sz="1400" dirty="0" smtClean="0"/>
              <a:t>Ensemble des méthodes utilisables partout</a:t>
            </a:r>
            <a:endParaRPr lang="fr-FR" sz="1400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8868" y="272212"/>
            <a:ext cx="10058400" cy="58916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</a:t>
            </a:r>
            <a:r>
              <a:rPr lang="fr-FR" dirty="0" smtClean="0"/>
              <a:t>ontrollers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54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 txBox="1">
            <a:spLocks/>
          </p:cNvSpPr>
          <p:nvPr/>
        </p:nvSpPr>
        <p:spPr>
          <a:xfrm>
            <a:off x="598868" y="272212"/>
            <a:ext cx="10058400" cy="5891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Models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44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3.Présentation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technique du code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vues avec </a:t>
            </a:r>
            <a:r>
              <a:rPr lang="fr-FR" dirty="0" err="1" smtClean="0"/>
              <a:t>Twig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914" y="1737360"/>
            <a:ext cx="2345757" cy="45177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02063" y="1737360"/>
            <a:ext cx="4753643" cy="1299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2 Templates: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Layout pour les pages </a:t>
            </a:r>
            <a:r>
              <a:rPr lang="fr-FR" dirty="0" err="1" smtClean="0">
                <a:solidFill>
                  <a:schemeClr val="tx1"/>
                </a:solidFill>
              </a:rPr>
              <a:t>loggées</a:t>
            </a: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Layout2 pour les pages non </a:t>
            </a:r>
            <a:r>
              <a:rPr lang="fr-FR" dirty="0" err="1" smtClean="0">
                <a:solidFill>
                  <a:schemeClr val="tx1"/>
                </a:solidFill>
              </a:rPr>
              <a:t>loggées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75621" cy="40439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45557"/>
            <a:ext cx="6781800" cy="35528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342" y="3670133"/>
            <a:ext cx="5191125" cy="2533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5621" y="3457989"/>
            <a:ext cx="1087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Layout.twig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103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3.Présentation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technique du code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T</a:t>
            </a:r>
            <a:r>
              <a:rPr lang="fr-FR" dirty="0" smtClean="0"/>
              <a:t>wig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21" y="2947887"/>
            <a:ext cx="5172075" cy="819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8206" y="3462237"/>
            <a:ext cx="101199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Index.php</a:t>
            </a:r>
            <a:endParaRPr lang="fr-FR" sz="1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0" y="1737360"/>
            <a:ext cx="6183980" cy="47276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87720" y="6160168"/>
            <a:ext cx="101199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actu.twig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149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fr-FR" sz="8900" dirty="0">
                <a:solidFill>
                  <a:schemeClr val="bg1">
                    <a:lumMod val="50000"/>
                  </a:schemeClr>
                </a:solidFill>
              </a:rPr>
              <a:t>. Organiser et manipuler les données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4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Organiser et manipuler les données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Système de session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5" y="1737359"/>
            <a:ext cx="4723649" cy="35346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2" y="1731127"/>
            <a:ext cx="5263119" cy="2292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46" y="4963309"/>
            <a:ext cx="7402680" cy="15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342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Rappel des compétences demandées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de l’application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technique du </a:t>
            </a:r>
            <a:r>
              <a:rPr lang="fr-FR" dirty="0" smtClean="0"/>
              <a:t>code PHP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Organiser et manipuler les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Sécurisation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749808" lvl="1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98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. Rappel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des compétences demandées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6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1.Compétences demandées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8813" y="2134069"/>
            <a:ext cx="3770142" cy="3478940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Organiser le code en langage PHP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Charger automatique des classes ou utilisation de l'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autoload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de Composer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Séparer du code en respectant l'architecture MVC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Utiliser des exceptions pour gérer les erreurs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Utiliser des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pour organiser les classes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Créer des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HTML avec syntaxe PHP alternative ou Twig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047978" y="2084832"/>
            <a:ext cx="3731454" cy="4583254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Organiser et manipuler les données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Créer et manipuler une session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Valider des données côté serveur en PHP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Valider des données côté client en JavaScript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Créer de requêtes HTTP en JavaScript avec récupération de données en JSON (Ajax)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Créer une pagination des données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Envoyer des fichiers au serveur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7396089" y="2045443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59244" y="2025798"/>
            <a:ext cx="40917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Sécuriser l'application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Supprimer des injections XSS dans les données saisies puis réaffichées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Supprimer des injections SQL avec PDO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Créer de mots de passes sécurisés avec un hachage fiable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 Créer un système de login /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logout</a:t>
            </a:r>
            <a:endParaRPr lang="fr-FR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.Présentation de l’application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7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2.Présentation </a:t>
            </a:r>
            <a:r>
              <a:rPr lang="fr-FR" dirty="0"/>
              <a:t>de l’application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38" y="1737360"/>
            <a:ext cx="6185428" cy="42912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92473" y="2060620"/>
            <a:ext cx="3902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d’une plateforme communautaire 100% féminine pour la ville de Nantes (pour le moment) .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Principe 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Se faciliter la vie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Echanger de bons plans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Se rendre service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Vendre et échanger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11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. Présentation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technique du code PHP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02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3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3. Présentation technique du code PHP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 smtClean="0"/>
              <a:t>présentation des éléments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7" y="1737360"/>
            <a:ext cx="2689203" cy="478888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661" y="1011981"/>
            <a:ext cx="32289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939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52937E"/>
      </a:accent1>
      <a:accent2>
        <a:srgbClr val="6FAF9A"/>
      </a:accent2>
      <a:accent3>
        <a:srgbClr val="37A76F"/>
      </a:accent3>
      <a:accent4>
        <a:srgbClr val="44C1A3"/>
      </a:accent4>
      <a:accent5>
        <a:srgbClr val="6FAF9A"/>
      </a:accent5>
      <a:accent6>
        <a:srgbClr val="6FAF9A"/>
      </a:accent6>
      <a:hlink>
        <a:srgbClr val="6FAF9A"/>
      </a:hlink>
      <a:folHlink>
        <a:srgbClr val="D36E7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245</Words>
  <Application>Microsoft Office PowerPoint</Application>
  <PresentationFormat>Grand écran</PresentationFormat>
  <Paragraphs>68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Tw Cen MT</vt:lpstr>
      <vt:lpstr>Wingdings</vt:lpstr>
      <vt:lpstr>Rétrospective</vt:lpstr>
      <vt:lpstr>Pépites</vt:lpstr>
      <vt:lpstr>Sommaire </vt:lpstr>
      <vt:lpstr>1. Rappel des compétences demandées </vt:lpstr>
      <vt:lpstr>1.Compétences demandées</vt:lpstr>
      <vt:lpstr>2.Présentation de l’application  </vt:lpstr>
      <vt:lpstr>2.Présentation de l’application </vt:lpstr>
      <vt:lpstr>3. Présentation technique du code PHP </vt:lpstr>
      <vt:lpstr>Présentation PowerPoint</vt:lpstr>
      <vt:lpstr>3. Présentation technique du code PHP présentation des éléments</vt:lpstr>
      <vt:lpstr>3. Présentation technique du code PHP Architecture MVC</vt:lpstr>
      <vt:lpstr>index</vt:lpstr>
      <vt:lpstr>Présentation PowerPoint</vt:lpstr>
      <vt:lpstr>Présentation PowerPoint</vt:lpstr>
      <vt:lpstr>Présentation PowerPoint</vt:lpstr>
      <vt:lpstr>3.Présentation technique du code PHP les vues avec Twig</vt:lpstr>
      <vt:lpstr>Présentation PowerPoint</vt:lpstr>
      <vt:lpstr>3.Présentation technique du code PHP Twig</vt:lpstr>
      <vt:lpstr>4. Organiser et manipuler les données </vt:lpstr>
      <vt:lpstr>3. Organiser et manipuler les données Système de session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Pépites</dc:title>
  <dc:creator>Benoit Guillou</dc:creator>
  <cp:lastModifiedBy>Benoit Guillou</cp:lastModifiedBy>
  <cp:revision>28</cp:revision>
  <dcterms:created xsi:type="dcterms:W3CDTF">2019-12-18T10:36:53Z</dcterms:created>
  <dcterms:modified xsi:type="dcterms:W3CDTF">2019-12-19T10:04:37Z</dcterms:modified>
</cp:coreProperties>
</file>