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83C3-9297-490F-A28F-83C9DA21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CE3B9-9554-4F12-ADF2-0C2A8103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A349-0F48-45D6-ACCC-9FAA3957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875-2BA7-49EA-A13B-04CDCA93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D00-CFD1-48AD-81A4-525D504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29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7E8-8D46-4849-A760-1FA11DE0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D707-E89D-4626-8D7F-6C6564865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FF82-3B6E-49BE-B808-B7BFBA76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11AF-3954-49CE-9EA0-6995F950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6BA6-C2AC-4E9C-B165-5B5878DB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82664-6AF1-44A3-ABB8-F70813B61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E4C-ABA2-4975-9A69-53F47D7A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0A9B-6167-4D68-ADE7-6E4F6FA0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AD9E-BD15-4DD2-A3E0-B7CB3FD4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D4AD-76A3-49DA-8DEA-40C0D40B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2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41A7-9252-46C2-B4C9-F1CB5DD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3CBB-2DD9-4706-98BD-6620AD76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84B5-42DD-4E28-AD21-5377873C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F442-97A2-4D25-9200-32D56D5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38B0-C793-4327-A799-F0551A4A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2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D59-24E7-45AB-8450-49663DDD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85A-DFA7-4029-B561-28EDAF13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E18B-C7F5-4469-9F8E-3FE20430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17FA-26C4-4FF9-9DF0-09EB137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AF1E-FE62-4BA7-985F-0CD959E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3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BC9-E438-485C-A6EF-0BC0F6A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FAAE-60C3-4A86-BEAA-986C2C70A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30168-80A8-4022-8A9B-CE97AB3C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2D96E-C43C-495D-962C-6A0F3EA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24CC-BE73-4700-9D68-AADDC920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86E2-B699-462D-B465-0D938D0E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0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47D8-9298-48D1-9BF8-EB2A7F3E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A408-FA22-4E3D-810F-1AE6F098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F75-99B2-4C49-B8EE-D7B16EE71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DBCA0-7762-4536-942F-1D1287304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9DD30-C1F2-4E69-A177-95CAC32C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B0707-19F3-4E97-970C-BA9797B0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133A0-FF9B-47C7-8A9A-9F945956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BC9E3-ACCA-4E10-80CC-E7C7A735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1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D163-36CC-4305-9378-CB4F7FB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A208-2A62-4DA3-AB2C-C67C4B5F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88D98-FD3F-47FF-8F11-6FEEF880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BF9E-8F40-4809-BB39-00DFECCD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63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E8A76-A8FD-42EA-83D7-E672BD7E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A3A8-DD23-40C7-8DA8-84C46ECB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346EA-57C9-4D21-AE05-8D2ED67A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90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69F-B041-44C0-9EF8-CBBB6DF8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D34A-CBC2-4A89-95F7-117C2932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5F9B-2B21-406A-A1E4-EAF23FB27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BD8A-8924-4BFB-A17C-C17D0384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EFC1E-7FE6-4FC7-8E49-E472DC09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4269F-4572-4DB3-8FB6-571278D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DD4-3018-4E7F-BF68-1F27D142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5528B-C2BD-4CA4-854B-BC3739FDE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5FA6A-72FD-437B-AA6C-7C9D697F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96F2-BAFE-4301-999C-AAD34C0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609D-D434-4AA7-8E57-16E0B452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6C391-947F-4EB4-B22F-40AFA428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1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EBF15-2FFD-427D-BF38-8019DA36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3CA2-E489-42B3-B22C-5F30C14D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A35A-C56A-4B9D-95DD-8E774C780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179A-F3C2-4416-86EE-9196ABD155E6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716D-BB5E-4474-BB88-A0CDDF4D9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D6DB-BE27-4409-8F19-0F68D9E3E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EAA1-7AC2-4C60-AE7A-430892D65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6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F40F-D307-4CF6-B800-32290397B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0EC4-FCEB-48AB-9AE6-224AFF27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38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EABE-C748-487A-80B6-A8EFC71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C64E-7F8D-4615-880C-F4860FCA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Bees</a:t>
            </a:r>
          </a:p>
          <a:p>
            <a:r>
              <a:rPr lang="en-US" dirty="0"/>
              <a:t>Cant</a:t>
            </a:r>
          </a:p>
          <a:p>
            <a:r>
              <a:rPr lang="en-US" dirty="0"/>
              <a:t>Shit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535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ABDUL HADY BIN ZAYDIE</dc:creator>
  <cp:lastModifiedBy>ABDUL HADY BIN ZAYDIE</cp:lastModifiedBy>
  <cp:revision>1</cp:revision>
  <dcterms:created xsi:type="dcterms:W3CDTF">2021-09-26T12:07:04Z</dcterms:created>
  <dcterms:modified xsi:type="dcterms:W3CDTF">2021-09-26T12:07:10Z</dcterms:modified>
</cp:coreProperties>
</file>