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0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AFF26-BB3E-DF4A-9595-D3B1A6F7731C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A80B-13FE-274E-A57A-2902E3A4DA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2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88ABB-FF16-0A4E-A9BF-BA77D21BD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A7525B-E0B4-E34B-8466-0D8946594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52B459-BF90-6340-A0C5-8CECD790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2037-DD73-C543-AB2A-98951F697320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86D436-84C1-E44E-A762-7D699426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DCD550-A1FA-BE4F-B747-181A3B57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808-F10C-3F42-9237-7F7BB3998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69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71C3D-DE15-4042-A2A3-1D78D708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F78768-7D6C-B140-800B-B0430FC57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3A4C3F-491C-9141-AF16-F60EE77F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2037-DD73-C543-AB2A-98951F697320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61A612-BADF-A94F-9231-DFE7CC19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1ECDF8-807F-3F4E-97D2-7CAB489A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808-F10C-3F42-9237-7F7BB3998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68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1F8C00-9343-6146-8635-9EB77C460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A8F06C-6649-974C-8AE4-A599700E8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8240D0-A86C-1549-95FD-225B6411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2037-DD73-C543-AB2A-98951F697320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41A05E-4300-D044-92A4-BF8FA4EB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0F815-E6B8-274C-BFAB-8970E5BA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808-F10C-3F42-9237-7F7BB3998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58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D43A6-28E8-9342-93B6-127EA97C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FC9C6-9383-5F45-A903-A15F721B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C493DC-AD1E-304D-AC7E-EBC83FE1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2037-DD73-C543-AB2A-98951F697320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B6250-B9C4-1A49-ACE0-6D958865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FF1292-1C2E-6749-8005-4E4D3C3A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808-F10C-3F42-9237-7F7BB3998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2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3DFD5-0A2F-8D49-894A-067672A4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F37C80-3444-B64F-B77D-1168F638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21218F-5342-F240-A101-4CB64DF1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2037-DD73-C543-AB2A-98951F697320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5EA245-90FC-3B43-9473-7E9C06C7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BCA7F-CFCC-7746-A0E6-C123485F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808-F10C-3F42-9237-7F7BB3998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34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56ABC-794C-CC41-9D80-04EDF1A1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8AAA0-11C5-2E42-9F46-55EF90E15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DD06A9-800B-D04F-AD35-C5EAFE3FF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B8BCCE-65BD-EF4D-889F-2CFE502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2037-DD73-C543-AB2A-98951F697320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BE8C6F-52FD-CA40-AF05-F3215167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26E35A-181C-4740-A3F5-CCAE4C3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808-F10C-3F42-9237-7F7BB3998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87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ABEA8-7BF9-B347-BDB7-A8491A2A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15C3D-4748-E249-8C79-AF1DFDB69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BC6871-C98D-4B46-9709-51299BA4D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A2AA0E-91E7-1648-B431-E03916981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AA7935-537D-CB45-B9B2-9F5BB177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C55A36-E64C-AB4A-AA92-11445635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2037-DD73-C543-AB2A-98951F697320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74EB3C-36DB-3C41-A743-B858D97F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219A8A-3D8A-764F-8315-17DF5237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808-F10C-3F42-9237-7F7BB3998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35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8D333-12FA-8441-A699-1AEEED0D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EA750C-B0A8-4C44-9CAA-3F3C52C9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2037-DD73-C543-AB2A-98951F697320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CB9088-4F77-4740-8448-33C24BF2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6FDDB6-0662-454B-9D05-B4712AA8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808-F10C-3F42-9237-7F7BB3998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9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C60AC09-5DD1-B242-8689-6428228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2037-DD73-C543-AB2A-98951F697320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3720E9-0635-924F-A14A-920C16FA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A44206-467E-C445-84EA-B6E61293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808-F10C-3F42-9237-7F7BB3998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9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2B9C6-5820-A04D-949C-61698C1D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422A59-DC02-D74D-8C35-2390E8C7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04A9C9-CBD7-D444-9BA8-178B15ABE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64168D-4996-4247-AA26-20F518FF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2037-DD73-C543-AB2A-98951F697320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B38508-BF8A-534A-BF48-216147A3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660CF2-6F8D-E24C-95A3-0F5BE5A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808-F10C-3F42-9237-7F7BB3998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95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0A71F-BAA3-A449-BEC8-30473124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6E0019-AE98-7941-92F2-627734B40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BDD2C2-6C5C-5F45-B12D-70BB5BEE9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0C2CF-5042-1D48-A792-97C8C44A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2037-DD73-C543-AB2A-98951F697320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91E32D-5BAF-5A49-8B21-4E0A1FB5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E88940-D4AF-0643-9B2E-E6A6F4D8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808-F10C-3F42-9237-7F7BB3998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9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BE8FA7-0805-7441-B270-562918C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ABDFDE-2916-6843-A59A-D11796722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5C9A22-49FA-AC49-A258-88069C8A2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2037-DD73-C543-AB2A-98951F697320}" type="datetimeFigureOut">
              <a:rPr lang="pt-BR" smtClean="0"/>
              <a:t>17/09/2020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E8825-0BDB-A344-9BC9-E5A2DDAB3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2DC84-3AEE-CF4B-B1DB-8667F0822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A808-F10C-3F42-9237-7F7BB3998B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22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C3215F2-F216-D449-BBC0-54EF16B2FB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311" r="33312" b="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54;p8">
            <a:extLst>
              <a:ext uri="{FF2B5EF4-FFF2-40B4-BE49-F238E27FC236}">
                <a16:creationId xmlns:a16="http://schemas.microsoft.com/office/drawing/2014/main" id="{D19195E4-766C-3643-8BDD-986C1BC37FCB}"/>
              </a:ext>
            </a:extLst>
          </p:cNvPr>
          <p:cNvSpPr txBox="1">
            <a:spLocks/>
          </p:cNvSpPr>
          <p:nvPr/>
        </p:nvSpPr>
        <p:spPr>
          <a:xfrm>
            <a:off x="804998" y="798445"/>
            <a:ext cx="4803636" cy="131166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SzPts val="6000"/>
            </a:pPr>
            <a:r>
              <a:rPr lang="en-US" sz="4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sz="41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trabalhar</a:t>
            </a:r>
            <a:r>
              <a:rPr lang="en-US" sz="4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4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endParaRPr lang="en-US" sz="41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56;p8">
            <a:extLst>
              <a:ext uri="{FF2B5EF4-FFF2-40B4-BE49-F238E27FC236}">
                <a16:creationId xmlns:a16="http://schemas.microsoft.com/office/drawing/2014/main" id="{DB707702-38E3-F94B-BBB3-D8F6B42EF0EC}"/>
              </a:ext>
            </a:extLst>
          </p:cNvPr>
          <p:cNvSpPr txBox="1"/>
          <p:nvPr/>
        </p:nvSpPr>
        <p:spPr>
          <a:xfrm>
            <a:off x="804997" y="2272143"/>
            <a:ext cx="4706803" cy="37888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Compartilhe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com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seu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grupo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suas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melhores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piores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práticas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hábitos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, no que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diz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respeito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trabalho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grupo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. 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Quais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as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melhores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formas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de se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comunicar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, de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pesquisar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, de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compartilhar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informações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para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ti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quando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se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trata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trabalho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grupo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?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Convidamos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vocês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refletirem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compartilharem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nos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próximos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slides :)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0E7B82C-D928-934F-B5F6-5BBADD086AA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4835" y="5620955"/>
            <a:ext cx="2993319" cy="8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8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;p9">
            <a:extLst>
              <a:ext uri="{FF2B5EF4-FFF2-40B4-BE49-F238E27FC236}">
                <a16:creationId xmlns:a16="http://schemas.microsoft.com/office/drawing/2014/main" id="{F63F8E67-216B-184B-A7A3-263761ED24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365125"/>
            <a:ext cx="10083800" cy="6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>
                <a:solidFill>
                  <a:schemeClr val="tx1"/>
                </a:solidFill>
              </a:rPr>
              <a:t>Como </a:t>
            </a:r>
            <a:r>
              <a:rPr lang="en-US" dirty="0" err="1">
                <a:solidFill>
                  <a:schemeClr val="tx1"/>
                </a:solidFill>
              </a:rPr>
              <a:t>trabalhar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grupo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 err="1">
                <a:solidFill>
                  <a:schemeClr val="tx1"/>
                </a:solidFill>
              </a:rPr>
              <a:t>Exercício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5" name="Google Shape;65;p9">
            <a:extLst>
              <a:ext uri="{FF2B5EF4-FFF2-40B4-BE49-F238E27FC236}">
                <a16:creationId xmlns:a16="http://schemas.microsoft.com/office/drawing/2014/main" id="{82522C40-169D-8D4D-9EE9-82A989EDF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87826"/>
              </p:ext>
            </p:extLst>
          </p:nvPr>
        </p:nvGraphicFramePr>
        <p:xfrm>
          <a:off x="685800" y="2040404"/>
          <a:ext cx="11309684" cy="25907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4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6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9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Nome da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pessoa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:</a:t>
                      </a: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Farol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Verde </a:t>
                      </a:r>
                      <a:b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</a:b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práticas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hábitos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que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funcionam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bem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para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ti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Farol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Amarelo</a:t>
                      </a:r>
                      <a:b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</a:b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(“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Não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gosto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de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xxxx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, mas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posso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abrir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exceções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”)</a:t>
                      </a: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Farol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Vermelho</a:t>
                      </a:r>
                      <a:b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</a:b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(“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Assim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não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dá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!”</a:t>
                      </a:r>
                      <a:b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</a:b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práticas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com as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quais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não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consigo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trabalhar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)</a:t>
                      </a: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pt-BR"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pt-BR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70;p9">
            <a:extLst>
              <a:ext uri="{FF2B5EF4-FFF2-40B4-BE49-F238E27FC236}">
                <a16:creationId xmlns:a16="http://schemas.microsoft.com/office/drawing/2014/main" id="{655A13D8-34D7-8747-AEDE-21ECC577C7F1}"/>
              </a:ext>
            </a:extLst>
          </p:cNvPr>
          <p:cNvSpPr txBox="1">
            <a:spLocks/>
          </p:cNvSpPr>
          <p:nvPr/>
        </p:nvSpPr>
        <p:spPr>
          <a:xfrm>
            <a:off x="685800" y="1129643"/>
            <a:ext cx="715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latin typeface="Rubik"/>
                <a:ea typeface="Rubik"/>
                <a:cs typeface="Rubik"/>
                <a:sym typeface="Rubik"/>
              </a:rPr>
              <a:t>SQUAD: </a:t>
            </a:r>
            <a:endParaRPr lang="en-US" sz="2000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67;p9">
            <a:extLst>
              <a:ext uri="{FF2B5EF4-FFF2-40B4-BE49-F238E27FC236}">
                <a16:creationId xmlns:a16="http://schemas.microsoft.com/office/drawing/2014/main" id="{C4B8F62E-FF68-DD49-9DA2-3DC3AED93319}"/>
              </a:ext>
            </a:extLst>
          </p:cNvPr>
          <p:cNvSpPr/>
          <p:nvPr/>
        </p:nvSpPr>
        <p:spPr>
          <a:xfrm>
            <a:off x="5322100" y="2091685"/>
            <a:ext cx="282600" cy="23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72516A2A-D796-B843-AA99-BDED12B065FD}"/>
              </a:ext>
            </a:extLst>
          </p:cNvPr>
          <p:cNvSpPr/>
          <p:nvPr/>
        </p:nvSpPr>
        <p:spPr>
          <a:xfrm>
            <a:off x="8713831" y="2035198"/>
            <a:ext cx="282600" cy="23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9;p9">
            <a:extLst>
              <a:ext uri="{FF2B5EF4-FFF2-40B4-BE49-F238E27FC236}">
                <a16:creationId xmlns:a16="http://schemas.microsoft.com/office/drawing/2014/main" id="{0CFA6642-62A7-494B-8147-B1D1D0FD180E}"/>
              </a:ext>
            </a:extLst>
          </p:cNvPr>
          <p:cNvSpPr/>
          <p:nvPr/>
        </p:nvSpPr>
        <p:spPr>
          <a:xfrm>
            <a:off x="11666752" y="2091685"/>
            <a:ext cx="282600" cy="237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373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789F01CFEFFFD49B9899558B5AC86D5" ma:contentTypeVersion="12" ma:contentTypeDescription="Crie um novo documento." ma:contentTypeScope="" ma:versionID="0fc789689c44627020c655f22be54f49">
  <xsd:schema xmlns:xsd="http://www.w3.org/2001/XMLSchema" xmlns:xs="http://www.w3.org/2001/XMLSchema" xmlns:p="http://schemas.microsoft.com/office/2006/metadata/properties" xmlns:ns2="720da6ee-dcd0-4545-8249-03f6d86f4d94" xmlns:ns3="2c46c5ea-7ce9-4cc7-a437-9025bca04ea1" targetNamespace="http://schemas.microsoft.com/office/2006/metadata/properties" ma:root="true" ma:fieldsID="15ed9bf90c6835adb88c9b29067ab354" ns2:_="" ns3:_="">
    <xsd:import namespace="720da6ee-dcd0-4545-8249-03f6d86f4d94"/>
    <xsd:import namespace="2c46c5ea-7ce9-4cc7-a437-9025bca04e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da6ee-dcd0-4545-8249-03f6d86f4d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6c5ea-7ce9-4cc7-a437-9025bca04e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FDD4EE-290C-49F9-9E79-68D83D61ADE7}"/>
</file>

<file path=customXml/itemProps2.xml><?xml version="1.0" encoding="utf-8"?>
<ds:datastoreItem xmlns:ds="http://schemas.openxmlformats.org/officeDocument/2006/customXml" ds:itemID="{0669C024-91D8-4D6D-9DF1-3ED5AD336000}"/>
</file>

<file path=customXml/itemProps3.xml><?xml version="1.0" encoding="utf-8"?>
<ds:datastoreItem xmlns:ds="http://schemas.openxmlformats.org/officeDocument/2006/customXml" ds:itemID="{A921782F-C1F1-4CF1-8413-BD6391DF97CC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Rubik</vt:lpstr>
      <vt:lpstr>Tema do Office</vt:lpstr>
      <vt:lpstr>Apresentação do PowerPoint</vt:lpstr>
      <vt:lpstr>Como trabalhar em grupo - 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 Farhat</dc:creator>
  <cp:lastModifiedBy>Adriana Farhat</cp:lastModifiedBy>
  <cp:revision>6</cp:revision>
  <dcterms:created xsi:type="dcterms:W3CDTF">2020-09-08T01:55:40Z</dcterms:created>
  <dcterms:modified xsi:type="dcterms:W3CDTF">2020-09-17T17:36:14Z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0x010100A789F01CFEFFFD49B9899558B5AC86D5</vt:lpwstr>
  </property>
</Properties>
</file>