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CQ70eVR/E0HSDrZvEgTjWWzC2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7" Type="http://schemas.openxmlformats.org/officeDocument/2006/relationships/customXml" Target="../customXml/item1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customschemas.google.com/relationships/presentationmetadata" Target="metadata"/><Relationship Id="rId5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abeçalho da Seção">
  <p:cSld name="3_Cabeçalho da Seçã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518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377950" y="2225675"/>
            <a:ext cx="4983163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188603" y="141380"/>
            <a:ext cx="1165287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CANVAS DE CARREIRA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431481" y="3372592"/>
            <a:ext cx="184731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4124350" y="1001532"/>
            <a:ext cx="0" cy="5418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7954620" y="1001532"/>
            <a:ext cx="0" cy="5418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198348" y="3429890"/>
            <a:ext cx="114916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336839" y="1151769"/>
            <a:ext cx="3612303" cy="160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PERCEPÇÃO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Que tipo de profissional você quer ser? Como quer ser lembradx?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Pergunta para guiar: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 que o mundo pode contar com você?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262581" y="1151769"/>
            <a:ext cx="3203391" cy="116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 seu grande desafio na carreira?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Perguntas para guiar: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tenho que deixar para trás?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050352" y="1151769"/>
            <a:ext cx="3363125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Quais são seus principais pontos fortes que podem contribuir com o alcance dos seus objetivos?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Perguntas para guiar: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você faz bem?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te move ou te faz vibrar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que te chama?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01460" y="3799878"/>
            <a:ext cx="3612301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potencializar esses pontos fortes? Quais outros pontos devem ser desenvolvidos?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244259" y="3761245"/>
            <a:ext cx="3433871" cy="203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Passo a passo para uma construção das competências profissionais. Conhecimento, Habilidades e Atitudes (CHA).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Conhecimentos: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Habilidades: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Atitudes: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107036" y="3761245"/>
            <a:ext cx="36120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DE CARREIRA</a:t>
            </a: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Qual é seu compromisso de carreira? Onde estas competências vão te levar?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Perguntas para guiar: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 experiência do passado me dá coragem para o próximo passo?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4190251" y="1005648"/>
            <a:ext cx="0" cy="5418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/>
          <p:nvPr/>
        </p:nvCxnSpPr>
        <p:spPr>
          <a:xfrm>
            <a:off x="8018712" y="1001532"/>
            <a:ext cx="0" cy="5418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202464" y="3508148"/>
            <a:ext cx="114916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89F01CFEFFFD49B9899558B5AC86D5" ma:contentTypeVersion="12" ma:contentTypeDescription="Crie um novo documento." ma:contentTypeScope="" ma:versionID="0fc789689c44627020c655f22be54f49">
  <xsd:schema xmlns:xsd="http://www.w3.org/2001/XMLSchema" xmlns:xs="http://www.w3.org/2001/XMLSchema" xmlns:p="http://schemas.microsoft.com/office/2006/metadata/properties" xmlns:ns2="720da6ee-dcd0-4545-8249-03f6d86f4d94" xmlns:ns3="2c46c5ea-7ce9-4cc7-a437-9025bca04ea1" targetNamespace="http://schemas.microsoft.com/office/2006/metadata/properties" ma:root="true" ma:fieldsID="15ed9bf90c6835adb88c9b29067ab354" ns2:_="" ns3:_="">
    <xsd:import namespace="720da6ee-dcd0-4545-8249-03f6d86f4d94"/>
    <xsd:import namespace="2c46c5ea-7ce9-4cc7-a437-9025bca04e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da6ee-dcd0-4545-8249-03f6d86f4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6c5ea-7ce9-4cc7-a437-9025bca04e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2D04F6-60C1-458C-86DD-5A067DDD481C}"/>
</file>

<file path=customXml/itemProps2.xml><?xml version="1.0" encoding="utf-8"?>
<ds:datastoreItem xmlns:ds="http://schemas.openxmlformats.org/officeDocument/2006/customXml" ds:itemID="{339BB0F8-80E5-49AB-837E-9839369EBD7A}"/>
</file>

<file path=customXml/itemProps3.xml><?xml version="1.0" encoding="utf-8"?>
<ds:datastoreItem xmlns:ds="http://schemas.openxmlformats.org/officeDocument/2006/customXml" ds:itemID="{46500EDD-5755-4D86-8093-F7160FDDF8E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Adriana Farhat</dc:creator>
  <dcterms:created xsi:type="dcterms:W3CDTF">2021-09-02T19:25:34Z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0x010100A789F01CFEFFFD49B9899558B5AC86D5</vt:lpwstr>
  </property>
</Properties>
</file>