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1C844-1D1D-FC4A-9771-6A33B2194F9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CF5B-0458-B344-B50E-6004502A9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3" name="Google Shape;1053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Podem fazer no modelo drive, como preferirem.</a:t>
            </a:r>
            <a:endParaRPr/>
          </a:p>
        </p:txBody>
      </p:sp>
      <p:sp>
        <p:nvSpPr>
          <p:cNvPr id="1054" name="Google Shape;1054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942C4-0BBC-5841-971F-DCED9202F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3872E-3778-864B-BD38-521FD3244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7A455-9469-BB4B-A9B2-26F6EC3F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039B8-C57E-8549-9AD2-66291F69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6933A-C7EF-584A-873B-1421FC08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2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0693C-FE62-0F4A-B9FF-937068D0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610908-B604-5D4E-B578-5267DD3EC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394D6-D503-D642-9750-2676AFAB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C69E5-582A-704C-B001-4BD41E73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95F1D-0C9F-D447-BA47-F9503DAD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506E5-B7B0-4E42-BE08-8A1CFF53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F7C7C-188C-3F45-A80F-AF47AD47A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1233C-432B-8946-A5DA-CF9FB08C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23181-CA71-7240-9088-A47F4F2C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76A8F-921D-8E4C-9058-EDD9119A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4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e conteúdo">
  <p:cSld name="2_Título e conteúd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2"/>
          <p:cNvSpPr txBox="1">
            <a:spLocks noGrp="1"/>
          </p:cNvSpPr>
          <p:nvPr>
            <p:ph type="body" idx="1"/>
          </p:nvPr>
        </p:nvSpPr>
        <p:spPr>
          <a:xfrm>
            <a:off x="393700" y="365125"/>
            <a:ext cx="8801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72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rgbClr val="6A51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81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572D8-0BFD-9F4F-A134-CF9F7FDB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E83D2-0936-3642-829F-559E379C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2DB1F-AC29-EC4A-8D6C-836764EA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E70FC-5BD6-BC40-A5DB-272D772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4016F-C0CD-944C-AA99-603D5780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0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6A3F0-A364-E74A-8CD4-C83E8D00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E4A42-18B0-B947-9D21-78FB6284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C481C-D8F0-3145-B50F-AFDAD295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52CC5-204A-EC46-8C20-2B64AE9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06101-E24F-7942-882B-A9A154D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40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05B9-67E8-3643-85BE-F7E2F392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A9AFB-2D73-C645-90C7-22FB0D10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3AE26-AFE1-DC4E-8725-0378E74E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CC18-CBCA-D942-8FFA-48946F55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5A6747-1180-744E-91EC-14A34219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401B0-02E0-EF45-9008-54FDB9CB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5733-76AB-1B40-B045-731FB34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BE565C-2CA2-5243-98D6-8309657A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A047B-38E8-E045-89EA-57738652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DBAB3B-FA06-6049-8696-676078379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9E865D-0EEC-8048-8A89-12DA339E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DF9E66-4ECF-BD4E-84D3-3B510444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17664-AA32-1B43-AE4C-E98E7DD4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4C4BEF-9968-BD42-B009-54876839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2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493B-553C-F74B-8F13-6925BC01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681DC7-5709-3A42-9D7D-33BB80B3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FE40BE-6978-F149-80C5-79879178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3CD3B-B4CD-6045-8B91-8EB9E21C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2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619D15-F35A-B649-A810-A42C2F66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469796-6A8C-BA43-9777-4BB70344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F9C5D-86B0-CE40-B30C-C81611B4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E45D9-BBDE-DD4A-9DD3-554F5957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61B5D-BD0F-0349-B050-D5EE606B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F21C13-9FF1-444C-A943-9E4E2354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96D43-DE88-FF44-8B75-05224702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3AFF8-5A91-BB40-B3E8-10651CC6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0ABD0-757E-3243-9B1A-7D67B24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23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DFF5A-3CD7-C74F-8EA9-EF3FFFA1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959BCB-286C-8146-A1F6-E5E190548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83AE94-D0E1-1242-BA92-B45DFA32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85C28-B9A5-DD41-8375-C15A607B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5B0A6F-414D-3044-A7FE-B98D1DA8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A4C420-FB2D-1E44-8CF1-D757FAF1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306CF2-9932-0142-B33E-1C140F4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A0439-38ED-6D45-A847-218DFE72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A9FD7F-A570-5943-9691-AA45BEBC5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E6A-A7B7-4245-88BF-5A069A08134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C2E3C2-B38D-F342-8C8B-5782A417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4567F-9A48-2848-99D9-DBF233107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EEE2-83E9-B544-9499-5E9EFC1E1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1"/>
          <p:cNvSpPr txBox="1"/>
          <p:nvPr/>
        </p:nvSpPr>
        <p:spPr>
          <a:xfrm>
            <a:off x="8431481" y="337259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1"/>
          <p:cNvSpPr txBox="1"/>
          <p:nvPr/>
        </p:nvSpPr>
        <p:spPr>
          <a:xfrm>
            <a:off x="586316" y="1222512"/>
            <a:ext cx="11002710" cy="48204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1"/>
          <p:cNvSpPr txBox="1"/>
          <p:nvPr/>
        </p:nvSpPr>
        <p:spPr>
          <a:xfrm>
            <a:off x="815008" y="1389820"/>
            <a:ext cx="10558670" cy="448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9" name="Google Shape;1059;p51"/>
          <p:cNvCxnSpPr/>
          <p:nvPr/>
        </p:nvCxnSpPr>
        <p:spPr>
          <a:xfrm>
            <a:off x="4303644" y="1389820"/>
            <a:ext cx="0" cy="44858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51"/>
          <p:cNvCxnSpPr/>
          <p:nvPr/>
        </p:nvCxnSpPr>
        <p:spPr>
          <a:xfrm>
            <a:off x="7954620" y="1403074"/>
            <a:ext cx="0" cy="44858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1" name="Google Shape;1061;p51"/>
          <p:cNvCxnSpPr/>
          <p:nvPr/>
        </p:nvCxnSpPr>
        <p:spPr>
          <a:xfrm>
            <a:off x="815008" y="4489177"/>
            <a:ext cx="105387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2" name="Google Shape;1062;p51"/>
          <p:cNvSpPr txBox="1"/>
          <p:nvPr/>
        </p:nvSpPr>
        <p:spPr>
          <a:xfrm>
            <a:off x="1600317" y="1415424"/>
            <a:ext cx="27198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SONHO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1"/>
          <p:cNvSpPr txBox="1"/>
          <p:nvPr/>
        </p:nvSpPr>
        <p:spPr>
          <a:xfrm>
            <a:off x="5211143" y="1419925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problema resolve?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1"/>
          <p:cNvSpPr txBox="1"/>
          <p:nvPr/>
        </p:nvSpPr>
        <p:spPr>
          <a:xfrm>
            <a:off x="8616212" y="1418388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INOVAÇÃO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1"/>
          <p:cNvSpPr txBox="1"/>
          <p:nvPr/>
        </p:nvSpPr>
        <p:spPr>
          <a:xfrm>
            <a:off x="1600317" y="4514783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PARCEIROS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quem?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1"/>
          <p:cNvSpPr txBox="1"/>
          <p:nvPr/>
        </p:nvSpPr>
        <p:spPr>
          <a:xfrm>
            <a:off x="5209563" y="4519601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1"/>
          <p:cNvSpPr txBox="1"/>
          <p:nvPr/>
        </p:nvSpPr>
        <p:spPr>
          <a:xfrm>
            <a:off x="8625057" y="4522403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recursos?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1"/>
          <p:cNvSpPr/>
          <p:nvPr/>
        </p:nvSpPr>
        <p:spPr>
          <a:xfrm>
            <a:off x="188603" y="141380"/>
            <a:ext cx="11652878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 – MODELO DE NEGÓCIO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51"/>
          <p:cNvCxnSpPr/>
          <p:nvPr/>
        </p:nvCxnSpPr>
        <p:spPr>
          <a:xfrm>
            <a:off x="821636" y="2905537"/>
            <a:ext cx="105387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0" name="Google Shape;1070;p51"/>
          <p:cNvSpPr txBox="1"/>
          <p:nvPr/>
        </p:nvSpPr>
        <p:spPr>
          <a:xfrm>
            <a:off x="1635724" y="2931139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1"/>
          <p:cNvSpPr txBox="1"/>
          <p:nvPr/>
        </p:nvSpPr>
        <p:spPr>
          <a:xfrm>
            <a:off x="5204906" y="2931139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1"/>
          <p:cNvSpPr txBox="1"/>
          <p:nvPr/>
        </p:nvSpPr>
        <p:spPr>
          <a:xfrm>
            <a:off x="8657096" y="2920851"/>
            <a:ext cx="2719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3" name="Google Shape;1073;p51" descr="Conexões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6974" y="71126"/>
            <a:ext cx="857150" cy="8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89F01CFEFFFD49B9899558B5AC86D5" ma:contentTypeVersion="12" ma:contentTypeDescription="Crie um novo documento." ma:contentTypeScope="" ma:versionID="0fc789689c44627020c655f22be54f49">
  <xsd:schema xmlns:xsd="http://www.w3.org/2001/XMLSchema" xmlns:xs="http://www.w3.org/2001/XMLSchema" xmlns:p="http://schemas.microsoft.com/office/2006/metadata/properties" xmlns:ns2="720da6ee-dcd0-4545-8249-03f6d86f4d94" xmlns:ns3="2c46c5ea-7ce9-4cc7-a437-9025bca04ea1" targetNamespace="http://schemas.microsoft.com/office/2006/metadata/properties" ma:root="true" ma:fieldsID="15ed9bf90c6835adb88c9b29067ab354" ns2:_="" ns3:_="">
    <xsd:import namespace="720da6ee-dcd0-4545-8249-03f6d86f4d94"/>
    <xsd:import namespace="2c46c5ea-7ce9-4cc7-a437-9025bca04e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da6ee-dcd0-4545-8249-03f6d86f4d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6c5ea-7ce9-4cc7-a437-9025bca04e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E6ADAD-63B2-4386-9953-D87382FB6AE0}"/>
</file>

<file path=customXml/itemProps2.xml><?xml version="1.0" encoding="utf-8"?>
<ds:datastoreItem xmlns:ds="http://schemas.openxmlformats.org/officeDocument/2006/customXml" ds:itemID="{DAF422F4-1438-4BE9-803F-DBE5573A1510}"/>
</file>

<file path=customXml/itemProps3.xml><?xml version="1.0" encoding="utf-8"?>
<ds:datastoreItem xmlns:ds="http://schemas.openxmlformats.org/officeDocument/2006/customXml" ds:itemID="{9C2509C2-21C3-4874-8DF3-92BC988EC8D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Farhat</dc:creator>
  <cp:lastModifiedBy>Adriana Farhat</cp:lastModifiedBy>
  <cp:revision>1</cp:revision>
  <dcterms:created xsi:type="dcterms:W3CDTF">2021-09-02T19:22:47Z</dcterms:created>
  <dcterms:modified xsi:type="dcterms:W3CDTF">2021-09-02T19:23:05Z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0x010100A789F01CFEFFFD49B9899558B5AC86D5</vt:lpwstr>
  </property>
</Properties>
</file>