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35E8210-E047-4217-82D1-BED3DD385041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7"/>
            <p14:sldId id="276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>
        <p:scale>
          <a:sx n="90" d="100"/>
          <a:sy n="90" d="100"/>
        </p:scale>
        <p:origin x="3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02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2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36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8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19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90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3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5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27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32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CCCB50-F541-4EA4-B9D2-F0782159A5AE}" type="datetimeFigureOut">
              <a:rPr lang="es-MX" smtClean="0"/>
              <a:t>18/04/2022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341689F-9B17-4CB0-89D9-62492E05A3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25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B0D5F-3761-4B5A-8240-46D0C47A5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DIEGO MIJAIL CALVI LUNA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5FFFF-B5B2-45B4-B6BC-3F94494DF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DESARROLLADOR DE SOFTWARE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485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ESTRUCTURA</a:t>
            </a:r>
            <a:endParaRPr lang="es-MX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B41FFA-00D4-49AE-A262-71C6043A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353" y="550845"/>
            <a:ext cx="1991782" cy="5908397"/>
          </a:xfrm>
        </p:spPr>
      </p:pic>
    </p:spTree>
    <p:extLst>
      <p:ext uri="{BB962C8B-B14F-4D97-AF65-F5344CB8AC3E}">
        <p14:creationId xmlns:p14="http://schemas.microsoft.com/office/powerpoint/2010/main" val="43707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RUTAS CON LAZYLOAD</a:t>
            </a:r>
            <a:endParaRPr lang="es-MX" sz="280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0405311-4366-4246-8512-8D5E7519E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502" y="1108345"/>
            <a:ext cx="6411220" cy="205768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4D26047-A7E5-47E6-A991-1CDB03C02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81" y="3750153"/>
            <a:ext cx="4906060" cy="214342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2863728-B658-4DCE-8054-90221846E70F}"/>
              </a:ext>
            </a:extLst>
          </p:cNvPr>
          <p:cNvSpPr txBox="1"/>
          <p:nvPr/>
        </p:nvSpPr>
        <p:spPr>
          <a:xfrm>
            <a:off x="4044281" y="754912"/>
            <a:ext cx="288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RUTA PADRE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02D628-17A4-4816-A3A5-840A6E79476A}"/>
              </a:ext>
            </a:extLst>
          </p:cNvPr>
          <p:cNvSpPr txBox="1"/>
          <p:nvPr/>
        </p:nvSpPr>
        <p:spPr>
          <a:xfrm>
            <a:off x="4021502" y="3363100"/>
            <a:ext cx="288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RUTA HIJAS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025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VISTA CLIENTE</a:t>
            </a:r>
            <a:endParaRPr lang="es-MX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16C8A5-79AC-4775-8A15-FFAA5230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51" y="1984171"/>
            <a:ext cx="7719237" cy="28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1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VISTA CLIENTE</a:t>
            </a:r>
            <a:br>
              <a:rPr lang="es-BO" sz="2800" dirty="0"/>
            </a:br>
            <a:r>
              <a:rPr lang="es-BO" sz="2800" dirty="0"/>
              <a:t>AGREGAR</a:t>
            </a: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E3EC23-9BC5-420B-A860-904191DD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98" y="1446772"/>
            <a:ext cx="3599892" cy="39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9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VISTA CLIENTE</a:t>
            </a:r>
            <a:br>
              <a:rPr lang="es-BO" sz="2800" dirty="0"/>
            </a:br>
            <a:r>
              <a:rPr lang="es-BO" sz="2800" dirty="0"/>
              <a:t>MODIFICAR</a:t>
            </a:r>
            <a:endParaRPr lang="es-MX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AA3ADE-0BFC-4C25-8905-4F92B9AA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3121"/>
            <a:ext cx="3286365" cy="42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9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VISTA CLIENTE</a:t>
            </a:r>
            <a:br>
              <a:rPr lang="es-BO" sz="2800" dirty="0"/>
            </a:br>
            <a:r>
              <a:rPr lang="es-BO" sz="2800" dirty="0"/>
              <a:t>VER CUENTAS</a:t>
            </a:r>
            <a:endParaRPr lang="es-MX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8E8F63-462D-4136-AF21-16755F2A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70" y="1945758"/>
            <a:ext cx="6294611" cy="32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VISTA CUENTAS</a:t>
            </a: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7644F1-FFA8-4C75-A486-8D8E4BBA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86" y="2240648"/>
            <a:ext cx="7676708" cy="19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VISTA CUENTAS</a:t>
            </a:r>
            <a:br>
              <a:rPr lang="es-BO" sz="2800" dirty="0"/>
            </a:br>
            <a:r>
              <a:rPr lang="es-BO" sz="2800" dirty="0"/>
              <a:t>AGREGAR</a:t>
            </a:r>
            <a:endParaRPr lang="es-MX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357931-9F95-4DB8-BEE2-3CFC3F54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3753"/>
            <a:ext cx="3150898" cy="42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0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VISTA CUENTAS</a:t>
            </a:r>
            <a:br>
              <a:rPr lang="es-BO" sz="2800" dirty="0"/>
            </a:br>
            <a:r>
              <a:rPr lang="es-BO" sz="2800" dirty="0"/>
              <a:t>MODIFICAR</a:t>
            </a: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013CB1-A26A-41AF-A695-1DF1DEF5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352" y="1041990"/>
            <a:ext cx="3625076" cy="48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VISTA CUENTAS</a:t>
            </a:r>
            <a:br>
              <a:rPr lang="es-BO" sz="2800" dirty="0"/>
            </a:br>
            <a:r>
              <a:rPr lang="es-BO" sz="2800" dirty="0"/>
              <a:t>ELIMINAR</a:t>
            </a:r>
            <a:endParaRPr lang="es-MX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8E7B90-B122-4FEA-9FDE-1132CFC0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648" y="1462004"/>
            <a:ext cx="553479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9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54A78-9CA4-42C5-AD3C-6F775F3A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BASE DE DATOS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C01F009-980B-4428-8D0C-1653B4C62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375" y="2639291"/>
            <a:ext cx="3368475" cy="14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5A2F-9C54-4BD7-A68E-950EF580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br>
              <a:rPr lang="es-BO" dirty="0"/>
            </a:br>
            <a:r>
              <a:rPr lang="es-BO" dirty="0"/>
              <a:t>ANGULAR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VALIDACIONES</a:t>
            </a:r>
            <a:br>
              <a:rPr lang="es-BO" sz="2800" dirty="0"/>
            </a:br>
            <a:r>
              <a:rPr lang="es-BO" sz="2800" dirty="0"/>
              <a:t>EN LOS FORMULARIOS</a:t>
            </a: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15E22E-C72F-4BAC-A6F2-E275D69C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6723"/>
            <a:ext cx="2718412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2E8C6-77F8-4D2F-AE97-777FAFC5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OTROS DATOS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967A9-4093-48A2-BE96-FC901BB0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SE UTILIZÓ SWEET ALERT </a:t>
            </a:r>
            <a:r>
              <a:rPr lang="es-BO" dirty="0">
                <a:latin typeface="Bahnschrift Light SemiCondensed" panose="020B0502040204020203" pitchFamily="34" charset="0"/>
              </a:rPr>
              <a:t>2</a:t>
            </a:r>
            <a:r>
              <a:rPr lang="es-BO" dirty="0"/>
              <a:t> PARA MOSTRAR LOS MENSAJES DE ALERTA.</a:t>
            </a:r>
          </a:p>
          <a:p>
            <a:r>
              <a:rPr lang="es-BO" dirty="0"/>
              <a:t>SE UTILIZÓ FORMULARIOS REACTIVOS PARA LA VALIDACIÓN DE LOS DATOS.</a:t>
            </a:r>
          </a:p>
          <a:p>
            <a:r>
              <a:rPr lang="es-BO" dirty="0"/>
              <a:t>LOS ESTILOS SE REALIZARON CON BOOTSTRAP.</a:t>
            </a:r>
          </a:p>
          <a:p>
            <a:r>
              <a:rPr lang="es-BO" dirty="0"/>
              <a:t>SE UTILIZÓ PLANTILLA DE MDBootstrap.com</a:t>
            </a:r>
            <a:endParaRPr lang="es-MX" i="0" strike="noStrike" dirty="0">
              <a:solidFill>
                <a:schemeClr val="tx1"/>
              </a:solidFill>
              <a:effectLst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66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B0D5F-3761-4B5A-8240-46D0C47A5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MUCHAS GRACIAS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5FFFF-B5B2-45B4-B6BC-3F94494DF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s-BO" sz="2900" u="sng" dirty="0"/>
              <a:t>CONTACTO</a:t>
            </a:r>
          </a:p>
          <a:p>
            <a:pPr algn="ctr"/>
            <a:r>
              <a:rPr lang="es-BO" dirty="0"/>
              <a:t>CELULAR </a:t>
            </a:r>
            <a:r>
              <a:rPr lang="es-BO" dirty="0">
                <a:latin typeface="Bahnschrift SemiCondensed" panose="020B0502040204020203" pitchFamily="34" charset="0"/>
              </a:rPr>
              <a:t>76582257</a:t>
            </a:r>
          </a:p>
          <a:p>
            <a:pPr algn="ctr"/>
            <a:r>
              <a:rPr lang="es-BO" dirty="0"/>
              <a:t>LA PAZ - BOLIVIA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60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2F8D-FE17-449F-9401-00F58377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BACKEND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0397316-D315-4071-AF07-B986F83E1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118" y="637308"/>
            <a:ext cx="2908346" cy="17733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D41D0E-2D99-403E-B9E9-82E702B4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739" y="2030556"/>
            <a:ext cx="3152775" cy="14478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5C0F145-4AA4-4760-BD5F-618F8B80CC99}"/>
              </a:ext>
            </a:extLst>
          </p:cNvPr>
          <p:cNvSpPr/>
          <p:nvPr/>
        </p:nvSpPr>
        <p:spPr>
          <a:xfrm>
            <a:off x="4419406" y="2695575"/>
            <a:ext cx="2670464" cy="28367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u="sng" dirty="0"/>
              <a:t>LIBRERIAS</a:t>
            </a:r>
          </a:p>
          <a:p>
            <a:pPr algn="ctr"/>
            <a:endParaRPr lang="es-B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/>
              <a:t>DOTENV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dirty="0"/>
              <a:t>EXPRESS-VALIDATOR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C0BA10-06F7-4299-918D-CA2C7AF0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997" y="3478356"/>
            <a:ext cx="1271155" cy="12711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E5235C-EC17-416B-B76C-7D4550605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716" y="5011882"/>
            <a:ext cx="1040822" cy="10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2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1D89A-5268-4C43-ADB6-543AECE0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FRONTEND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B8AA3C4-16F7-4985-9C44-3D7621B76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1927" y="2400301"/>
            <a:ext cx="4455968" cy="22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0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F7958-9E1C-412D-8221-239C08C2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2800" dirty="0"/>
              <a:t>ARQUITECTURA</a:t>
            </a:r>
            <a:endParaRPr lang="es-MX" sz="28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1144CE3-1154-4EC9-B131-24F7CEDE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873" y="2620864"/>
            <a:ext cx="1607127" cy="1607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82C23C-3780-48AD-B024-5F088ED4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1" y="2620865"/>
            <a:ext cx="1607126" cy="16071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7BE00C-AD48-494A-B8AC-AE9324B9FB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90"/>
          <a:stretch/>
        </p:blipFill>
        <p:spPr>
          <a:xfrm>
            <a:off x="9600090" y="2620865"/>
            <a:ext cx="1148901" cy="1607126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F93608C-1ABE-4424-9A0E-65E70623FCF5}"/>
              </a:ext>
            </a:extLst>
          </p:cNvPr>
          <p:cNvSpPr/>
          <p:nvPr/>
        </p:nvSpPr>
        <p:spPr>
          <a:xfrm>
            <a:off x="4465674" y="1531088"/>
            <a:ext cx="1630326" cy="5528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ANGULAR</a:t>
            </a:r>
            <a:endParaRPr lang="es-MX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9F4DA51-BFCD-4BD2-94BF-4B6B7B369C7A}"/>
              </a:ext>
            </a:extLst>
          </p:cNvPr>
          <p:cNvSpPr/>
          <p:nvPr/>
        </p:nvSpPr>
        <p:spPr>
          <a:xfrm>
            <a:off x="6982691" y="1531087"/>
            <a:ext cx="1630326" cy="5528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NODE JS</a:t>
            </a:r>
            <a:endParaRPr lang="es-MX" b="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0AA3A92-1CBA-45FC-8109-472BA2E4D27D}"/>
              </a:ext>
            </a:extLst>
          </p:cNvPr>
          <p:cNvSpPr/>
          <p:nvPr/>
        </p:nvSpPr>
        <p:spPr>
          <a:xfrm>
            <a:off x="9359377" y="1531087"/>
            <a:ext cx="1630326" cy="55289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MYSQL</a:t>
            </a:r>
            <a:endParaRPr lang="es-MX" b="1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9A77949-7C48-405C-AFF9-380191BA5CEC}"/>
              </a:ext>
            </a:extLst>
          </p:cNvPr>
          <p:cNvSpPr/>
          <p:nvPr/>
        </p:nvSpPr>
        <p:spPr>
          <a:xfrm>
            <a:off x="4465673" y="4614531"/>
            <a:ext cx="1630325" cy="297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CLIENTE</a:t>
            </a:r>
            <a:endParaRPr lang="es-MX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6105AA6-B644-4BE3-B366-021FED62A497}"/>
              </a:ext>
            </a:extLst>
          </p:cNvPr>
          <p:cNvSpPr/>
          <p:nvPr/>
        </p:nvSpPr>
        <p:spPr>
          <a:xfrm>
            <a:off x="6982692" y="4614531"/>
            <a:ext cx="1630325" cy="297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SERVIDOR</a:t>
            </a:r>
            <a:endParaRPr lang="es-MX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737A5D5-64B5-47EF-8BAE-FE11AFF5296B}"/>
              </a:ext>
            </a:extLst>
          </p:cNvPr>
          <p:cNvSpPr/>
          <p:nvPr/>
        </p:nvSpPr>
        <p:spPr>
          <a:xfrm>
            <a:off x="9359378" y="4614531"/>
            <a:ext cx="1762278" cy="2977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b="1" dirty="0"/>
              <a:t>DATABASE</a:t>
            </a:r>
            <a:endParaRPr lang="es-MX" b="1" dirty="0"/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83F9EFDB-286A-495C-A5B9-59991FA573CC}"/>
              </a:ext>
            </a:extLst>
          </p:cNvPr>
          <p:cNvSpPr/>
          <p:nvPr/>
        </p:nvSpPr>
        <p:spPr>
          <a:xfrm>
            <a:off x="8375705" y="3384696"/>
            <a:ext cx="983672" cy="297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017A3A50-AAB7-43E0-8934-BFCEF857FC66}"/>
              </a:ext>
            </a:extLst>
          </p:cNvPr>
          <p:cNvSpPr/>
          <p:nvPr/>
        </p:nvSpPr>
        <p:spPr>
          <a:xfrm>
            <a:off x="6328145" y="3384697"/>
            <a:ext cx="983672" cy="297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58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855A8-31D7-4831-9A74-14D2D531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BASE DE DATOS</a:t>
            </a:r>
            <a:br>
              <a:rPr lang="es-BO" dirty="0"/>
            </a:br>
            <a:r>
              <a:rPr lang="es-BO" dirty="0"/>
              <a:t>MY SQL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A0A132-967A-4CC2-80E9-DBC8C111A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48" y="1808136"/>
            <a:ext cx="7315200" cy="216894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622C2E-8386-4651-B3E0-BB030F1B19D8}"/>
              </a:ext>
            </a:extLst>
          </p:cNvPr>
          <p:cNvSpPr txBox="1"/>
          <p:nvPr/>
        </p:nvSpPr>
        <p:spPr>
          <a:xfrm>
            <a:off x="5890437" y="4210493"/>
            <a:ext cx="3636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u="sng" dirty="0"/>
              <a:t>TABLA PARAMETRICAS</a:t>
            </a:r>
          </a:p>
          <a:p>
            <a:r>
              <a:rPr lang="es-BO" dirty="0"/>
              <a:t>TIPO DE DATOS</a:t>
            </a:r>
          </a:p>
          <a:p>
            <a:r>
              <a:rPr lang="es-BO" dirty="0"/>
              <a:t>NOMBRE DEL DATO</a:t>
            </a:r>
          </a:p>
          <a:p>
            <a:r>
              <a:rPr lang="es-BO" u="sng" dirty="0"/>
              <a:t>EJEMPLO</a:t>
            </a:r>
          </a:p>
          <a:p>
            <a:r>
              <a:rPr lang="es-BO" dirty="0"/>
              <a:t>TIPO DE DATO  =&gt;   SUCURSAL</a:t>
            </a:r>
          </a:p>
          <a:p>
            <a:r>
              <a:rPr lang="es-BO" dirty="0"/>
              <a:t>NOMBRE		   =&gt;   COCHABAMBA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54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BEF45-2B47-4866-95A2-53203C57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BACKEND</a:t>
            </a:r>
            <a:br>
              <a:rPr lang="es-BO" dirty="0"/>
            </a:br>
            <a:r>
              <a:rPr lang="es-BO" dirty="0"/>
              <a:t>NODE JS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19330C-655E-479C-B085-912421474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010" y="1458804"/>
            <a:ext cx="3912274" cy="3644311"/>
          </a:xfrm>
        </p:spPr>
      </p:pic>
    </p:spTree>
    <p:extLst>
      <p:ext uri="{BB962C8B-B14F-4D97-AF65-F5344CB8AC3E}">
        <p14:creationId xmlns:p14="http://schemas.microsoft.com/office/powerpoint/2010/main" val="247132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DC0DA-DF04-4E62-998B-39A47D1B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BACKEND</a:t>
            </a:r>
            <a:br>
              <a:rPr lang="es-BO" dirty="0"/>
            </a:br>
            <a:r>
              <a:rPr lang="es-BO" dirty="0"/>
              <a:t>NODE JS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VALIDACIONES</a:t>
            </a:r>
            <a:br>
              <a:rPr lang="es-BO" sz="2800" dirty="0"/>
            </a:br>
            <a:r>
              <a:rPr lang="es-BO" sz="2800" dirty="0" err="1"/>
              <a:t>express-validator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3ED4B7-8FE1-41E6-8661-F7BE5DB25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949" y="2466753"/>
            <a:ext cx="7886829" cy="1785553"/>
          </a:xfrm>
        </p:spPr>
      </p:pic>
    </p:spTree>
    <p:extLst>
      <p:ext uri="{BB962C8B-B14F-4D97-AF65-F5344CB8AC3E}">
        <p14:creationId xmlns:p14="http://schemas.microsoft.com/office/powerpoint/2010/main" val="119296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DC0DA-DF04-4E62-998B-39A47D1B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BACKEND</a:t>
            </a:r>
            <a:br>
              <a:rPr lang="es-BO" dirty="0"/>
            </a:br>
            <a:r>
              <a:rPr lang="es-BO" dirty="0"/>
              <a:t>NODE JS</a:t>
            </a:r>
            <a:br>
              <a:rPr lang="es-BO" dirty="0"/>
            </a:br>
            <a:br>
              <a:rPr lang="es-BO" dirty="0"/>
            </a:br>
            <a:r>
              <a:rPr lang="es-BO" sz="2800" dirty="0"/>
              <a:t>ESTRUCTURA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C9CFBB-3A4C-46A7-BA0E-AF7AC17C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279" y="723015"/>
            <a:ext cx="2947482" cy="5375164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EF2DBA8-431E-4C0A-9C9F-907E9C6D3D96}"/>
              </a:ext>
            </a:extLst>
          </p:cNvPr>
          <p:cNvSpPr/>
          <p:nvPr/>
        </p:nvSpPr>
        <p:spPr>
          <a:xfrm>
            <a:off x="5762847" y="967563"/>
            <a:ext cx="1796902" cy="1172034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BE593DD-C134-488B-93B9-31224A31BC48}"/>
              </a:ext>
            </a:extLst>
          </p:cNvPr>
          <p:cNvSpPr/>
          <p:nvPr/>
        </p:nvSpPr>
        <p:spPr>
          <a:xfrm>
            <a:off x="5762846" y="2704214"/>
            <a:ext cx="1796902" cy="1091609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3EAE4A9-8558-483D-8007-C29DA93C8105}"/>
              </a:ext>
            </a:extLst>
          </p:cNvPr>
          <p:cNvSpPr/>
          <p:nvPr/>
        </p:nvSpPr>
        <p:spPr>
          <a:xfrm>
            <a:off x="5762846" y="4360439"/>
            <a:ext cx="1796902" cy="604966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A10807-3ED8-45CE-A8DC-8B8B7A544CB5}"/>
              </a:ext>
            </a:extLst>
          </p:cNvPr>
          <p:cNvSpPr txBox="1"/>
          <p:nvPr/>
        </p:nvSpPr>
        <p:spPr>
          <a:xfrm>
            <a:off x="9027042" y="1286540"/>
            <a:ext cx="19032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b="1" dirty="0"/>
              <a:t>CONTROLADOR</a:t>
            </a:r>
            <a:endParaRPr lang="es-MX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F9A0276-5883-488C-BF7E-DE659375A312}"/>
              </a:ext>
            </a:extLst>
          </p:cNvPr>
          <p:cNvSpPr txBox="1"/>
          <p:nvPr/>
        </p:nvSpPr>
        <p:spPr>
          <a:xfrm>
            <a:off x="9027042" y="2978444"/>
            <a:ext cx="19032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b="1" dirty="0"/>
              <a:t>MODELO</a:t>
            </a:r>
            <a:endParaRPr lang="es-MX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D75763-A542-447B-85E2-37BA1D40BD62}"/>
              </a:ext>
            </a:extLst>
          </p:cNvPr>
          <p:cNvSpPr txBox="1"/>
          <p:nvPr/>
        </p:nvSpPr>
        <p:spPr>
          <a:xfrm>
            <a:off x="9027042" y="4478256"/>
            <a:ext cx="190322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b="1" dirty="0"/>
              <a:t>RUTAS</a:t>
            </a:r>
            <a:endParaRPr lang="es-MX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928A827-3B22-4738-9FF4-984B757F3063}"/>
              </a:ext>
            </a:extLst>
          </p:cNvPr>
          <p:cNvCxnSpPr/>
          <p:nvPr/>
        </p:nvCxnSpPr>
        <p:spPr>
          <a:xfrm>
            <a:off x="7773288" y="1471206"/>
            <a:ext cx="1115531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C150541-2E23-4D4B-AD3E-E44BAB78244E}"/>
              </a:ext>
            </a:extLst>
          </p:cNvPr>
          <p:cNvCxnSpPr/>
          <p:nvPr/>
        </p:nvCxnSpPr>
        <p:spPr>
          <a:xfrm>
            <a:off x="7773287" y="3149302"/>
            <a:ext cx="1115531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5CE29BE-3926-4D4E-BE34-DFC309716F8A}"/>
              </a:ext>
            </a:extLst>
          </p:cNvPr>
          <p:cNvCxnSpPr/>
          <p:nvPr/>
        </p:nvCxnSpPr>
        <p:spPr>
          <a:xfrm>
            <a:off x="7773287" y="4649114"/>
            <a:ext cx="1115531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8C01A96-3CCB-483D-9018-46E1488C3D43}"/>
              </a:ext>
            </a:extLst>
          </p:cNvPr>
          <p:cNvCxnSpPr>
            <a:cxnSpLocks/>
          </p:cNvCxnSpPr>
          <p:nvPr/>
        </p:nvCxnSpPr>
        <p:spPr>
          <a:xfrm flipH="1">
            <a:off x="3774558" y="2272193"/>
            <a:ext cx="1988288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AEE505B-903B-4A6A-98E3-B965D61B075C}"/>
              </a:ext>
            </a:extLst>
          </p:cNvPr>
          <p:cNvCxnSpPr>
            <a:cxnSpLocks/>
          </p:cNvCxnSpPr>
          <p:nvPr/>
        </p:nvCxnSpPr>
        <p:spPr>
          <a:xfrm flipH="1">
            <a:off x="3774558" y="5092996"/>
            <a:ext cx="1988288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C814938-F7D2-482B-9BA1-9605DFA548D7}"/>
              </a:ext>
            </a:extLst>
          </p:cNvPr>
          <p:cNvSpPr txBox="1"/>
          <p:nvPr/>
        </p:nvSpPr>
        <p:spPr>
          <a:xfrm>
            <a:off x="3536214" y="1949027"/>
            <a:ext cx="198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dirty="0"/>
              <a:t>CONFIGURACIÓN</a:t>
            </a:r>
          </a:p>
          <a:p>
            <a:pPr algn="ctr"/>
            <a:r>
              <a:rPr lang="es-BO" dirty="0"/>
              <a:t>DATABASE</a:t>
            </a:r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623E969-9988-4177-AF3B-8C87FB242EFE}"/>
              </a:ext>
            </a:extLst>
          </p:cNvPr>
          <p:cNvSpPr txBox="1"/>
          <p:nvPr/>
        </p:nvSpPr>
        <p:spPr>
          <a:xfrm>
            <a:off x="3656469" y="4769830"/>
            <a:ext cx="198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dirty="0"/>
              <a:t>VARIABLES</a:t>
            </a:r>
          </a:p>
          <a:p>
            <a:pPr algn="ctr"/>
            <a:r>
              <a:rPr lang="es-BO" dirty="0"/>
              <a:t>DATABASE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677619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134</TotalTime>
  <Words>222</Words>
  <Application>Microsoft Office PowerPoint</Application>
  <PresentationFormat>Panorámica</PresentationFormat>
  <Paragraphs>56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Bahnschrift Light SemiCondensed</vt:lpstr>
      <vt:lpstr>Bahnschrift SemiCondensed</vt:lpstr>
      <vt:lpstr>Corbel</vt:lpstr>
      <vt:lpstr>Wingdings 2</vt:lpstr>
      <vt:lpstr>Marco</vt:lpstr>
      <vt:lpstr>DIEGO MIJAIL CALVI LUNA</vt:lpstr>
      <vt:lpstr>BASE DE DATOS</vt:lpstr>
      <vt:lpstr>BACKEND</vt:lpstr>
      <vt:lpstr>FRONTEND</vt:lpstr>
      <vt:lpstr>ARQUITECTURA</vt:lpstr>
      <vt:lpstr>BASE DE DATOS MY SQL</vt:lpstr>
      <vt:lpstr>BACKEND NODE JS</vt:lpstr>
      <vt:lpstr>BACKEND NODE JS  VALIDACIONES express-validator</vt:lpstr>
      <vt:lpstr>BACKEND NODE JS  ESTRUCTURA</vt:lpstr>
      <vt:lpstr>FRONTEND ANGULAR  ESTRUCTURA</vt:lpstr>
      <vt:lpstr>FRONTEND ANGULAR  RUTAS CON LAZYLOAD</vt:lpstr>
      <vt:lpstr>FRONTEND ANGULAR  VISTA CLIENTE</vt:lpstr>
      <vt:lpstr>FRONTEND ANGULAR  VISTA CLIENTE AGREGAR</vt:lpstr>
      <vt:lpstr>FRONTEND ANGULAR  VISTA CLIENTE MODIFICAR</vt:lpstr>
      <vt:lpstr>FRONTEND ANGULAR  VISTA CLIENTE VER CUENTAS</vt:lpstr>
      <vt:lpstr>FRONTEND ANGULAR  VISTA CUENTAS</vt:lpstr>
      <vt:lpstr>FRONTEND ANGULAR  VISTA CUENTAS AGREGAR</vt:lpstr>
      <vt:lpstr>FRONTEND ANGULAR  VISTA CUENTAS MODIFICAR</vt:lpstr>
      <vt:lpstr>FRONTEND ANGULAR  VISTA CUENTAS ELIMINAR</vt:lpstr>
      <vt:lpstr>FRONTEND ANGULAR  VALIDACIONES EN LOS FORMULARIOS</vt:lpstr>
      <vt:lpstr>OTROS DATOS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MIJAIL CALVI LUNA</dc:title>
  <dc:creator>Diego Calvi Luna</dc:creator>
  <cp:lastModifiedBy>Diego Calvi Luna</cp:lastModifiedBy>
  <cp:revision>1</cp:revision>
  <dcterms:created xsi:type="dcterms:W3CDTF">2022-04-18T12:35:19Z</dcterms:created>
  <dcterms:modified xsi:type="dcterms:W3CDTF">2022-04-18T14:49:29Z</dcterms:modified>
</cp:coreProperties>
</file>