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79" autoAdjust="0"/>
  </p:normalViewPr>
  <p:slideViewPr>
    <p:cSldViewPr snapToGrid="0">
      <p:cViewPr varScale="1">
        <p:scale>
          <a:sx n="73" d="100"/>
          <a:sy n="73" d="100"/>
        </p:scale>
        <p:origin x="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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emeinsame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50B9E9-1097-4AF1-BFF8-30F04DA1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 Processing seit 1997</a:t>
            </a:r>
          </a:p>
          <a:p>
            <a:r>
              <a:rPr lang="de-DE" dirty="0"/>
              <a:t>API für </a:t>
            </a:r>
            <a:r>
              <a:rPr lang="de-DE" dirty="0" err="1"/>
              <a:t>Shared</a:t>
            </a:r>
            <a:r>
              <a:rPr lang="de-DE" dirty="0"/>
              <a:t>-Memory-Programmierung in C ++, C und Fortran</a:t>
            </a:r>
          </a:p>
          <a:p>
            <a:r>
              <a:rPr lang="de-DE" dirty="0"/>
              <a:t>breite Unterstützung von Herstellern</a:t>
            </a:r>
          </a:p>
          <a:p>
            <a:r>
              <a:rPr lang="de-DE" dirty="0"/>
              <a:t>nicht anwendbar auf Systemen mit verteiltem Speicher</a:t>
            </a:r>
          </a:p>
          <a:p>
            <a:r>
              <a:rPr lang="de-DE" dirty="0"/>
              <a:t>keine Laufzeitüberprüfung hinsichtlich Korrektheit der Direktiven 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Fork/Join Modell </a:t>
            </a:r>
            <a:endParaRPr lang="de-DE" sz="360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/>
              <a:t>Startet als einzelner Thread (master)</a:t>
            </a:r>
          </a:p>
          <a:p>
            <a:r>
              <a:rPr lang="de-DE" sz="2000"/>
              <a:t>Weitere Threads warden durch parallele Regionen erzeugt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Datenumgebung</a:t>
            </a:r>
            <a:endParaRPr lang="de-DE" sz="32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 werden unterteilt in: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Shared</a:t>
            </a:r>
            <a:r>
              <a:rPr lang="de-DE" sz="2000" dirty="0">
                <a:solidFill>
                  <a:schemeClr val="bg1"/>
                </a:solidFill>
              </a:rPr>
              <a:t> Data (</a:t>
            </a:r>
            <a:r>
              <a:rPr lang="de-DE" sz="2000" dirty="0" err="1">
                <a:solidFill>
                  <a:schemeClr val="bg1"/>
                </a:solidFill>
              </a:rPr>
              <a:t>default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26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OpenMP</vt:lpstr>
      <vt:lpstr>Was ist OpenMP</vt:lpstr>
      <vt:lpstr>Fork/Join Modell </vt:lpstr>
      <vt:lpstr>Datenumgebung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Samuel</dc:creator>
  <cp:lastModifiedBy>Samuel</cp:lastModifiedBy>
  <cp:revision>1</cp:revision>
  <dcterms:created xsi:type="dcterms:W3CDTF">2020-02-07T17:19:30Z</dcterms:created>
  <dcterms:modified xsi:type="dcterms:W3CDTF">2020-02-07T17:21:42Z</dcterms:modified>
</cp:coreProperties>
</file>