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5" r:id="rId6"/>
    <p:sldId id="270" r:id="rId7"/>
    <p:sldId id="271" r:id="rId8"/>
    <p:sldId id="272" r:id="rId9"/>
    <p:sldId id="266" r:id="rId10"/>
    <p:sldId id="269" r:id="rId11"/>
    <p:sldId id="273" r:id="rId12"/>
    <p:sldId id="267" r:id="rId13"/>
    <p:sldId id="274" r:id="rId14"/>
    <p:sldId id="276" r:id="rId15"/>
    <p:sldId id="280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ring Dai" initials="SD" lastIdx="1" clrIdx="0">
    <p:extLst>
      <p:ext uri="{19B8F6BF-5375-455C-9EA6-DF929625EA0E}">
        <p15:presenceInfo xmlns:p15="http://schemas.microsoft.com/office/powerpoint/2012/main" userId="S::chun.dai@aad.com.au::ec1c13ce-cabd-42f3-a6c5-97b9f0dea0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A7A1E-F36B-4483-8F6F-38C0FF976217}" v="880" dt="2021-07-26T07:23:47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ring Dai" userId="ec1c13ce-cabd-42f3-a6c5-97b9f0dea0c1" providerId="ADAL" clId="{FDFA7A1E-F36B-4483-8F6F-38C0FF976217}"/>
    <pc:docChg chg="undo custSel addSld delSld modSld sldOrd">
      <pc:chgData name="Spring Dai" userId="ec1c13ce-cabd-42f3-a6c5-97b9f0dea0c1" providerId="ADAL" clId="{FDFA7A1E-F36B-4483-8F6F-38C0FF976217}" dt="2021-07-26T07:24:36.128" v="7628" actId="14100"/>
      <pc:docMkLst>
        <pc:docMk/>
      </pc:docMkLst>
      <pc:sldChg chg="addSp modSp new mod setBg">
        <pc:chgData name="Spring Dai" userId="ec1c13ce-cabd-42f3-a6c5-97b9f0dea0c1" providerId="ADAL" clId="{FDFA7A1E-F36B-4483-8F6F-38C0FF976217}" dt="2021-07-25T12:13:15.700" v="466" actId="20577"/>
        <pc:sldMkLst>
          <pc:docMk/>
          <pc:sldMk cId="1037478162" sldId="256"/>
        </pc:sldMkLst>
        <pc:spChg chg="mod">
          <ac:chgData name="Spring Dai" userId="ec1c13ce-cabd-42f3-a6c5-97b9f0dea0c1" providerId="ADAL" clId="{FDFA7A1E-F36B-4483-8F6F-38C0FF976217}" dt="2021-07-25T12:13:15.700" v="466" actId="20577"/>
          <ac:spMkLst>
            <pc:docMk/>
            <pc:sldMk cId="1037478162" sldId="256"/>
            <ac:spMk id="2" creationId="{1CA1F269-38C6-4FF6-9E76-7EF382928329}"/>
          </ac:spMkLst>
        </pc:spChg>
        <pc:spChg chg="mod">
          <ac:chgData name="Spring Dai" userId="ec1c13ce-cabd-42f3-a6c5-97b9f0dea0c1" providerId="ADAL" clId="{FDFA7A1E-F36B-4483-8F6F-38C0FF976217}" dt="2021-07-25T12:12:57.574" v="462" actId="403"/>
          <ac:spMkLst>
            <pc:docMk/>
            <pc:sldMk cId="1037478162" sldId="256"/>
            <ac:spMk id="3" creationId="{C778F2A6-7E6D-4077-A7E5-E714DF2C02E9}"/>
          </ac:spMkLst>
        </pc:spChg>
        <pc:spChg chg="add mod">
          <ac:chgData name="Spring Dai" userId="ec1c13ce-cabd-42f3-a6c5-97b9f0dea0c1" providerId="ADAL" clId="{FDFA7A1E-F36B-4483-8F6F-38C0FF976217}" dt="2021-07-25T12:13:05.400" v="463" actId="1076"/>
          <ac:spMkLst>
            <pc:docMk/>
            <pc:sldMk cId="1037478162" sldId="256"/>
            <ac:spMk id="4" creationId="{E332943A-FCEF-4DFF-9547-9718F866D970}"/>
          </ac:spMkLst>
        </pc:spChg>
      </pc:sldChg>
      <pc:sldChg chg="modSp new mod setBg modShow">
        <pc:chgData name="Spring Dai" userId="ec1c13ce-cabd-42f3-a6c5-97b9f0dea0c1" providerId="ADAL" clId="{FDFA7A1E-F36B-4483-8F6F-38C0FF976217}" dt="2021-07-26T07:07:45.989" v="7489" actId="20577"/>
        <pc:sldMkLst>
          <pc:docMk/>
          <pc:sldMk cId="2239595414" sldId="257"/>
        </pc:sldMkLst>
        <pc:spChg chg="mod">
          <ac:chgData name="Spring Dai" userId="ec1c13ce-cabd-42f3-a6c5-97b9f0dea0c1" providerId="ADAL" clId="{FDFA7A1E-F36B-4483-8F6F-38C0FF976217}" dt="2021-07-25T12:31:45.231" v="1056"/>
          <ac:spMkLst>
            <pc:docMk/>
            <pc:sldMk cId="2239595414" sldId="257"/>
            <ac:spMk id="2" creationId="{00A9BC7C-38D5-4603-8DC5-847D6781CE19}"/>
          </ac:spMkLst>
        </pc:spChg>
        <pc:spChg chg="mod">
          <ac:chgData name="Spring Dai" userId="ec1c13ce-cabd-42f3-a6c5-97b9f0dea0c1" providerId="ADAL" clId="{FDFA7A1E-F36B-4483-8F6F-38C0FF976217}" dt="2021-07-26T07:07:45.989" v="7489" actId="20577"/>
          <ac:spMkLst>
            <pc:docMk/>
            <pc:sldMk cId="2239595414" sldId="257"/>
            <ac:spMk id="3" creationId="{12DA5560-E343-415B-874E-3D1CBA047ADE}"/>
          </ac:spMkLst>
        </pc:spChg>
      </pc:sldChg>
      <pc:sldChg chg="new del ord">
        <pc:chgData name="Spring Dai" userId="ec1c13ce-cabd-42f3-a6c5-97b9f0dea0c1" providerId="ADAL" clId="{FDFA7A1E-F36B-4483-8F6F-38C0FF976217}" dt="2021-07-25T12:15:14.929" v="489" actId="47"/>
        <pc:sldMkLst>
          <pc:docMk/>
          <pc:sldMk cId="3396095480" sldId="258"/>
        </pc:sldMkLst>
      </pc:sldChg>
      <pc:sldChg chg="addSp delSp modSp mod">
        <pc:chgData name="Spring Dai" userId="ec1c13ce-cabd-42f3-a6c5-97b9f0dea0c1" providerId="ADAL" clId="{FDFA7A1E-F36B-4483-8F6F-38C0FF976217}" dt="2021-07-25T13:01:48.281" v="1950" actId="14100"/>
        <pc:sldMkLst>
          <pc:docMk/>
          <pc:sldMk cId="2835000765" sldId="259"/>
        </pc:sldMkLst>
        <pc:spChg chg="mod">
          <ac:chgData name="Spring Dai" userId="ec1c13ce-cabd-42f3-a6c5-97b9f0dea0c1" providerId="ADAL" clId="{FDFA7A1E-F36B-4483-8F6F-38C0FF976217}" dt="2021-07-25T12:31:45.231" v="1056"/>
          <ac:spMkLst>
            <pc:docMk/>
            <pc:sldMk cId="2835000765" sldId="259"/>
            <ac:spMk id="2" creationId="{00A9BC7C-38D5-4603-8DC5-847D6781CE19}"/>
          </ac:spMkLst>
        </pc:spChg>
        <pc:spChg chg="mod">
          <ac:chgData name="Spring Dai" userId="ec1c13ce-cabd-42f3-a6c5-97b9f0dea0c1" providerId="ADAL" clId="{FDFA7A1E-F36B-4483-8F6F-38C0FF976217}" dt="2021-07-25T12:20:52.225" v="789" actId="14100"/>
          <ac:spMkLst>
            <pc:docMk/>
            <pc:sldMk cId="2835000765" sldId="259"/>
            <ac:spMk id="3" creationId="{12DA5560-E343-415B-874E-3D1CBA047ADE}"/>
          </ac:spMkLst>
        </pc:spChg>
        <pc:spChg chg="add del mod">
          <ac:chgData name="Spring Dai" userId="ec1c13ce-cabd-42f3-a6c5-97b9f0dea0c1" providerId="ADAL" clId="{FDFA7A1E-F36B-4483-8F6F-38C0FF976217}" dt="2021-07-25T12:20:00.121" v="759" actId="478"/>
          <ac:spMkLst>
            <pc:docMk/>
            <pc:sldMk cId="2835000765" sldId="259"/>
            <ac:spMk id="5" creationId="{A762A381-3B89-498E-B843-588708538616}"/>
          </ac:spMkLst>
        </pc:spChg>
        <pc:spChg chg="add mod">
          <ac:chgData name="Spring Dai" userId="ec1c13ce-cabd-42f3-a6c5-97b9f0dea0c1" providerId="ADAL" clId="{FDFA7A1E-F36B-4483-8F6F-38C0FF976217}" dt="2021-07-25T12:20:47.585" v="788" actId="27636"/>
          <ac:spMkLst>
            <pc:docMk/>
            <pc:sldMk cId="2835000765" sldId="259"/>
            <ac:spMk id="6" creationId="{51B96108-C8F1-4C64-A553-A067CC495D4B}"/>
          </ac:spMkLst>
        </pc:spChg>
        <pc:spChg chg="add mod">
          <ac:chgData name="Spring Dai" userId="ec1c13ce-cabd-42f3-a6c5-97b9f0dea0c1" providerId="ADAL" clId="{FDFA7A1E-F36B-4483-8F6F-38C0FF976217}" dt="2021-07-25T12:24:38.232" v="1020" actId="20577"/>
          <ac:spMkLst>
            <pc:docMk/>
            <pc:sldMk cId="2835000765" sldId="259"/>
            <ac:spMk id="7" creationId="{B52E1429-3F3B-4591-B911-E42423CFB2A5}"/>
          </ac:spMkLst>
        </pc:spChg>
        <pc:spChg chg="add del">
          <ac:chgData name="Spring Dai" userId="ec1c13ce-cabd-42f3-a6c5-97b9f0dea0c1" providerId="ADAL" clId="{FDFA7A1E-F36B-4483-8F6F-38C0FF976217}" dt="2021-07-25T12:25:38.484" v="1022" actId="22"/>
          <ac:spMkLst>
            <pc:docMk/>
            <pc:sldMk cId="2835000765" sldId="259"/>
            <ac:spMk id="9" creationId="{A6070810-0733-4228-AB71-F577B501C482}"/>
          </ac:spMkLst>
        </pc:spChg>
        <pc:spChg chg="add del mod">
          <ac:chgData name="Spring Dai" userId="ec1c13ce-cabd-42f3-a6c5-97b9f0dea0c1" providerId="ADAL" clId="{FDFA7A1E-F36B-4483-8F6F-38C0FF976217}" dt="2021-07-25T13:01:43.673" v="1949" actId="478"/>
          <ac:spMkLst>
            <pc:docMk/>
            <pc:sldMk cId="2835000765" sldId="259"/>
            <ac:spMk id="12" creationId="{2115A725-B688-47DE-8DDA-A38BAD7F69F5}"/>
          </ac:spMkLst>
        </pc:spChg>
        <pc:picChg chg="add mod">
          <ac:chgData name="Spring Dai" userId="ec1c13ce-cabd-42f3-a6c5-97b9f0dea0c1" providerId="ADAL" clId="{FDFA7A1E-F36B-4483-8F6F-38C0FF976217}" dt="2021-07-25T13:01:48.281" v="1950" actId="14100"/>
          <ac:picMkLst>
            <pc:docMk/>
            <pc:sldMk cId="2835000765" sldId="259"/>
            <ac:picMk id="11" creationId="{44DE057F-1EE4-4CDC-B223-E5E3EEC20AA6}"/>
          </ac:picMkLst>
        </pc:picChg>
      </pc:sldChg>
      <pc:sldChg chg="add del setBg">
        <pc:chgData name="Spring Dai" userId="ec1c13ce-cabd-42f3-a6c5-97b9f0dea0c1" providerId="ADAL" clId="{FDFA7A1E-F36B-4483-8F6F-38C0FF976217}" dt="2021-07-25T12:15:04.901" v="488" actId="47"/>
        <pc:sldMkLst>
          <pc:docMk/>
          <pc:sldMk cId="4040784439" sldId="259"/>
        </pc:sldMkLst>
      </pc:sldChg>
      <pc:sldChg chg="add del setBg">
        <pc:chgData name="Spring Dai" userId="ec1c13ce-cabd-42f3-a6c5-97b9f0dea0c1" providerId="ADAL" clId="{FDFA7A1E-F36B-4483-8F6F-38C0FF976217}" dt="2021-07-25T12:17:17.083" v="666" actId="47"/>
        <pc:sldMkLst>
          <pc:docMk/>
          <pc:sldMk cId="391431313" sldId="260"/>
        </pc:sldMkLst>
      </pc:sldChg>
      <pc:sldChg chg="modSp del mod">
        <pc:chgData name="Spring Dai" userId="ec1c13ce-cabd-42f3-a6c5-97b9f0dea0c1" providerId="ADAL" clId="{FDFA7A1E-F36B-4483-8F6F-38C0FF976217}" dt="2021-07-25T12:45:13.847" v="1552" actId="47"/>
        <pc:sldMkLst>
          <pc:docMk/>
          <pc:sldMk cId="2254893149" sldId="260"/>
        </pc:sldMkLst>
        <pc:spChg chg="mod">
          <ac:chgData name="Spring Dai" userId="ec1c13ce-cabd-42f3-a6c5-97b9f0dea0c1" providerId="ADAL" clId="{FDFA7A1E-F36B-4483-8F6F-38C0FF976217}" dt="2021-07-25T12:31:45.231" v="1056"/>
          <ac:spMkLst>
            <pc:docMk/>
            <pc:sldMk cId="2254893149" sldId="260"/>
            <ac:spMk id="2" creationId="{00A9BC7C-38D5-4603-8DC5-847D6781CE19}"/>
          </ac:spMkLst>
        </pc:spChg>
      </pc:sldChg>
      <pc:sldChg chg="addSp delSp modSp new del mod setBg setClrOvrMap">
        <pc:chgData name="Spring Dai" userId="ec1c13ce-cabd-42f3-a6c5-97b9f0dea0c1" providerId="ADAL" clId="{FDFA7A1E-F36B-4483-8F6F-38C0FF976217}" dt="2021-07-25T12:29:37.154" v="1032" actId="47"/>
        <pc:sldMkLst>
          <pc:docMk/>
          <pc:sldMk cId="3383407595" sldId="261"/>
        </pc:sldMkLst>
        <pc:spChg chg="del mod">
          <ac:chgData name="Spring Dai" userId="ec1c13ce-cabd-42f3-a6c5-97b9f0dea0c1" providerId="ADAL" clId="{FDFA7A1E-F36B-4483-8F6F-38C0FF976217}" dt="2021-07-25T12:26:31.515" v="1026" actId="478"/>
          <ac:spMkLst>
            <pc:docMk/>
            <pc:sldMk cId="3383407595" sldId="261"/>
            <ac:spMk id="2" creationId="{79B26C5D-EAAD-4EB7-B2E8-598106F4B18E}"/>
          </ac:spMkLst>
        </pc:spChg>
        <pc:spChg chg="del mod">
          <ac:chgData name="Spring Dai" userId="ec1c13ce-cabd-42f3-a6c5-97b9f0dea0c1" providerId="ADAL" clId="{FDFA7A1E-F36B-4483-8F6F-38C0FF976217}" dt="2021-07-25T12:26:30.070" v="1025" actId="478"/>
          <ac:spMkLst>
            <pc:docMk/>
            <pc:sldMk cId="3383407595" sldId="261"/>
            <ac:spMk id="3" creationId="{5DD5B4AF-EF78-4F83-B7E9-8A62215EDB78}"/>
          </ac:spMkLst>
        </pc:spChg>
        <pc:spChg chg="add">
          <ac:chgData name="Spring Dai" userId="ec1c13ce-cabd-42f3-a6c5-97b9f0dea0c1" providerId="ADAL" clId="{FDFA7A1E-F36B-4483-8F6F-38C0FF976217}" dt="2021-07-25T12:26:22.391" v="1024" actId="26606"/>
          <ac:spMkLst>
            <pc:docMk/>
            <pc:sldMk cId="3383407595" sldId="261"/>
            <ac:spMk id="8" creationId="{A2ED9029-64A6-4BAE-BA25-DC2A13D43EDE}"/>
          </ac:spMkLst>
        </pc:spChg>
        <pc:spChg chg="add">
          <ac:chgData name="Spring Dai" userId="ec1c13ce-cabd-42f3-a6c5-97b9f0dea0c1" providerId="ADAL" clId="{FDFA7A1E-F36B-4483-8F6F-38C0FF976217}" dt="2021-07-25T12:26:22.391" v="1024" actId="26606"/>
          <ac:spMkLst>
            <pc:docMk/>
            <pc:sldMk cId="3383407595" sldId="261"/>
            <ac:spMk id="10" creationId="{DAFABACF-DDBE-415C-8EE1-F7DD68C632C6}"/>
          </ac:spMkLst>
        </pc:spChg>
        <pc:spChg chg="add">
          <ac:chgData name="Spring Dai" userId="ec1c13ce-cabd-42f3-a6c5-97b9f0dea0c1" providerId="ADAL" clId="{FDFA7A1E-F36B-4483-8F6F-38C0FF976217}" dt="2021-07-25T12:26:22.391" v="1024" actId="26606"/>
          <ac:spMkLst>
            <pc:docMk/>
            <pc:sldMk cId="3383407595" sldId="261"/>
            <ac:spMk id="12" creationId="{41E17A99-1553-4633-ADFB-5CCDCF801D13}"/>
          </ac:spMkLst>
        </pc:spChg>
        <pc:graphicFrameChg chg="add modGraphic">
          <ac:chgData name="Spring Dai" userId="ec1c13ce-cabd-42f3-a6c5-97b9f0dea0c1" providerId="ADAL" clId="{FDFA7A1E-F36B-4483-8F6F-38C0FF976217}" dt="2021-07-25T12:29:05.886" v="1027" actId="1032"/>
          <ac:graphicFrameMkLst>
            <pc:docMk/>
            <pc:sldMk cId="3383407595" sldId="261"/>
            <ac:graphicFrameMk id="4" creationId="{CB6A4050-686F-4E83-AB39-C7A0C51D0738}"/>
          </ac:graphicFrameMkLst>
        </pc:graphicFrameChg>
      </pc:sldChg>
      <pc:sldChg chg="addSp delSp modSp new mod ord setBg setClrOvrMap">
        <pc:chgData name="Spring Dai" userId="ec1c13ce-cabd-42f3-a6c5-97b9f0dea0c1" providerId="ADAL" clId="{FDFA7A1E-F36B-4483-8F6F-38C0FF976217}" dt="2021-07-26T04:49:36.847" v="4925"/>
        <pc:sldMkLst>
          <pc:docMk/>
          <pc:sldMk cId="1785871474" sldId="262"/>
        </pc:sldMkLst>
        <pc:spChg chg="mod">
          <ac:chgData name="Spring Dai" userId="ec1c13ce-cabd-42f3-a6c5-97b9f0dea0c1" providerId="ADAL" clId="{FDFA7A1E-F36B-4483-8F6F-38C0FF976217}" dt="2021-07-25T12:33:16.152" v="1065" actId="26606"/>
          <ac:spMkLst>
            <pc:docMk/>
            <pc:sldMk cId="1785871474" sldId="262"/>
            <ac:spMk id="2" creationId="{7E043DD7-6472-4370-9E93-7CB6F05181AC}"/>
          </ac:spMkLst>
        </pc:spChg>
        <pc:spChg chg="del">
          <ac:chgData name="Spring Dai" userId="ec1c13ce-cabd-42f3-a6c5-97b9f0dea0c1" providerId="ADAL" clId="{FDFA7A1E-F36B-4483-8F6F-38C0FF976217}" dt="2021-07-25T12:29:31.287" v="1031" actId="478"/>
          <ac:spMkLst>
            <pc:docMk/>
            <pc:sldMk cId="1785871474" sldId="262"/>
            <ac:spMk id="3" creationId="{252DAE66-93AD-4A2D-A5B8-8593BE2CB931}"/>
          </ac:spMkLst>
        </pc:spChg>
        <pc:spChg chg="add del">
          <ac:chgData name="Spring Dai" userId="ec1c13ce-cabd-42f3-a6c5-97b9f0dea0c1" providerId="ADAL" clId="{FDFA7A1E-F36B-4483-8F6F-38C0FF976217}" dt="2021-07-25T12:33:16.152" v="1065" actId="26606"/>
          <ac:spMkLst>
            <pc:docMk/>
            <pc:sldMk cId="1785871474" sldId="262"/>
            <ac:spMk id="9" creationId="{46D6306C-ED4F-4AAE-B4A5-EEA6AFAD726E}"/>
          </ac:spMkLst>
        </pc:spChg>
        <pc:spChg chg="add del">
          <ac:chgData name="Spring Dai" userId="ec1c13ce-cabd-42f3-a6c5-97b9f0dea0c1" providerId="ADAL" clId="{FDFA7A1E-F36B-4483-8F6F-38C0FF976217}" dt="2021-07-25T12:33:16.152" v="1065" actId="26606"/>
          <ac:spMkLst>
            <pc:docMk/>
            <pc:sldMk cId="1785871474" sldId="262"/>
            <ac:spMk id="11" creationId="{0EC5361D-F897-4856-B945-0455A365EB24}"/>
          </ac:spMkLst>
        </pc:spChg>
        <pc:spChg chg="add del mod">
          <ac:chgData name="Spring Dai" userId="ec1c13ce-cabd-42f3-a6c5-97b9f0dea0c1" providerId="ADAL" clId="{FDFA7A1E-F36B-4483-8F6F-38C0FF976217}" dt="2021-07-25T12:32:30.567" v="1059" actId="478"/>
          <ac:spMkLst>
            <pc:docMk/>
            <pc:sldMk cId="1785871474" sldId="262"/>
            <ac:spMk id="12" creationId="{5376DBAC-C774-4E00-A9EC-FAECE2D7015E}"/>
          </ac:spMkLst>
        </pc:spChg>
        <pc:spChg chg="add del">
          <ac:chgData name="Spring Dai" userId="ec1c13ce-cabd-42f3-a6c5-97b9f0dea0c1" providerId="ADAL" clId="{FDFA7A1E-F36B-4483-8F6F-38C0FF976217}" dt="2021-07-25T12:33:16.152" v="1065" actId="26606"/>
          <ac:spMkLst>
            <pc:docMk/>
            <pc:sldMk cId="1785871474" sldId="262"/>
            <ac:spMk id="13" creationId="{4508C0C5-2268-42B5-B3C8-4D0899E05F8C}"/>
          </ac:spMkLst>
        </pc:spChg>
        <pc:spChg chg="add del mod">
          <ac:chgData name="Spring Dai" userId="ec1c13ce-cabd-42f3-a6c5-97b9f0dea0c1" providerId="ADAL" clId="{FDFA7A1E-F36B-4483-8F6F-38C0FF976217}" dt="2021-07-25T12:32:36.900" v="1061" actId="478"/>
          <ac:spMkLst>
            <pc:docMk/>
            <pc:sldMk cId="1785871474" sldId="262"/>
            <ac:spMk id="14" creationId="{012A51EF-5E0D-44CC-84AE-A18E9F0E09EF}"/>
          </ac:spMkLst>
        </pc:spChg>
        <pc:spChg chg="add del">
          <ac:chgData name="Spring Dai" userId="ec1c13ce-cabd-42f3-a6c5-97b9f0dea0c1" providerId="ADAL" clId="{FDFA7A1E-F36B-4483-8F6F-38C0FF976217}" dt="2021-07-25T12:33:16.152" v="1065" actId="26606"/>
          <ac:spMkLst>
            <pc:docMk/>
            <pc:sldMk cId="1785871474" sldId="262"/>
            <ac:spMk id="15" creationId="{141ACBDB-38F8-4B34-8183-BD95B4E55A62}"/>
          </ac:spMkLst>
        </pc:spChg>
        <pc:spChg chg="add del">
          <ac:chgData name="Spring Dai" userId="ec1c13ce-cabd-42f3-a6c5-97b9f0dea0c1" providerId="ADAL" clId="{FDFA7A1E-F36B-4483-8F6F-38C0FF976217}" dt="2021-07-25T12:33:16.152" v="1065" actId="26606"/>
          <ac:spMkLst>
            <pc:docMk/>
            <pc:sldMk cId="1785871474" sldId="262"/>
            <ac:spMk id="17" creationId="{DE00DB52-3455-4E2F-867B-A6D0516E175B}"/>
          </ac:spMkLst>
        </pc:spChg>
        <pc:spChg chg="add del">
          <ac:chgData name="Spring Dai" userId="ec1c13ce-cabd-42f3-a6c5-97b9f0dea0c1" providerId="ADAL" clId="{FDFA7A1E-F36B-4483-8F6F-38C0FF976217}" dt="2021-07-25T12:33:16.152" v="1065" actId="26606"/>
          <ac:spMkLst>
            <pc:docMk/>
            <pc:sldMk cId="1785871474" sldId="262"/>
            <ac:spMk id="19" creationId="{9E914C83-E0D8-4953-92D5-169D28CB43AE}"/>
          </ac:spMkLst>
        </pc:spChg>
        <pc:spChg chg="add del">
          <ac:chgData name="Spring Dai" userId="ec1c13ce-cabd-42f3-a6c5-97b9f0dea0c1" providerId="ADAL" clId="{FDFA7A1E-F36B-4483-8F6F-38C0FF976217}" dt="2021-07-25T12:33:16.152" v="1065" actId="26606"/>
          <ac:spMkLst>
            <pc:docMk/>
            <pc:sldMk cId="1785871474" sldId="262"/>
            <ac:spMk id="21" creationId="{3512E083-F550-46AF-8490-767ECFD00CB7}"/>
          </ac:spMkLst>
        </pc:spChg>
        <pc:spChg chg="add">
          <ac:chgData name="Spring Dai" userId="ec1c13ce-cabd-42f3-a6c5-97b9f0dea0c1" providerId="ADAL" clId="{FDFA7A1E-F36B-4483-8F6F-38C0FF976217}" dt="2021-07-25T12:33:16.152" v="1065" actId="26606"/>
          <ac:spMkLst>
            <pc:docMk/>
            <pc:sldMk cId="1785871474" sldId="262"/>
            <ac:spMk id="26" creationId="{E8F175C6-C15F-4DB0-8423-A1EF4AADC813}"/>
          </ac:spMkLst>
        </pc:spChg>
        <pc:graphicFrameChg chg="add del mod">
          <ac:chgData name="Spring Dai" userId="ec1c13ce-cabd-42f3-a6c5-97b9f0dea0c1" providerId="ADAL" clId="{FDFA7A1E-F36B-4483-8F6F-38C0FF976217}" dt="2021-07-25T12:32:45.480" v="1063" actId="478"/>
          <ac:graphicFrameMkLst>
            <pc:docMk/>
            <pc:sldMk cId="1785871474" sldId="262"/>
            <ac:graphicFrameMk id="4" creationId="{7CF7D3A1-6793-4381-9E7B-F4462F999A61}"/>
          </ac:graphicFrameMkLst>
        </pc:graphicFrameChg>
        <pc:graphicFrameChg chg="add mod modGraphic">
          <ac:chgData name="Spring Dai" userId="ec1c13ce-cabd-42f3-a6c5-97b9f0dea0c1" providerId="ADAL" clId="{FDFA7A1E-F36B-4483-8F6F-38C0FF976217}" dt="2021-07-25T12:45:01.175" v="1551" actId="5793"/>
          <ac:graphicFrameMkLst>
            <pc:docMk/>
            <pc:sldMk cId="1785871474" sldId="262"/>
            <ac:graphicFrameMk id="5" creationId="{0FA385C5-BDAC-4357-9A67-35F3048A1BF7}"/>
          </ac:graphicFrameMkLst>
        </pc:graphicFrameChg>
      </pc:sldChg>
      <pc:sldChg chg="new del">
        <pc:chgData name="Spring Dai" userId="ec1c13ce-cabd-42f3-a6c5-97b9f0dea0c1" providerId="ADAL" clId="{FDFA7A1E-F36B-4483-8F6F-38C0FF976217}" dt="2021-07-25T12:46:30.255" v="1556" actId="47"/>
        <pc:sldMkLst>
          <pc:docMk/>
          <pc:sldMk cId="2565389550" sldId="263"/>
        </pc:sldMkLst>
      </pc:sldChg>
      <pc:sldChg chg="add del setBg">
        <pc:chgData name="Spring Dai" userId="ec1c13ce-cabd-42f3-a6c5-97b9f0dea0c1" providerId="ADAL" clId="{FDFA7A1E-F36B-4483-8F6F-38C0FF976217}" dt="2021-07-25T12:46:29.471" v="1555" actId="47"/>
        <pc:sldMkLst>
          <pc:docMk/>
          <pc:sldMk cId="385507833" sldId="264"/>
        </pc:sldMkLst>
      </pc:sldChg>
      <pc:sldChg chg="addSp delSp modSp mod">
        <pc:chgData name="Spring Dai" userId="ec1c13ce-cabd-42f3-a6c5-97b9f0dea0c1" providerId="ADAL" clId="{FDFA7A1E-F36B-4483-8F6F-38C0FF976217}" dt="2021-07-26T07:09:51.963" v="7506" actId="208"/>
        <pc:sldMkLst>
          <pc:docMk/>
          <pc:sldMk cId="1068399457" sldId="265"/>
        </pc:sldMkLst>
        <pc:spChg chg="mod">
          <ac:chgData name="Spring Dai" userId="ec1c13ce-cabd-42f3-a6c5-97b9f0dea0c1" providerId="ADAL" clId="{FDFA7A1E-F36B-4483-8F6F-38C0FF976217}" dt="2021-07-25T12:51:07.352" v="1575" actId="20577"/>
          <ac:spMkLst>
            <pc:docMk/>
            <pc:sldMk cId="1068399457" sldId="265"/>
            <ac:spMk id="2" creationId="{00A9BC7C-38D5-4603-8DC5-847D6781CE19}"/>
          </ac:spMkLst>
        </pc:spChg>
        <pc:spChg chg="mod">
          <ac:chgData name="Spring Dai" userId="ec1c13ce-cabd-42f3-a6c5-97b9f0dea0c1" providerId="ADAL" clId="{FDFA7A1E-F36B-4483-8F6F-38C0FF976217}" dt="2021-07-26T07:08:59.654" v="7500" actId="20577"/>
          <ac:spMkLst>
            <pc:docMk/>
            <pc:sldMk cId="1068399457" sldId="265"/>
            <ac:spMk id="3" creationId="{12DA5560-E343-415B-874E-3D1CBA047ADE}"/>
          </ac:spMkLst>
        </pc:spChg>
        <pc:spChg chg="add mod">
          <ac:chgData name="Spring Dai" userId="ec1c13ce-cabd-42f3-a6c5-97b9f0dea0c1" providerId="ADAL" clId="{FDFA7A1E-F36B-4483-8F6F-38C0FF976217}" dt="2021-07-26T07:09:51.963" v="7506" actId="208"/>
          <ac:spMkLst>
            <pc:docMk/>
            <pc:sldMk cId="1068399457" sldId="265"/>
            <ac:spMk id="4" creationId="{B6CE0F25-B6EE-413F-B44E-B10FD8D2C61F}"/>
          </ac:spMkLst>
        </pc:spChg>
        <pc:spChg chg="del">
          <ac:chgData name="Spring Dai" userId="ec1c13ce-cabd-42f3-a6c5-97b9f0dea0c1" providerId="ADAL" clId="{FDFA7A1E-F36B-4483-8F6F-38C0FF976217}" dt="2021-07-25T12:46:40.126" v="1565" actId="478"/>
          <ac:spMkLst>
            <pc:docMk/>
            <pc:sldMk cId="1068399457" sldId="265"/>
            <ac:spMk id="6" creationId="{51B96108-C8F1-4C64-A553-A067CC495D4B}"/>
          </ac:spMkLst>
        </pc:spChg>
        <pc:spChg chg="del mod">
          <ac:chgData name="Spring Dai" userId="ec1c13ce-cabd-42f3-a6c5-97b9f0dea0c1" providerId="ADAL" clId="{FDFA7A1E-F36B-4483-8F6F-38C0FF976217}" dt="2021-07-25T12:46:41.432" v="1566" actId="478"/>
          <ac:spMkLst>
            <pc:docMk/>
            <pc:sldMk cId="1068399457" sldId="265"/>
            <ac:spMk id="7" creationId="{B52E1429-3F3B-4591-B911-E42423CFB2A5}"/>
          </ac:spMkLst>
        </pc:spChg>
        <pc:picChg chg="add del mod">
          <ac:chgData name="Spring Dai" userId="ec1c13ce-cabd-42f3-a6c5-97b9f0dea0c1" providerId="ADAL" clId="{FDFA7A1E-F36B-4483-8F6F-38C0FF976217}" dt="2021-07-25T12:58:01.867" v="1782" actId="478"/>
          <ac:picMkLst>
            <pc:docMk/>
            <pc:sldMk cId="1068399457" sldId="265"/>
            <ac:picMk id="5" creationId="{857115FE-5944-4AB9-A6D0-76DAACDBADCE}"/>
          </ac:picMkLst>
        </pc:picChg>
        <pc:picChg chg="add mod">
          <ac:chgData name="Spring Dai" userId="ec1c13ce-cabd-42f3-a6c5-97b9f0dea0c1" providerId="ADAL" clId="{FDFA7A1E-F36B-4483-8F6F-38C0FF976217}" dt="2021-07-25T13:00:24.814" v="1939" actId="1076"/>
          <ac:picMkLst>
            <pc:docMk/>
            <pc:sldMk cId="1068399457" sldId="265"/>
            <ac:picMk id="9" creationId="{69B9F437-6F11-416F-B049-B70D94AC467F}"/>
          </ac:picMkLst>
        </pc:picChg>
      </pc:sldChg>
      <pc:sldChg chg="addSp delSp modSp mod">
        <pc:chgData name="Spring Dai" userId="ec1c13ce-cabd-42f3-a6c5-97b9f0dea0c1" providerId="ADAL" clId="{FDFA7A1E-F36B-4483-8F6F-38C0FF976217}" dt="2021-07-26T07:14:21.170" v="7510" actId="207"/>
        <pc:sldMkLst>
          <pc:docMk/>
          <pc:sldMk cId="2969240571" sldId="266"/>
        </pc:sldMkLst>
        <pc:spChg chg="mod">
          <ac:chgData name="Spring Dai" userId="ec1c13ce-cabd-42f3-a6c5-97b9f0dea0c1" providerId="ADAL" clId="{FDFA7A1E-F36B-4483-8F6F-38C0FF976217}" dt="2021-07-25T13:03:38.898" v="1999" actId="20577"/>
          <ac:spMkLst>
            <pc:docMk/>
            <pc:sldMk cId="2969240571" sldId="266"/>
            <ac:spMk id="2" creationId="{00A9BC7C-38D5-4603-8DC5-847D6781CE19}"/>
          </ac:spMkLst>
        </pc:spChg>
        <pc:spChg chg="del">
          <ac:chgData name="Spring Dai" userId="ec1c13ce-cabd-42f3-a6c5-97b9f0dea0c1" providerId="ADAL" clId="{FDFA7A1E-F36B-4483-8F6F-38C0FF976217}" dt="2021-07-25T13:02:58.659" v="1953" actId="478"/>
          <ac:spMkLst>
            <pc:docMk/>
            <pc:sldMk cId="2969240571" sldId="266"/>
            <ac:spMk id="3" creationId="{12DA5560-E343-415B-874E-3D1CBA047ADE}"/>
          </ac:spMkLst>
        </pc:spChg>
        <pc:spChg chg="add mod">
          <ac:chgData name="Spring Dai" userId="ec1c13ce-cabd-42f3-a6c5-97b9f0dea0c1" providerId="ADAL" clId="{FDFA7A1E-F36B-4483-8F6F-38C0FF976217}" dt="2021-07-26T07:14:21.170" v="7510" actId="207"/>
          <ac:spMkLst>
            <pc:docMk/>
            <pc:sldMk cId="2969240571" sldId="266"/>
            <ac:spMk id="3" creationId="{5D888E5E-8E12-4CFB-866A-430F3F8C6AC1}"/>
          </ac:spMkLst>
        </pc:spChg>
        <pc:spChg chg="add del mod">
          <ac:chgData name="Spring Dai" userId="ec1c13ce-cabd-42f3-a6c5-97b9f0dea0c1" providerId="ADAL" clId="{FDFA7A1E-F36B-4483-8F6F-38C0FF976217}" dt="2021-07-25T13:03:01.121" v="1954" actId="478"/>
          <ac:spMkLst>
            <pc:docMk/>
            <pc:sldMk cId="2969240571" sldId="266"/>
            <ac:spMk id="5" creationId="{2AC77350-ECE0-4C08-B39B-290E6EF6B04F}"/>
          </ac:spMkLst>
        </pc:spChg>
        <pc:spChg chg="del">
          <ac:chgData name="Spring Dai" userId="ec1c13ce-cabd-42f3-a6c5-97b9f0dea0c1" providerId="ADAL" clId="{FDFA7A1E-F36B-4483-8F6F-38C0FF976217}" dt="2021-07-25T13:02:56.700" v="1952" actId="478"/>
          <ac:spMkLst>
            <pc:docMk/>
            <pc:sldMk cId="2969240571" sldId="266"/>
            <ac:spMk id="6" creationId="{51B96108-C8F1-4C64-A553-A067CC495D4B}"/>
          </ac:spMkLst>
        </pc:spChg>
        <pc:spChg chg="del">
          <ac:chgData name="Spring Dai" userId="ec1c13ce-cabd-42f3-a6c5-97b9f0dea0c1" providerId="ADAL" clId="{FDFA7A1E-F36B-4483-8F6F-38C0FF976217}" dt="2021-07-25T13:02:55.227" v="1951" actId="478"/>
          <ac:spMkLst>
            <pc:docMk/>
            <pc:sldMk cId="2969240571" sldId="266"/>
            <ac:spMk id="7" creationId="{B52E1429-3F3B-4591-B911-E42423CFB2A5}"/>
          </ac:spMkLst>
        </pc:spChg>
        <pc:spChg chg="add mod">
          <ac:chgData name="Spring Dai" userId="ec1c13ce-cabd-42f3-a6c5-97b9f0dea0c1" providerId="ADAL" clId="{FDFA7A1E-F36B-4483-8F6F-38C0FF976217}" dt="2021-07-25T14:10:12.833" v="3145" actId="207"/>
          <ac:spMkLst>
            <pc:docMk/>
            <pc:sldMk cId="2969240571" sldId="266"/>
            <ac:spMk id="10" creationId="{0194D104-DA49-42FF-AFCA-9C3D94CED7DF}"/>
          </ac:spMkLst>
        </pc:spChg>
        <pc:spChg chg="add del mod">
          <ac:chgData name="Spring Dai" userId="ec1c13ce-cabd-42f3-a6c5-97b9f0dea0c1" providerId="ADAL" clId="{FDFA7A1E-F36B-4483-8F6F-38C0FF976217}" dt="2021-07-25T13:21:44.324" v="2121" actId="478"/>
          <ac:spMkLst>
            <pc:docMk/>
            <pc:sldMk cId="2969240571" sldId="266"/>
            <ac:spMk id="11" creationId="{D2E330C2-BD8B-4D25-A7F0-627B577F95D5}"/>
          </ac:spMkLst>
        </pc:spChg>
        <pc:spChg chg="add mod">
          <ac:chgData name="Spring Dai" userId="ec1c13ce-cabd-42f3-a6c5-97b9f0dea0c1" providerId="ADAL" clId="{FDFA7A1E-F36B-4483-8F6F-38C0FF976217}" dt="2021-07-25T14:10:16.736" v="3157" actId="207"/>
          <ac:spMkLst>
            <pc:docMk/>
            <pc:sldMk cId="2969240571" sldId="266"/>
            <ac:spMk id="12" creationId="{3056781C-DD6B-4732-9F6F-9B9620E2AD4F}"/>
          </ac:spMkLst>
        </pc:spChg>
        <pc:spChg chg="add mod">
          <ac:chgData name="Spring Dai" userId="ec1c13ce-cabd-42f3-a6c5-97b9f0dea0c1" providerId="ADAL" clId="{FDFA7A1E-F36B-4483-8F6F-38C0FF976217}" dt="2021-07-25T13:28:25.838" v="2332" actId="14100"/>
          <ac:spMkLst>
            <pc:docMk/>
            <pc:sldMk cId="2969240571" sldId="266"/>
            <ac:spMk id="13" creationId="{40BCA9D5-45AA-4CA9-B905-1BCCA02DB789}"/>
          </ac:spMkLst>
        </pc:spChg>
        <pc:spChg chg="add del mod">
          <ac:chgData name="Spring Dai" userId="ec1c13ce-cabd-42f3-a6c5-97b9f0dea0c1" providerId="ADAL" clId="{FDFA7A1E-F36B-4483-8F6F-38C0FF976217}" dt="2021-07-25T13:34:15.203" v="2372" actId="478"/>
          <ac:spMkLst>
            <pc:docMk/>
            <pc:sldMk cId="2969240571" sldId="266"/>
            <ac:spMk id="14" creationId="{69FEDA2B-9725-4755-BF71-ABFE3FAE61B6}"/>
          </ac:spMkLst>
        </pc:spChg>
        <pc:spChg chg="add mod">
          <ac:chgData name="Spring Dai" userId="ec1c13ce-cabd-42f3-a6c5-97b9f0dea0c1" providerId="ADAL" clId="{FDFA7A1E-F36B-4483-8F6F-38C0FF976217}" dt="2021-07-25T14:10:22.447" v="3170" actId="207"/>
          <ac:spMkLst>
            <pc:docMk/>
            <pc:sldMk cId="2969240571" sldId="266"/>
            <ac:spMk id="15" creationId="{2B01891E-4036-4CE4-97C5-AD2D7D72B189}"/>
          </ac:spMkLst>
        </pc:spChg>
        <pc:spChg chg="add del">
          <ac:chgData name="Spring Dai" userId="ec1c13ce-cabd-42f3-a6c5-97b9f0dea0c1" providerId="ADAL" clId="{FDFA7A1E-F36B-4483-8F6F-38C0FF976217}" dt="2021-07-25T14:01:08.796" v="2737" actId="478"/>
          <ac:spMkLst>
            <pc:docMk/>
            <pc:sldMk cId="2969240571" sldId="266"/>
            <ac:spMk id="16" creationId="{D7AF6D92-8FC5-4522-8CD8-CED200737116}"/>
          </ac:spMkLst>
        </pc:spChg>
        <pc:spChg chg="add del">
          <ac:chgData name="Spring Dai" userId="ec1c13ce-cabd-42f3-a6c5-97b9f0dea0c1" providerId="ADAL" clId="{FDFA7A1E-F36B-4483-8F6F-38C0FF976217}" dt="2021-07-25T14:02:10.005" v="2740" actId="478"/>
          <ac:spMkLst>
            <pc:docMk/>
            <pc:sldMk cId="2969240571" sldId="266"/>
            <ac:spMk id="17" creationId="{37BEB8FC-7618-4A0E-A511-694A81567E32}"/>
          </ac:spMkLst>
        </pc:spChg>
        <pc:spChg chg="add mod">
          <ac:chgData name="Spring Dai" userId="ec1c13ce-cabd-42f3-a6c5-97b9f0dea0c1" providerId="ADAL" clId="{FDFA7A1E-F36B-4483-8F6F-38C0FF976217}" dt="2021-07-25T14:02:24.730" v="2742" actId="207"/>
          <ac:spMkLst>
            <pc:docMk/>
            <pc:sldMk cId="2969240571" sldId="266"/>
            <ac:spMk id="18" creationId="{4007078B-223D-4A8B-886D-7BDDE9A307C3}"/>
          </ac:spMkLst>
        </pc:spChg>
        <pc:picChg chg="add mod">
          <ac:chgData name="Spring Dai" userId="ec1c13ce-cabd-42f3-a6c5-97b9f0dea0c1" providerId="ADAL" clId="{FDFA7A1E-F36B-4483-8F6F-38C0FF976217}" dt="2021-07-25T13:03:23.821" v="1962" actId="1076"/>
          <ac:picMkLst>
            <pc:docMk/>
            <pc:sldMk cId="2969240571" sldId="266"/>
            <ac:picMk id="9" creationId="{B2358CB3-A89B-455D-B751-077C5E97EC43}"/>
          </ac:picMkLst>
        </pc:picChg>
      </pc:sldChg>
      <pc:sldChg chg="addSp delSp modSp mod">
        <pc:chgData name="Spring Dai" userId="ec1c13ce-cabd-42f3-a6c5-97b9f0dea0c1" providerId="ADAL" clId="{FDFA7A1E-F36B-4483-8F6F-38C0FF976217}" dt="2021-07-26T07:24:23.182" v="7627" actId="14100"/>
        <pc:sldMkLst>
          <pc:docMk/>
          <pc:sldMk cId="2851590935" sldId="267"/>
        </pc:sldMkLst>
        <pc:spChg chg="mod">
          <ac:chgData name="Spring Dai" userId="ec1c13ce-cabd-42f3-a6c5-97b9f0dea0c1" providerId="ADAL" clId="{FDFA7A1E-F36B-4483-8F6F-38C0FF976217}" dt="2021-07-25T14:47:17.522" v="4115" actId="20577"/>
          <ac:spMkLst>
            <pc:docMk/>
            <pc:sldMk cId="2851590935" sldId="267"/>
            <ac:spMk id="2" creationId="{00A9BC7C-38D5-4603-8DC5-847D6781CE19}"/>
          </ac:spMkLst>
        </pc:spChg>
        <pc:spChg chg="add del mod">
          <ac:chgData name="Spring Dai" userId="ec1c13ce-cabd-42f3-a6c5-97b9f0dea0c1" providerId="ADAL" clId="{FDFA7A1E-F36B-4483-8F6F-38C0FF976217}" dt="2021-07-25T13:36:13.990" v="2376" actId="478"/>
          <ac:spMkLst>
            <pc:docMk/>
            <pc:sldMk cId="2851590935" sldId="267"/>
            <ac:spMk id="5" creationId="{77B453DE-40E8-4284-BCD7-245281790345}"/>
          </ac:spMkLst>
        </pc:spChg>
        <pc:spChg chg="add mod">
          <ac:chgData name="Spring Dai" userId="ec1c13ce-cabd-42f3-a6c5-97b9f0dea0c1" providerId="ADAL" clId="{FDFA7A1E-F36B-4483-8F6F-38C0FF976217}" dt="2021-07-26T07:23:42.116" v="7620" actId="14100"/>
          <ac:spMkLst>
            <pc:docMk/>
            <pc:sldMk cId="2851590935" sldId="267"/>
            <ac:spMk id="6" creationId="{982BBB52-283E-4010-8D73-1849178B984A}"/>
          </ac:spMkLst>
        </pc:spChg>
        <pc:spChg chg="add mod">
          <ac:chgData name="Spring Dai" userId="ec1c13ce-cabd-42f3-a6c5-97b9f0dea0c1" providerId="ADAL" clId="{FDFA7A1E-F36B-4483-8F6F-38C0FF976217}" dt="2021-07-26T07:24:23.182" v="7627" actId="14100"/>
          <ac:spMkLst>
            <pc:docMk/>
            <pc:sldMk cId="2851590935" sldId="267"/>
            <ac:spMk id="7" creationId="{C52C81D2-E718-485A-88A8-73CCC4776568}"/>
          </ac:spMkLst>
        </pc:spChg>
        <pc:spChg chg="add mod">
          <ac:chgData name="Spring Dai" userId="ec1c13ce-cabd-42f3-a6c5-97b9f0dea0c1" providerId="ADAL" clId="{FDFA7A1E-F36B-4483-8F6F-38C0FF976217}" dt="2021-07-25T15:14:31.708" v="4836" actId="20577"/>
          <ac:spMkLst>
            <pc:docMk/>
            <pc:sldMk cId="2851590935" sldId="267"/>
            <ac:spMk id="18" creationId="{BA8F5C64-1F90-4E29-A62B-5C90C3EF7D63}"/>
          </ac:spMkLst>
        </pc:spChg>
        <pc:spChg chg="add mod">
          <ac:chgData name="Spring Dai" userId="ec1c13ce-cabd-42f3-a6c5-97b9f0dea0c1" providerId="ADAL" clId="{FDFA7A1E-F36B-4483-8F6F-38C0FF976217}" dt="2021-07-26T07:23:26.979" v="7616" actId="20577"/>
          <ac:spMkLst>
            <pc:docMk/>
            <pc:sldMk cId="2851590935" sldId="267"/>
            <ac:spMk id="21" creationId="{B62CDB9E-BF5B-4B4E-B2B1-8D3477ECE5BE}"/>
          </ac:spMkLst>
        </pc:spChg>
        <pc:picChg chg="add del mod">
          <ac:chgData name="Spring Dai" userId="ec1c13ce-cabd-42f3-a6c5-97b9f0dea0c1" providerId="ADAL" clId="{FDFA7A1E-F36B-4483-8F6F-38C0FF976217}" dt="2021-07-25T13:53:30.687" v="2578" actId="478"/>
          <ac:picMkLst>
            <pc:docMk/>
            <pc:sldMk cId="2851590935" sldId="267"/>
            <ac:picMk id="6" creationId="{473E9929-F804-42AA-AD01-BCD9B7830469}"/>
          </ac:picMkLst>
        </pc:picChg>
        <pc:picChg chg="add del mod">
          <ac:chgData name="Spring Dai" userId="ec1c13ce-cabd-42f3-a6c5-97b9f0dea0c1" providerId="ADAL" clId="{FDFA7A1E-F36B-4483-8F6F-38C0FF976217}" dt="2021-07-25T13:42:56.726" v="2394" actId="478"/>
          <ac:picMkLst>
            <pc:docMk/>
            <pc:sldMk cId="2851590935" sldId="267"/>
            <ac:picMk id="8" creationId="{A20A3F6C-D47A-4E22-BED1-DBD61590880C}"/>
          </ac:picMkLst>
        </pc:picChg>
        <pc:picChg chg="del">
          <ac:chgData name="Spring Dai" userId="ec1c13ce-cabd-42f3-a6c5-97b9f0dea0c1" providerId="ADAL" clId="{FDFA7A1E-F36B-4483-8F6F-38C0FF976217}" dt="2021-07-25T13:10:54.717" v="2000" actId="478"/>
          <ac:picMkLst>
            <pc:docMk/>
            <pc:sldMk cId="2851590935" sldId="267"/>
            <ac:picMk id="9" creationId="{B2358CB3-A89B-455D-B751-077C5E97EC43}"/>
          </ac:picMkLst>
        </pc:picChg>
        <pc:picChg chg="add del mod">
          <ac:chgData name="Spring Dai" userId="ec1c13ce-cabd-42f3-a6c5-97b9f0dea0c1" providerId="ADAL" clId="{FDFA7A1E-F36B-4483-8F6F-38C0FF976217}" dt="2021-07-25T13:54:55.981" v="2581" actId="478"/>
          <ac:picMkLst>
            <pc:docMk/>
            <pc:sldMk cId="2851590935" sldId="267"/>
            <ac:picMk id="11" creationId="{B08B11FA-A310-4C83-8128-2778EEACD922}"/>
          </ac:picMkLst>
        </pc:picChg>
        <pc:picChg chg="add del mod">
          <ac:chgData name="Spring Dai" userId="ec1c13ce-cabd-42f3-a6c5-97b9f0dea0c1" providerId="ADAL" clId="{FDFA7A1E-F36B-4483-8F6F-38C0FF976217}" dt="2021-07-25T13:57:38.237" v="2627" actId="478"/>
          <ac:picMkLst>
            <pc:docMk/>
            <pc:sldMk cId="2851590935" sldId="267"/>
            <ac:picMk id="13" creationId="{390A0B44-40EE-4876-ABD1-C4E6C2EDECE2}"/>
          </ac:picMkLst>
        </pc:picChg>
        <pc:picChg chg="add del mod">
          <ac:chgData name="Spring Dai" userId="ec1c13ce-cabd-42f3-a6c5-97b9f0dea0c1" providerId="ADAL" clId="{FDFA7A1E-F36B-4483-8F6F-38C0FF976217}" dt="2021-07-25T13:57:37.341" v="2625" actId="478"/>
          <ac:picMkLst>
            <pc:docMk/>
            <pc:sldMk cId="2851590935" sldId="267"/>
            <ac:picMk id="15" creationId="{0CBF7209-FDC9-467A-8DF8-662D0DCD3E3D}"/>
          </ac:picMkLst>
        </pc:picChg>
        <pc:picChg chg="add del mod">
          <ac:chgData name="Spring Dai" userId="ec1c13ce-cabd-42f3-a6c5-97b9f0dea0c1" providerId="ADAL" clId="{FDFA7A1E-F36B-4483-8F6F-38C0FF976217}" dt="2021-07-25T13:57:37.796" v="2626" actId="478"/>
          <ac:picMkLst>
            <pc:docMk/>
            <pc:sldMk cId="2851590935" sldId="267"/>
            <ac:picMk id="17" creationId="{2C8AE348-9B49-47F7-90B3-54451BF41308}"/>
          </ac:picMkLst>
        </pc:picChg>
        <pc:picChg chg="add mod">
          <ac:chgData name="Spring Dai" userId="ec1c13ce-cabd-42f3-a6c5-97b9f0dea0c1" providerId="ADAL" clId="{FDFA7A1E-F36B-4483-8F6F-38C0FF976217}" dt="2021-07-26T07:24:18.776" v="7626" actId="14100"/>
          <ac:picMkLst>
            <pc:docMk/>
            <pc:sldMk cId="2851590935" sldId="267"/>
            <ac:picMk id="20" creationId="{26E79C13-2E31-43A8-9D59-4524B5EB7014}"/>
          </ac:picMkLst>
        </pc:picChg>
      </pc:sldChg>
      <pc:sldChg chg="addSp delSp modSp del mod">
        <pc:chgData name="Spring Dai" userId="ec1c13ce-cabd-42f3-a6c5-97b9f0dea0c1" providerId="ADAL" clId="{FDFA7A1E-F36B-4483-8F6F-38C0FF976217}" dt="2021-07-25T14:46:55.612" v="4087" actId="47"/>
        <pc:sldMkLst>
          <pc:docMk/>
          <pc:sldMk cId="2458924742" sldId="268"/>
        </pc:sldMkLst>
        <pc:picChg chg="add del mod">
          <ac:chgData name="Spring Dai" userId="ec1c13ce-cabd-42f3-a6c5-97b9f0dea0c1" providerId="ADAL" clId="{FDFA7A1E-F36B-4483-8F6F-38C0FF976217}" dt="2021-07-25T13:57:35.764" v="2623" actId="478"/>
          <ac:picMkLst>
            <pc:docMk/>
            <pc:sldMk cId="2458924742" sldId="268"/>
            <ac:picMk id="4" creationId="{88F83E42-DC23-4316-AA80-551D6B5B3EA9}"/>
          </ac:picMkLst>
        </pc:picChg>
      </pc:sldChg>
      <pc:sldChg chg="addSp delSp modSp mod">
        <pc:chgData name="Spring Dai" userId="ec1c13ce-cabd-42f3-a6c5-97b9f0dea0c1" providerId="ADAL" clId="{FDFA7A1E-F36B-4483-8F6F-38C0FF976217}" dt="2021-07-26T07:19:38.197" v="7556" actId="208"/>
        <pc:sldMkLst>
          <pc:docMk/>
          <pc:sldMk cId="108547098" sldId="269"/>
        </pc:sldMkLst>
        <pc:spChg chg="mod">
          <ac:chgData name="Spring Dai" userId="ec1c13ce-cabd-42f3-a6c5-97b9f0dea0c1" providerId="ADAL" clId="{FDFA7A1E-F36B-4483-8F6F-38C0FF976217}" dt="2021-07-25T14:03:53.754" v="2805" actId="207"/>
          <ac:spMkLst>
            <pc:docMk/>
            <pc:sldMk cId="108547098" sldId="269"/>
            <ac:spMk id="2" creationId="{00A9BC7C-38D5-4603-8DC5-847D6781CE19}"/>
          </ac:spMkLst>
        </pc:spChg>
        <pc:spChg chg="add mod">
          <ac:chgData name="Spring Dai" userId="ec1c13ce-cabd-42f3-a6c5-97b9f0dea0c1" providerId="ADAL" clId="{FDFA7A1E-F36B-4483-8F6F-38C0FF976217}" dt="2021-07-25T14:21:41.916" v="3556" actId="207"/>
          <ac:spMkLst>
            <pc:docMk/>
            <pc:sldMk cId="108547098" sldId="269"/>
            <ac:spMk id="4" creationId="{19E1790B-6EBA-4245-915E-F4C804D9DE68}"/>
          </ac:spMkLst>
        </pc:spChg>
        <pc:spChg chg="mod">
          <ac:chgData name="Spring Dai" userId="ec1c13ce-cabd-42f3-a6c5-97b9f0dea0c1" providerId="ADAL" clId="{FDFA7A1E-F36B-4483-8F6F-38C0FF976217}" dt="2021-07-25T14:21:28.319" v="3554" actId="207"/>
          <ac:spMkLst>
            <pc:docMk/>
            <pc:sldMk cId="108547098" sldId="269"/>
            <ac:spMk id="5" creationId="{77B453DE-40E8-4284-BCD7-245281790345}"/>
          </ac:spMkLst>
        </pc:spChg>
        <pc:spChg chg="add mod">
          <ac:chgData name="Spring Dai" userId="ec1c13ce-cabd-42f3-a6c5-97b9f0dea0c1" providerId="ADAL" clId="{FDFA7A1E-F36B-4483-8F6F-38C0FF976217}" dt="2021-07-25T14:46:41.699" v="4086" actId="20577"/>
          <ac:spMkLst>
            <pc:docMk/>
            <pc:sldMk cId="108547098" sldId="269"/>
            <ac:spMk id="7" creationId="{2BA6CF59-1429-40DE-9A94-8CDC9369436C}"/>
          </ac:spMkLst>
        </pc:spChg>
        <pc:spChg chg="add mod">
          <ac:chgData name="Spring Dai" userId="ec1c13ce-cabd-42f3-a6c5-97b9f0dea0c1" providerId="ADAL" clId="{FDFA7A1E-F36B-4483-8F6F-38C0FF976217}" dt="2021-07-26T07:19:38.197" v="7556" actId="208"/>
          <ac:spMkLst>
            <pc:docMk/>
            <pc:sldMk cId="108547098" sldId="269"/>
            <ac:spMk id="8" creationId="{65A0E5A2-D648-4332-B057-3C4E103D1E07}"/>
          </ac:spMkLst>
        </pc:spChg>
        <pc:picChg chg="add del mod">
          <ac:chgData name="Spring Dai" userId="ec1c13ce-cabd-42f3-a6c5-97b9f0dea0c1" providerId="ADAL" clId="{FDFA7A1E-F36B-4483-8F6F-38C0FF976217}" dt="2021-07-25T14:49:26.451" v="4116" actId="478"/>
          <ac:picMkLst>
            <pc:docMk/>
            <pc:sldMk cId="108547098" sldId="269"/>
            <ac:picMk id="6" creationId="{FE99CF48-022C-4C9D-BFF3-FCEE0B8CD052}"/>
          </ac:picMkLst>
        </pc:picChg>
        <pc:picChg chg="add mod">
          <ac:chgData name="Spring Dai" userId="ec1c13ce-cabd-42f3-a6c5-97b9f0dea0c1" providerId="ADAL" clId="{FDFA7A1E-F36B-4483-8F6F-38C0FF976217}" dt="2021-07-25T14:49:39.883" v="4124" actId="14100"/>
          <ac:picMkLst>
            <pc:docMk/>
            <pc:sldMk cId="108547098" sldId="269"/>
            <ac:picMk id="9" creationId="{2AF4F4FD-734B-4C56-BC8D-B8E21509B969}"/>
          </ac:picMkLst>
        </pc:picChg>
      </pc:sldChg>
      <pc:sldChg chg="addSp delSp modSp mod addCm delCm">
        <pc:chgData name="Spring Dai" userId="ec1c13ce-cabd-42f3-a6c5-97b9f0dea0c1" providerId="ADAL" clId="{FDFA7A1E-F36B-4483-8F6F-38C0FF976217}" dt="2021-07-26T06:31:43.046" v="5688" actId="20577"/>
        <pc:sldMkLst>
          <pc:docMk/>
          <pc:sldMk cId="3617001075" sldId="270"/>
        </pc:sldMkLst>
        <pc:spChg chg="mod">
          <ac:chgData name="Spring Dai" userId="ec1c13ce-cabd-42f3-a6c5-97b9f0dea0c1" providerId="ADAL" clId="{FDFA7A1E-F36B-4483-8F6F-38C0FF976217}" dt="2021-07-25T13:52:07.871" v="2547" actId="313"/>
          <ac:spMkLst>
            <pc:docMk/>
            <pc:sldMk cId="3617001075" sldId="270"/>
            <ac:spMk id="2" creationId="{00A9BC7C-38D5-4603-8DC5-847D6781CE19}"/>
          </ac:spMkLst>
        </pc:spChg>
        <pc:spChg chg="add del mod">
          <ac:chgData name="Spring Dai" userId="ec1c13ce-cabd-42f3-a6c5-97b9f0dea0c1" providerId="ADAL" clId="{FDFA7A1E-F36B-4483-8F6F-38C0FF976217}" dt="2021-07-26T06:28:32.274" v="5476" actId="478"/>
          <ac:spMkLst>
            <pc:docMk/>
            <pc:sldMk cId="3617001075" sldId="270"/>
            <ac:spMk id="3" creationId="{9A1BCDEF-562D-4A76-9353-F85DFE246310}"/>
          </ac:spMkLst>
        </pc:spChg>
        <pc:spChg chg="del">
          <ac:chgData name="Spring Dai" userId="ec1c13ce-cabd-42f3-a6c5-97b9f0dea0c1" providerId="ADAL" clId="{FDFA7A1E-F36B-4483-8F6F-38C0FF976217}" dt="2021-07-25T13:47:45.895" v="2456" actId="478"/>
          <ac:spMkLst>
            <pc:docMk/>
            <pc:sldMk cId="3617001075" sldId="270"/>
            <ac:spMk id="5" creationId="{77B453DE-40E8-4284-BCD7-245281790345}"/>
          </ac:spMkLst>
        </pc:spChg>
        <pc:spChg chg="add mod">
          <ac:chgData name="Spring Dai" userId="ec1c13ce-cabd-42f3-a6c5-97b9f0dea0c1" providerId="ADAL" clId="{FDFA7A1E-F36B-4483-8F6F-38C0FF976217}" dt="2021-07-26T06:31:43.046" v="5688" actId="20577"/>
          <ac:spMkLst>
            <pc:docMk/>
            <pc:sldMk cId="3617001075" sldId="270"/>
            <ac:spMk id="5" creationId="{CAAF16A9-AE0D-48C7-9F77-845B93C0481E}"/>
          </ac:spMkLst>
        </pc:spChg>
        <pc:spChg chg="add mod">
          <ac:chgData name="Spring Dai" userId="ec1c13ce-cabd-42f3-a6c5-97b9f0dea0c1" providerId="ADAL" clId="{FDFA7A1E-F36B-4483-8F6F-38C0FF976217}" dt="2021-07-25T13:53:11.775" v="2575" actId="692"/>
          <ac:spMkLst>
            <pc:docMk/>
            <pc:sldMk cId="3617001075" sldId="270"/>
            <ac:spMk id="7" creationId="{729CBEE7-3678-4B67-ADC9-D71D39D1E1D4}"/>
          </ac:spMkLst>
        </pc:spChg>
        <pc:spChg chg="add mod">
          <ac:chgData name="Spring Dai" userId="ec1c13ce-cabd-42f3-a6c5-97b9f0dea0c1" providerId="ADAL" clId="{FDFA7A1E-F36B-4483-8F6F-38C0FF976217}" dt="2021-07-25T13:53:19.078" v="2577" actId="1076"/>
          <ac:spMkLst>
            <pc:docMk/>
            <pc:sldMk cId="3617001075" sldId="270"/>
            <ac:spMk id="8" creationId="{A765D2A9-1169-4677-AE0A-1E5DF586CB86}"/>
          </ac:spMkLst>
        </pc:spChg>
        <pc:spChg chg="add del mod">
          <ac:chgData name="Spring Dai" userId="ec1c13ce-cabd-42f3-a6c5-97b9f0dea0c1" providerId="ADAL" clId="{FDFA7A1E-F36B-4483-8F6F-38C0FF976217}" dt="2021-07-26T06:27:07.383" v="5469" actId="478"/>
          <ac:spMkLst>
            <pc:docMk/>
            <pc:sldMk cId="3617001075" sldId="270"/>
            <ac:spMk id="9" creationId="{9CCC1D93-4459-4891-854F-955934A14E0A}"/>
          </ac:spMkLst>
        </pc:spChg>
        <pc:picChg chg="add mod">
          <ac:chgData name="Spring Dai" userId="ec1c13ce-cabd-42f3-a6c5-97b9f0dea0c1" providerId="ADAL" clId="{FDFA7A1E-F36B-4483-8F6F-38C0FF976217}" dt="2021-07-25T13:48:56.706" v="2531" actId="14100"/>
          <ac:picMkLst>
            <pc:docMk/>
            <pc:sldMk cId="3617001075" sldId="270"/>
            <ac:picMk id="4" creationId="{8CE5F1BF-6110-4354-A4D4-B5D31A71F813}"/>
          </ac:picMkLst>
        </pc:picChg>
        <pc:picChg chg="add mod">
          <ac:chgData name="Spring Dai" userId="ec1c13ce-cabd-42f3-a6c5-97b9f0dea0c1" providerId="ADAL" clId="{FDFA7A1E-F36B-4483-8F6F-38C0FF976217}" dt="2021-07-25T13:51:47.639" v="2536" actId="14100"/>
          <ac:picMkLst>
            <pc:docMk/>
            <pc:sldMk cId="3617001075" sldId="270"/>
            <ac:picMk id="6" creationId="{826D4790-CE65-4748-AD76-5650C9962924}"/>
          </ac:picMkLst>
        </pc:picChg>
      </pc:sldChg>
      <pc:sldChg chg="addSp delSp modSp mod">
        <pc:chgData name="Spring Dai" userId="ec1c13ce-cabd-42f3-a6c5-97b9f0dea0c1" providerId="ADAL" clId="{FDFA7A1E-F36B-4483-8F6F-38C0FF976217}" dt="2021-07-26T06:35:59.320" v="6117" actId="404"/>
        <pc:sldMkLst>
          <pc:docMk/>
          <pc:sldMk cId="2369256778" sldId="271"/>
        </pc:sldMkLst>
        <pc:spChg chg="add mod">
          <ac:chgData name="Spring Dai" userId="ec1c13ce-cabd-42f3-a6c5-97b9f0dea0c1" providerId="ADAL" clId="{FDFA7A1E-F36B-4483-8F6F-38C0FF976217}" dt="2021-07-26T06:35:59.320" v="6117" actId="404"/>
          <ac:spMkLst>
            <pc:docMk/>
            <pc:sldMk cId="2369256778" sldId="271"/>
            <ac:spMk id="7" creationId="{F2C09051-02DB-4027-81E3-ACA9F211216C}"/>
          </ac:spMkLst>
        </pc:spChg>
        <pc:spChg chg="add mod">
          <ac:chgData name="Spring Dai" userId="ec1c13ce-cabd-42f3-a6c5-97b9f0dea0c1" providerId="ADAL" clId="{FDFA7A1E-F36B-4483-8F6F-38C0FF976217}" dt="2021-07-25T13:57:08.817" v="2618" actId="14100"/>
          <ac:spMkLst>
            <pc:docMk/>
            <pc:sldMk cId="2369256778" sldId="271"/>
            <ac:spMk id="8" creationId="{DA72C48F-9E3D-41F0-B7BD-61D27B70C805}"/>
          </ac:spMkLst>
        </pc:spChg>
        <pc:spChg chg="add mod">
          <ac:chgData name="Spring Dai" userId="ec1c13ce-cabd-42f3-a6c5-97b9f0dea0c1" providerId="ADAL" clId="{FDFA7A1E-F36B-4483-8F6F-38C0FF976217}" dt="2021-07-25T13:57:23.095" v="2622" actId="14100"/>
          <ac:spMkLst>
            <pc:docMk/>
            <pc:sldMk cId="2369256778" sldId="271"/>
            <ac:spMk id="9" creationId="{D53F7A6A-7A0F-420A-9CD4-33C9C4A3E51B}"/>
          </ac:spMkLst>
        </pc:spChg>
        <pc:picChg chg="add del mod">
          <ac:chgData name="Spring Dai" userId="ec1c13ce-cabd-42f3-a6c5-97b9f0dea0c1" providerId="ADAL" clId="{FDFA7A1E-F36B-4483-8F6F-38C0FF976217}" dt="2021-07-25T13:58:16.457" v="2628" actId="478"/>
          <ac:picMkLst>
            <pc:docMk/>
            <pc:sldMk cId="2369256778" sldId="271"/>
            <ac:picMk id="3" creationId="{BEC04F52-B4CB-4457-809D-84E72BE1EBB4}"/>
          </ac:picMkLst>
        </pc:picChg>
        <pc:picChg chg="add mod">
          <ac:chgData name="Spring Dai" userId="ec1c13ce-cabd-42f3-a6c5-97b9f0dea0c1" providerId="ADAL" clId="{FDFA7A1E-F36B-4483-8F6F-38C0FF976217}" dt="2021-07-25T13:55:53.891" v="2608" actId="14100"/>
          <ac:picMkLst>
            <pc:docMk/>
            <pc:sldMk cId="2369256778" sldId="271"/>
            <ac:picMk id="4" creationId="{922C5BCC-AD1A-446D-8A2B-50A3495DA931}"/>
          </ac:picMkLst>
        </pc:picChg>
        <pc:picChg chg="add mod">
          <ac:chgData name="Spring Dai" userId="ec1c13ce-cabd-42f3-a6c5-97b9f0dea0c1" providerId="ADAL" clId="{FDFA7A1E-F36B-4483-8F6F-38C0FF976217}" dt="2021-07-26T06:31:54.686" v="5689" actId="1076"/>
          <ac:picMkLst>
            <pc:docMk/>
            <pc:sldMk cId="2369256778" sldId="271"/>
            <ac:picMk id="5" creationId="{2A37791A-BF08-4493-A7D5-D1A516FEAD07}"/>
          </ac:picMkLst>
        </pc:picChg>
        <pc:picChg chg="add del mod">
          <ac:chgData name="Spring Dai" userId="ec1c13ce-cabd-42f3-a6c5-97b9f0dea0c1" providerId="ADAL" clId="{FDFA7A1E-F36B-4483-8F6F-38C0FF976217}" dt="2021-07-25T13:58:17.075" v="2629" actId="478"/>
          <ac:picMkLst>
            <pc:docMk/>
            <pc:sldMk cId="2369256778" sldId="271"/>
            <ac:picMk id="7" creationId="{9F9D33C4-D98A-44CF-9CBA-00B248FA265D}"/>
          </ac:picMkLst>
        </pc:picChg>
      </pc:sldChg>
      <pc:sldChg chg="addSp delSp modSp mod">
        <pc:chgData name="Spring Dai" userId="ec1c13ce-cabd-42f3-a6c5-97b9f0dea0c1" providerId="ADAL" clId="{FDFA7A1E-F36B-4483-8F6F-38C0FF976217}" dt="2021-07-26T06:38:37.321" v="6367" actId="20577"/>
        <pc:sldMkLst>
          <pc:docMk/>
          <pc:sldMk cId="3113203553" sldId="272"/>
        </pc:sldMkLst>
        <pc:spChg chg="add mod">
          <ac:chgData name="Spring Dai" userId="ec1c13ce-cabd-42f3-a6c5-97b9f0dea0c1" providerId="ADAL" clId="{FDFA7A1E-F36B-4483-8F6F-38C0FF976217}" dt="2021-07-26T06:38:37.321" v="6367" actId="20577"/>
          <ac:spMkLst>
            <pc:docMk/>
            <pc:sldMk cId="3113203553" sldId="272"/>
            <ac:spMk id="5" creationId="{D551A04A-16BE-4ECF-8960-022A5D5128E1}"/>
          </ac:spMkLst>
        </pc:spChg>
        <pc:spChg chg="del">
          <ac:chgData name="Spring Dai" userId="ec1c13ce-cabd-42f3-a6c5-97b9f0dea0c1" providerId="ADAL" clId="{FDFA7A1E-F36B-4483-8F6F-38C0FF976217}" dt="2021-07-25T13:58:22.172" v="2632" actId="478"/>
          <ac:spMkLst>
            <pc:docMk/>
            <pc:sldMk cId="3113203553" sldId="272"/>
            <ac:spMk id="8" creationId="{DA72C48F-9E3D-41F0-B7BD-61D27B70C805}"/>
          </ac:spMkLst>
        </pc:spChg>
        <pc:spChg chg="del">
          <ac:chgData name="Spring Dai" userId="ec1c13ce-cabd-42f3-a6c5-97b9f0dea0c1" providerId="ADAL" clId="{FDFA7A1E-F36B-4483-8F6F-38C0FF976217}" dt="2021-07-25T13:58:23.445" v="2633" actId="478"/>
          <ac:spMkLst>
            <pc:docMk/>
            <pc:sldMk cId="3113203553" sldId="272"/>
            <ac:spMk id="9" creationId="{D53F7A6A-7A0F-420A-9CD4-33C9C4A3E51B}"/>
          </ac:spMkLst>
        </pc:spChg>
        <pc:picChg chg="mod">
          <ac:chgData name="Spring Dai" userId="ec1c13ce-cabd-42f3-a6c5-97b9f0dea0c1" providerId="ADAL" clId="{FDFA7A1E-F36B-4483-8F6F-38C0FF976217}" dt="2021-07-26T06:36:19.437" v="6119" actId="1076"/>
          <ac:picMkLst>
            <pc:docMk/>
            <pc:sldMk cId="3113203553" sldId="272"/>
            <ac:picMk id="3" creationId="{BEC04F52-B4CB-4457-809D-84E72BE1EBB4}"/>
          </ac:picMkLst>
        </pc:picChg>
        <pc:picChg chg="del">
          <ac:chgData name="Spring Dai" userId="ec1c13ce-cabd-42f3-a6c5-97b9f0dea0c1" providerId="ADAL" clId="{FDFA7A1E-F36B-4483-8F6F-38C0FF976217}" dt="2021-07-25T13:58:20.973" v="2631" actId="478"/>
          <ac:picMkLst>
            <pc:docMk/>
            <pc:sldMk cId="3113203553" sldId="272"/>
            <ac:picMk id="4" creationId="{922C5BCC-AD1A-446D-8A2B-50A3495DA931}"/>
          </ac:picMkLst>
        </pc:picChg>
        <pc:picChg chg="del">
          <ac:chgData name="Spring Dai" userId="ec1c13ce-cabd-42f3-a6c5-97b9f0dea0c1" providerId="ADAL" clId="{FDFA7A1E-F36B-4483-8F6F-38C0FF976217}" dt="2021-07-25T13:58:19.944" v="2630" actId="478"/>
          <ac:picMkLst>
            <pc:docMk/>
            <pc:sldMk cId="3113203553" sldId="272"/>
            <ac:picMk id="5" creationId="{2A37791A-BF08-4493-A7D5-D1A516FEAD07}"/>
          </ac:picMkLst>
        </pc:picChg>
        <pc:picChg chg="mod">
          <ac:chgData name="Spring Dai" userId="ec1c13ce-cabd-42f3-a6c5-97b9f0dea0c1" providerId="ADAL" clId="{FDFA7A1E-F36B-4483-8F6F-38C0FF976217}" dt="2021-07-26T06:36:21.574" v="6120" actId="1076"/>
          <ac:picMkLst>
            <pc:docMk/>
            <pc:sldMk cId="3113203553" sldId="272"/>
            <ac:picMk id="7" creationId="{9F9D33C4-D98A-44CF-9CBA-00B248FA265D}"/>
          </ac:picMkLst>
        </pc:picChg>
      </pc:sldChg>
      <pc:sldChg chg="addSp delSp modSp mod">
        <pc:chgData name="Spring Dai" userId="ec1c13ce-cabd-42f3-a6c5-97b9f0dea0c1" providerId="ADAL" clId="{FDFA7A1E-F36B-4483-8F6F-38C0FF976217}" dt="2021-07-26T07:24:36.128" v="7628" actId="14100"/>
        <pc:sldMkLst>
          <pc:docMk/>
          <pc:sldMk cId="1652669831" sldId="273"/>
        </pc:sldMkLst>
        <pc:spChg chg="mod">
          <ac:chgData name="Spring Dai" userId="ec1c13ce-cabd-42f3-a6c5-97b9f0dea0c1" providerId="ADAL" clId="{FDFA7A1E-F36B-4483-8F6F-38C0FF976217}" dt="2021-07-25T14:35:06.464" v="3685" actId="20577"/>
          <ac:spMkLst>
            <pc:docMk/>
            <pc:sldMk cId="1652669831" sldId="273"/>
            <ac:spMk id="2" creationId="{00A9BC7C-38D5-4603-8DC5-847D6781CE19}"/>
          </ac:spMkLst>
        </pc:spChg>
        <pc:spChg chg="mod">
          <ac:chgData name="Spring Dai" userId="ec1c13ce-cabd-42f3-a6c5-97b9f0dea0c1" providerId="ADAL" clId="{FDFA7A1E-F36B-4483-8F6F-38C0FF976217}" dt="2021-07-26T07:20:49.823" v="7582" actId="20577"/>
          <ac:spMkLst>
            <pc:docMk/>
            <pc:sldMk cId="1652669831" sldId="273"/>
            <ac:spMk id="5" creationId="{77B453DE-40E8-4284-BCD7-245281790345}"/>
          </ac:spMkLst>
        </pc:spChg>
        <pc:spChg chg="mod">
          <ac:chgData name="Spring Dai" userId="ec1c13ce-cabd-42f3-a6c5-97b9f0dea0c1" providerId="ADAL" clId="{FDFA7A1E-F36B-4483-8F6F-38C0FF976217}" dt="2021-07-25T14:46:29.568" v="4047"/>
          <ac:spMkLst>
            <pc:docMk/>
            <pc:sldMk cId="1652669831" sldId="273"/>
            <ac:spMk id="7" creationId="{2BA6CF59-1429-40DE-9A94-8CDC9369436C}"/>
          </ac:spMkLst>
        </pc:spChg>
        <pc:spChg chg="add mod">
          <ac:chgData name="Spring Dai" userId="ec1c13ce-cabd-42f3-a6c5-97b9f0dea0c1" providerId="ADAL" clId="{FDFA7A1E-F36B-4483-8F6F-38C0FF976217}" dt="2021-07-26T07:24:36.128" v="7628" actId="14100"/>
          <ac:spMkLst>
            <pc:docMk/>
            <pc:sldMk cId="1652669831" sldId="273"/>
            <ac:spMk id="9" creationId="{E152F5C6-B543-4109-B1A1-8A7189ECAABD}"/>
          </ac:spMkLst>
        </pc:spChg>
        <pc:picChg chg="del">
          <ac:chgData name="Spring Dai" userId="ec1c13ce-cabd-42f3-a6c5-97b9f0dea0c1" providerId="ADAL" clId="{FDFA7A1E-F36B-4483-8F6F-38C0FF976217}" dt="2021-07-25T14:45:04.125" v="4018" actId="478"/>
          <ac:picMkLst>
            <pc:docMk/>
            <pc:sldMk cId="1652669831" sldId="273"/>
            <ac:picMk id="6" creationId="{FE99CF48-022C-4C9D-BFF3-FCEE0B8CD052}"/>
          </ac:picMkLst>
        </pc:picChg>
        <pc:picChg chg="add mod">
          <ac:chgData name="Spring Dai" userId="ec1c13ce-cabd-42f3-a6c5-97b9f0dea0c1" providerId="ADAL" clId="{FDFA7A1E-F36B-4483-8F6F-38C0FF976217}" dt="2021-07-25T14:41:29.448" v="3904" actId="1076"/>
          <ac:picMkLst>
            <pc:docMk/>
            <pc:sldMk cId="1652669831" sldId="273"/>
            <ac:picMk id="8" creationId="{A5D9E117-EEEF-4CD7-9FAC-478FAE5B5349}"/>
          </ac:picMkLst>
        </pc:picChg>
        <pc:picChg chg="add mod">
          <ac:chgData name="Spring Dai" userId="ec1c13ce-cabd-42f3-a6c5-97b9f0dea0c1" providerId="ADAL" clId="{FDFA7A1E-F36B-4483-8F6F-38C0FF976217}" dt="2021-07-25T14:45:37.326" v="4026" actId="14100"/>
          <ac:picMkLst>
            <pc:docMk/>
            <pc:sldMk cId="1652669831" sldId="273"/>
            <ac:picMk id="10" creationId="{87BC5739-A48E-404E-8B7B-6B618DECB61C}"/>
          </ac:picMkLst>
        </pc:picChg>
      </pc:sldChg>
      <pc:sldChg chg="addSp delSp modSp mod">
        <pc:chgData name="Spring Dai" userId="ec1c13ce-cabd-42f3-a6c5-97b9f0dea0c1" providerId="ADAL" clId="{FDFA7A1E-F36B-4483-8F6F-38C0FF976217}" dt="2021-07-26T07:23:18.248" v="7610" actId="20577"/>
        <pc:sldMkLst>
          <pc:docMk/>
          <pc:sldMk cId="725740894" sldId="274"/>
        </pc:sldMkLst>
        <pc:spChg chg="mod">
          <ac:chgData name="Spring Dai" userId="ec1c13ce-cabd-42f3-a6c5-97b9f0dea0c1" providerId="ADAL" clId="{FDFA7A1E-F36B-4483-8F6F-38C0FF976217}" dt="2021-07-26T06:17:16.419" v="4976" actId="1076"/>
          <ac:spMkLst>
            <pc:docMk/>
            <pc:sldMk cId="725740894" sldId="274"/>
            <ac:spMk id="2" creationId="{00A9BC7C-38D5-4603-8DC5-847D6781CE19}"/>
          </ac:spMkLst>
        </pc:spChg>
        <pc:spChg chg="add mod">
          <ac:chgData name="Spring Dai" userId="ec1c13ce-cabd-42f3-a6c5-97b9f0dea0c1" providerId="ADAL" clId="{FDFA7A1E-F36B-4483-8F6F-38C0FF976217}" dt="2021-07-26T07:23:18.248" v="7610" actId="20577"/>
          <ac:spMkLst>
            <pc:docMk/>
            <pc:sldMk cId="725740894" sldId="274"/>
            <ac:spMk id="3" creationId="{BE721DFB-026F-4272-BD55-AA444CE57EED}"/>
          </ac:spMkLst>
        </pc:spChg>
        <pc:spChg chg="del">
          <ac:chgData name="Spring Dai" userId="ec1c13ce-cabd-42f3-a6c5-97b9f0dea0c1" providerId="ADAL" clId="{FDFA7A1E-F36B-4483-8F6F-38C0FF976217}" dt="2021-07-25T15:16:21.394" v="4902" actId="478"/>
          <ac:spMkLst>
            <pc:docMk/>
            <pc:sldMk cId="725740894" sldId="274"/>
            <ac:spMk id="18" creationId="{BA8F5C64-1F90-4E29-A62B-5C90C3EF7D63}"/>
          </ac:spMkLst>
        </pc:spChg>
        <pc:spChg chg="del">
          <ac:chgData name="Spring Dai" userId="ec1c13ce-cabd-42f3-a6c5-97b9f0dea0c1" providerId="ADAL" clId="{FDFA7A1E-F36B-4483-8F6F-38C0FF976217}" dt="2021-07-25T15:16:19.065" v="4900" actId="478"/>
          <ac:spMkLst>
            <pc:docMk/>
            <pc:sldMk cId="725740894" sldId="274"/>
            <ac:spMk id="21" creationId="{B62CDB9E-BF5B-4B4E-B2B1-8D3477ECE5BE}"/>
          </ac:spMkLst>
        </pc:spChg>
        <pc:picChg chg="del">
          <ac:chgData name="Spring Dai" userId="ec1c13ce-cabd-42f3-a6c5-97b9f0dea0c1" providerId="ADAL" clId="{FDFA7A1E-F36B-4483-8F6F-38C0FF976217}" dt="2021-07-25T15:16:19.728" v="4901" actId="478"/>
          <ac:picMkLst>
            <pc:docMk/>
            <pc:sldMk cId="725740894" sldId="274"/>
            <ac:picMk id="20" creationId="{26E79C13-2E31-43A8-9D59-4524B5EB7014}"/>
          </ac:picMkLst>
        </pc:picChg>
      </pc:sldChg>
      <pc:sldChg chg="add del setBg">
        <pc:chgData name="Spring Dai" userId="ec1c13ce-cabd-42f3-a6c5-97b9f0dea0c1" providerId="ADAL" clId="{FDFA7A1E-F36B-4483-8F6F-38C0FF976217}" dt="2021-07-26T07:15:55.347" v="7514" actId="47"/>
        <pc:sldMkLst>
          <pc:docMk/>
          <pc:sldMk cId="493394927" sldId="275"/>
        </pc:sldMkLst>
      </pc:sldChg>
      <pc:sldChg chg="addSp delSp modSp del mod">
        <pc:chgData name="Spring Dai" userId="ec1c13ce-cabd-42f3-a6c5-97b9f0dea0c1" providerId="ADAL" clId="{FDFA7A1E-F36B-4483-8F6F-38C0FF976217}" dt="2021-07-26T07:15:30.698" v="7511" actId="2696"/>
        <pc:sldMkLst>
          <pc:docMk/>
          <pc:sldMk cId="2925726749" sldId="275"/>
        </pc:sldMkLst>
        <pc:spChg chg="mod">
          <ac:chgData name="Spring Dai" userId="ec1c13ce-cabd-42f3-a6c5-97b9f0dea0c1" providerId="ADAL" clId="{FDFA7A1E-F36B-4483-8F6F-38C0FF976217}" dt="2021-07-26T06:39:15.923" v="6391" actId="20577"/>
          <ac:spMkLst>
            <pc:docMk/>
            <pc:sldMk cId="2925726749" sldId="275"/>
            <ac:spMk id="2" creationId="{00A9BC7C-38D5-4603-8DC5-847D6781CE19}"/>
          </ac:spMkLst>
        </pc:spChg>
        <pc:spChg chg="del">
          <ac:chgData name="Spring Dai" userId="ec1c13ce-cabd-42f3-a6c5-97b9f0dea0c1" providerId="ADAL" clId="{FDFA7A1E-F36B-4483-8F6F-38C0FF976217}" dt="2021-07-26T04:56:44.813" v="4928" actId="478"/>
          <ac:spMkLst>
            <pc:docMk/>
            <pc:sldMk cId="2925726749" sldId="275"/>
            <ac:spMk id="10" creationId="{0194D104-DA49-42FF-AFCA-9C3D94CED7DF}"/>
          </ac:spMkLst>
        </pc:spChg>
        <pc:spChg chg="del">
          <ac:chgData name="Spring Dai" userId="ec1c13ce-cabd-42f3-a6c5-97b9f0dea0c1" providerId="ADAL" clId="{FDFA7A1E-F36B-4483-8F6F-38C0FF976217}" dt="2021-07-26T04:56:45.725" v="4929" actId="478"/>
          <ac:spMkLst>
            <pc:docMk/>
            <pc:sldMk cId="2925726749" sldId="275"/>
            <ac:spMk id="12" creationId="{3056781C-DD6B-4732-9F6F-9B9620E2AD4F}"/>
          </ac:spMkLst>
        </pc:spChg>
        <pc:spChg chg="del">
          <ac:chgData name="Spring Dai" userId="ec1c13ce-cabd-42f3-a6c5-97b9f0dea0c1" providerId="ADAL" clId="{FDFA7A1E-F36B-4483-8F6F-38C0FF976217}" dt="2021-07-26T04:56:43.180" v="4927" actId="478"/>
          <ac:spMkLst>
            <pc:docMk/>
            <pc:sldMk cId="2925726749" sldId="275"/>
            <ac:spMk id="13" creationId="{40BCA9D5-45AA-4CA9-B905-1BCCA02DB789}"/>
          </ac:spMkLst>
        </pc:spChg>
        <pc:spChg chg="del">
          <ac:chgData name="Spring Dai" userId="ec1c13ce-cabd-42f3-a6c5-97b9f0dea0c1" providerId="ADAL" clId="{FDFA7A1E-F36B-4483-8F6F-38C0FF976217}" dt="2021-07-26T04:56:46.780" v="4930" actId="478"/>
          <ac:spMkLst>
            <pc:docMk/>
            <pc:sldMk cId="2925726749" sldId="275"/>
            <ac:spMk id="15" creationId="{2B01891E-4036-4CE4-97C5-AD2D7D72B189}"/>
          </ac:spMkLst>
        </pc:spChg>
        <pc:spChg chg="add mod">
          <ac:chgData name="Spring Dai" userId="ec1c13ce-cabd-42f3-a6c5-97b9f0dea0c1" providerId="ADAL" clId="{FDFA7A1E-F36B-4483-8F6F-38C0FF976217}" dt="2021-07-26T07:14:14.847" v="7509" actId="207"/>
          <ac:spMkLst>
            <pc:docMk/>
            <pc:sldMk cId="2925726749" sldId="275"/>
            <ac:spMk id="16" creationId="{E26951A7-CA0C-4AE2-B4E5-EA763EE06B7C}"/>
          </ac:spMkLst>
        </pc:spChg>
        <pc:spChg chg="add mod">
          <ac:chgData name="Spring Dai" userId="ec1c13ce-cabd-42f3-a6c5-97b9f0dea0c1" providerId="ADAL" clId="{FDFA7A1E-F36B-4483-8F6F-38C0FF976217}" dt="2021-07-26T06:54:28.310" v="6935" actId="20577"/>
          <ac:spMkLst>
            <pc:docMk/>
            <pc:sldMk cId="2925726749" sldId="275"/>
            <ac:spMk id="17" creationId="{AB5AB8A2-1B46-44EE-A07F-E84E1F80D2AE}"/>
          </ac:spMkLst>
        </pc:spChg>
        <pc:spChg chg="del">
          <ac:chgData name="Spring Dai" userId="ec1c13ce-cabd-42f3-a6c5-97b9f0dea0c1" providerId="ADAL" clId="{FDFA7A1E-F36B-4483-8F6F-38C0FF976217}" dt="2021-07-26T04:56:47.397" v="4931" actId="478"/>
          <ac:spMkLst>
            <pc:docMk/>
            <pc:sldMk cId="2925726749" sldId="275"/>
            <ac:spMk id="18" creationId="{4007078B-223D-4A8B-886D-7BDDE9A307C3}"/>
          </ac:spMkLst>
        </pc:spChg>
        <pc:picChg chg="add del mod">
          <ac:chgData name="Spring Dai" userId="ec1c13ce-cabd-42f3-a6c5-97b9f0dea0c1" providerId="ADAL" clId="{FDFA7A1E-F36B-4483-8F6F-38C0FF976217}" dt="2021-07-26T06:39:55.570" v="6401" actId="478"/>
          <ac:picMkLst>
            <pc:docMk/>
            <pc:sldMk cId="2925726749" sldId="275"/>
            <ac:picMk id="4" creationId="{509184CE-C562-4F71-8ADC-8975F7B47606}"/>
          </ac:picMkLst>
        </pc:picChg>
        <pc:picChg chg="add del mod">
          <ac:chgData name="Spring Dai" userId="ec1c13ce-cabd-42f3-a6c5-97b9f0dea0c1" providerId="ADAL" clId="{FDFA7A1E-F36B-4483-8F6F-38C0FF976217}" dt="2021-07-26T06:39:54.437" v="6400" actId="478"/>
          <ac:picMkLst>
            <pc:docMk/>
            <pc:sldMk cId="2925726749" sldId="275"/>
            <ac:picMk id="6" creationId="{26C7E9ED-0ADB-4CB4-BA79-4791780B8CCB}"/>
          </ac:picMkLst>
        </pc:picChg>
        <pc:picChg chg="add mod">
          <ac:chgData name="Spring Dai" userId="ec1c13ce-cabd-42f3-a6c5-97b9f0dea0c1" providerId="ADAL" clId="{FDFA7A1E-F36B-4483-8F6F-38C0FF976217}" dt="2021-07-26T06:48:03.276" v="6692" actId="14100"/>
          <ac:picMkLst>
            <pc:docMk/>
            <pc:sldMk cId="2925726749" sldId="275"/>
            <ac:picMk id="8" creationId="{FF5B2B76-F177-42D4-B3A4-6B0B17924386}"/>
          </ac:picMkLst>
        </pc:picChg>
        <pc:picChg chg="del">
          <ac:chgData name="Spring Dai" userId="ec1c13ce-cabd-42f3-a6c5-97b9f0dea0c1" providerId="ADAL" clId="{FDFA7A1E-F36B-4483-8F6F-38C0FF976217}" dt="2021-07-26T04:56:41.497" v="4926" actId="478"/>
          <ac:picMkLst>
            <pc:docMk/>
            <pc:sldMk cId="2925726749" sldId="275"/>
            <ac:picMk id="9" creationId="{B2358CB3-A89B-455D-B751-077C5E97EC43}"/>
          </ac:picMkLst>
        </pc:picChg>
        <pc:picChg chg="add mod">
          <ac:chgData name="Spring Dai" userId="ec1c13ce-cabd-42f3-a6c5-97b9f0dea0c1" providerId="ADAL" clId="{FDFA7A1E-F36B-4483-8F6F-38C0FF976217}" dt="2021-07-26T06:47:56.478" v="6690" actId="14100"/>
          <ac:picMkLst>
            <pc:docMk/>
            <pc:sldMk cId="2925726749" sldId="275"/>
            <ac:picMk id="14" creationId="{A02EF49F-34AF-4713-A017-6C702CA7A45A}"/>
          </ac:picMkLst>
        </pc:picChg>
      </pc:sldChg>
      <pc:sldChg chg="addSp modSp mod">
        <pc:chgData name="Spring Dai" userId="ec1c13ce-cabd-42f3-a6c5-97b9f0dea0c1" providerId="ADAL" clId="{FDFA7A1E-F36B-4483-8F6F-38C0FF976217}" dt="2021-07-26T06:56:09.830" v="7050" actId="207"/>
        <pc:sldMkLst>
          <pc:docMk/>
          <pc:sldMk cId="1457649315" sldId="276"/>
        </pc:sldMkLst>
        <pc:spChg chg="mod">
          <ac:chgData name="Spring Dai" userId="ec1c13ce-cabd-42f3-a6c5-97b9f0dea0c1" providerId="ADAL" clId="{FDFA7A1E-F36B-4483-8F6F-38C0FF976217}" dt="2021-07-26T06:25:31.168" v="5458" actId="403"/>
          <ac:spMkLst>
            <pc:docMk/>
            <pc:sldMk cId="1457649315" sldId="276"/>
            <ac:spMk id="2" creationId="{00A9BC7C-38D5-4603-8DC5-847D6781CE19}"/>
          </ac:spMkLst>
        </pc:spChg>
        <pc:spChg chg="add mod">
          <ac:chgData name="Spring Dai" userId="ec1c13ce-cabd-42f3-a6c5-97b9f0dea0c1" providerId="ADAL" clId="{FDFA7A1E-F36B-4483-8F6F-38C0FF976217}" dt="2021-07-26T06:56:09.830" v="7050" actId="207"/>
          <ac:spMkLst>
            <pc:docMk/>
            <pc:sldMk cId="1457649315" sldId="276"/>
            <ac:spMk id="3" creationId="{718EF5C7-61B0-4C42-A172-97372FF992EE}"/>
          </ac:spMkLst>
        </pc:spChg>
      </pc:sldChg>
      <pc:sldChg chg="addSp delSp modSp del mod ord">
        <pc:chgData name="Spring Dai" userId="ec1c13ce-cabd-42f3-a6c5-97b9f0dea0c1" providerId="ADAL" clId="{FDFA7A1E-F36B-4483-8F6F-38C0FF976217}" dt="2021-07-26T07:15:30.698" v="7511" actId="2696"/>
        <pc:sldMkLst>
          <pc:docMk/>
          <pc:sldMk cId="71542844" sldId="277"/>
        </pc:sldMkLst>
        <pc:spChg chg="add mod">
          <ac:chgData name="Spring Dai" userId="ec1c13ce-cabd-42f3-a6c5-97b9f0dea0c1" providerId="ADAL" clId="{FDFA7A1E-F36B-4483-8F6F-38C0FF976217}" dt="2021-07-26T06:46:48.244" v="6684" actId="5793"/>
          <ac:spMkLst>
            <pc:docMk/>
            <pc:sldMk cId="71542844" sldId="277"/>
            <ac:spMk id="7" creationId="{D75C7D64-F816-47A4-A21B-BB643B21DDC3}"/>
          </ac:spMkLst>
        </pc:spChg>
        <pc:picChg chg="mod">
          <ac:chgData name="Spring Dai" userId="ec1c13ce-cabd-42f3-a6c5-97b9f0dea0c1" providerId="ADAL" clId="{FDFA7A1E-F36B-4483-8F6F-38C0FF976217}" dt="2021-07-26T06:40:16.873" v="6412" actId="1076"/>
          <ac:picMkLst>
            <pc:docMk/>
            <pc:sldMk cId="71542844" sldId="277"/>
            <ac:picMk id="4" creationId="{509184CE-C562-4F71-8ADC-8975F7B47606}"/>
          </ac:picMkLst>
        </pc:picChg>
        <pc:picChg chg="mod">
          <ac:chgData name="Spring Dai" userId="ec1c13ce-cabd-42f3-a6c5-97b9f0dea0c1" providerId="ADAL" clId="{FDFA7A1E-F36B-4483-8F6F-38C0FF976217}" dt="2021-07-26T06:40:15.692" v="6411" actId="14100"/>
          <ac:picMkLst>
            <pc:docMk/>
            <pc:sldMk cId="71542844" sldId="277"/>
            <ac:picMk id="6" creationId="{26C7E9ED-0ADB-4CB4-BA79-4791780B8CCB}"/>
          </ac:picMkLst>
        </pc:picChg>
        <pc:picChg chg="del">
          <ac:chgData name="Spring Dai" userId="ec1c13ce-cabd-42f3-a6c5-97b9f0dea0c1" providerId="ADAL" clId="{FDFA7A1E-F36B-4483-8F6F-38C0FF976217}" dt="2021-07-26T06:40:04.035" v="6405" actId="478"/>
          <ac:picMkLst>
            <pc:docMk/>
            <pc:sldMk cId="71542844" sldId="277"/>
            <ac:picMk id="8" creationId="{FF5B2B76-F177-42D4-B3A4-6B0B17924386}"/>
          </ac:picMkLst>
        </pc:picChg>
        <pc:picChg chg="del">
          <ac:chgData name="Spring Dai" userId="ec1c13ce-cabd-42f3-a6c5-97b9f0dea0c1" providerId="ADAL" clId="{FDFA7A1E-F36B-4483-8F6F-38C0FF976217}" dt="2021-07-26T06:40:05.566" v="6406" actId="478"/>
          <ac:picMkLst>
            <pc:docMk/>
            <pc:sldMk cId="71542844" sldId="277"/>
            <ac:picMk id="14" creationId="{A02EF49F-34AF-4713-A017-6C702CA7A45A}"/>
          </ac:picMkLst>
        </pc:picChg>
      </pc:sldChg>
      <pc:sldChg chg="add del setBg">
        <pc:chgData name="Spring Dai" userId="ec1c13ce-cabd-42f3-a6c5-97b9f0dea0c1" providerId="ADAL" clId="{FDFA7A1E-F36B-4483-8F6F-38C0FF976217}" dt="2021-07-26T07:15:52.757" v="7513" actId="47"/>
        <pc:sldMkLst>
          <pc:docMk/>
          <pc:sldMk cId="3520753982" sldId="277"/>
        </pc:sldMkLst>
      </pc:sldChg>
      <pc:sldChg chg="addSp delSp modSp mod">
        <pc:chgData name="Spring Dai" userId="ec1c13ce-cabd-42f3-a6c5-97b9f0dea0c1" providerId="ADAL" clId="{FDFA7A1E-F36B-4483-8F6F-38C0FF976217}" dt="2021-07-26T07:16:36.576" v="7548" actId="27636"/>
        <pc:sldMkLst>
          <pc:docMk/>
          <pc:sldMk cId="1588071948" sldId="280"/>
        </pc:sldMkLst>
        <pc:spChg chg="del">
          <ac:chgData name="Spring Dai" userId="ec1c13ce-cabd-42f3-a6c5-97b9f0dea0c1" providerId="ADAL" clId="{FDFA7A1E-F36B-4483-8F6F-38C0FF976217}" dt="2021-07-26T07:16:06.633" v="7515" actId="478"/>
          <ac:spMkLst>
            <pc:docMk/>
            <pc:sldMk cId="1588071948" sldId="280"/>
            <ac:spMk id="2" creationId="{00A9BC7C-38D5-4603-8DC5-847D6781CE19}"/>
          </ac:spMkLst>
        </pc:spChg>
        <pc:spChg chg="del">
          <ac:chgData name="Spring Dai" userId="ec1c13ce-cabd-42f3-a6c5-97b9f0dea0c1" providerId="ADAL" clId="{FDFA7A1E-F36B-4483-8F6F-38C0FF976217}" dt="2021-07-26T07:16:08.631" v="7516" actId="478"/>
          <ac:spMkLst>
            <pc:docMk/>
            <pc:sldMk cId="1588071948" sldId="280"/>
            <ac:spMk id="3" creationId="{718EF5C7-61B0-4C42-A172-97372FF992EE}"/>
          </ac:spMkLst>
        </pc:spChg>
        <pc:spChg chg="add mod">
          <ac:chgData name="Spring Dai" userId="ec1c13ce-cabd-42f3-a6c5-97b9f0dea0c1" providerId="ADAL" clId="{FDFA7A1E-F36B-4483-8F6F-38C0FF976217}" dt="2021-07-26T07:16:36.576" v="7548" actId="27636"/>
          <ac:spMkLst>
            <pc:docMk/>
            <pc:sldMk cId="1588071948" sldId="280"/>
            <ac:spMk id="5" creationId="{D5EC07BA-3B91-4A7B-ABA7-0F708C6CEF3F}"/>
          </ac:spMkLst>
        </pc:spChg>
      </pc:sldChg>
      <pc:sldChg chg="new del">
        <pc:chgData name="Spring Dai" userId="ec1c13ce-cabd-42f3-a6c5-97b9f0dea0c1" providerId="ADAL" clId="{FDFA7A1E-F36B-4483-8F6F-38C0FF976217}" dt="2021-07-26T07:16:46" v="7550" actId="47"/>
        <pc:sldMkLst>
          <pc:docMk/>
          <pc:sldMk cId="2965339173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020B74-17A9-451F-8CD0-D84C7DDF4159}" type="doc">
      <dgm:prSet loTypeId="urn:microsoft.com/office/officeart/2005/8/layout/process3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77F9348E-67E2-4536-B6E2-31D5D47EA12E}">
      <dgm:prSet phldrT="[Text]"/>
      <dgm:spPr/>
      <dgm:t>
        <a:bodyPr/>
        <a:lstStyle/>
        <a:p>
          <a:r>
            <a:rPr lang="en-AU" dirty="0"/>
            <a:t>Define</a:t>
          </a:r>
        </a:p>
      </dgm:t>
    </dgm:pt>
    <dgm:pt modelId="{00A2ED88-E163-4065-899A-0BBF2B526ABE}" type="parTrans" cxnId="{5D0C6793-9F32-484E-9C3A-F3C5F894BF57}">
      <dgm:prSet/>
      <dgm:spPr/>
      <dgm:t>
        <a:bodyPr/>
        <a:lstStyle/>
        <a:p>
          <a:endParaRPr lang="en-AU"/>
        </a:p>
      </dgm:t>
    </dgm:pt>
    <dgm:pt modelId="{08EB5985-D15D-4E3C-8BAF-76631126F59C}" type="sibTrans" cxnId="{5D0C6793-9F32-484E-9C3A-F3C5F894BF57}">
      <dgm:prSet/>
      <dgm:spPr/>
      <dgm:t>
        <a:bodyPr/>
        <a:lstStyle/>
        <a:p>
          <a:endParaRPr lang="en-AU"/>
        </a:p>
      </dgm:t>
    </dgm:pt>
    <dgm:pt modelId="{7FCC253D-06A3-45B1-8F7B-55C8F928E931}">
      <dgm:prSet phldrT="[Text]"/>
      <dgm:spPr/>
      <dgm:t>
        <a:bodyPr/>
        <a:lstStyle/>
        <a:p>
          <a:r>
            <a:rPr lang="en-AU" dirty="0"/>
            <a:t>Data source </a:t>
          </a:r>
        </a:p>
      </dgm:t>
    </dgm:pt>
    <dgm:pt modelId="{13A73E0A-2CA1-440B-8EFA-876432BE0931}" type="parTrans" cxnId="{C80AD026-42D8-4336-95AA-8F17C29716B2}">
      <dgm:prSet/>
      <dgm:spPr/>
      <dgm:t>
        <a:bodyPr/>
        <a:lstStyle/>
        <a:p>
          <a:endParaRPr lang="en-AU"/>
        </a:p>
      </dgm:t>
    </dgm:pt>
    <dgm:pt modelId="{B7F1C7CE-4F1B-418E-A392-55DA992E56AE}" type="sibTrans" cxnId="{C80AD026-42D8-4336-95AA-8F17C29716B2}">
      <dgm:prSet/>
      <dgm:spPr/>
      <dgm:t>
        <a:bodyPr/>
        <a:lstStyle/>
        <a:p>
          <a:endParaRPr lang="en-AU"/>
        </a:p>
      </dgm:t>
    </dgm:pt>
    <dgm:pt modelId="{93A43A2D-3339-4603-8D26-88E6839C6BE2}">
      <dgm:prSet phldrT="[Text]"/>
      <dgm:spPr/>
      <dgm:t>
        <a:bodyPr/>
        <a:lstStyle/>
        <a:p>
          <a:r>
            <a:rPr lang="en-AU" dirty="0"/>
            <a:t>Prepare </a:t>
          </a:r>
        </a:p>
      </dgm:t>
    </dgm:pt>
    <dgm:pt modelId="{5EAF6D10-998B-4EBE-A765-7BE07210ED2B}" type="parTrans" cxnId="{83399C5F-A306-42B8-8223-2BE4FB21A545}">
      <dgm:prSet/>
      <dgm:spPr/>
      <dgm:t>
        <a:bodyPr/>
        <a:lstStyle/>
        <a:p>
          <a:endParaRPr lang="en-AU"/>
        </a:p>
      </dgm:t>
    </dgm:pt>
    <dgm:pt modelId="{9EB5BF0D-5C71-4472-8A7D-10C5BE96E742}" type="sibTrans" cxnId="{83399C5F-A306-42B8-8223-2BE4FB21A545}">
      <dgm:prSet/>
      <dgm:spPr/>
      <dgm:t>
        <a:bodyPr/>
        <a:lstStyle/>
        <a:p>
          <a:endParaRPr lang="en-AU"/>
        </a:p>
      </dgm:t>
    </dgm:pt>
    <dgm:pt modelId="{AB998A7D-D839-43D8-BCFE-13293CC5069C}">
      <dgm:prSet phldrT="[Text]"/>
      <dgm:spPr/>
      <dgm:t>
        <a:bodyPr/>
        <a:lstStyle/>
        <a:p>
          <a:r>
            <a:rPr lang="en-AU" dirty="0"/>
            <a:t>Data load</a:t>
          </a:r>
        </a:p>
      </dgm:t>
    </dgm:pt>
    <dgm:pt modelId="{3D94D5F1-59F8-454B-B09F-8B5DB7B36640}" type="parTrans" cxnId="{3813027A-BE6D-4135-BBAB-FABA450B89E7}">
      <dgm:prSet/>
      <dgm:spPr/>
      <dgm:t>
        <a:bodyPr/>
        <a:lstStyle/>
        <a:p>
          <a:endParaRPr lang="en-AU"/>
        </a:p>
      </dgm:t>
    </dgm:pt>
    <dgm:pt modelId="{C71888A9-6B26-473A-B722-BC781DAAA745}" type="sibTrans" cxnId="{3813027A-BE6D-4135-BBAB-FABA450B89E7}">
      <dgm:prSet/>
      <dgm:spPr/>
      <dgm:t>
        <a:bodyPr/>
        <a:lstStyle/>
        <a:p>
          <a:endParaRPr lang="en-AU"/>
        </a:p>
      </dgm:t>
    </dgm:pt>
    <dgm:pt modelId="{BAFA4C97-15D8-49E4-94A0-32D4E7894E75}">
      <dgm:prSet phldrT="[Text]"/>
      <dgm:spPr/>
      <dgm:t>
        <a:bodyPr/>
        <a:lstStyle/>
        <a:p>
          <a:r>
            <a:rPr lang="en-AU" dirty="0"/>
            <a:t>Explore</a:t>
          </a:r>
        </a:p>
      </dgm:t>
    </dgm:pt>
    <dgm:pt modelId="{03BC130F-F519-422C-ABFF-CC0870D30F41}" type="parTrans" cxnId="{D1A988AD-F2BC-4215-9173-1763F24EF9DC}">
      <dgm:prSet/>
      <dgm:spPr/>
      <dgm:t>
        <a:bodyPr/>
        <a:lstStyle/>
        <a:p>
          <a:endParaRPr lang="en-AU"/>
        </a:p>
      </dgm:t>
    </dgm:pt>
    <dgm:pt modelId="{E560F63E-855B-4F1B-A5B7-55A535037139}" type="sibTrans" cxnId="{D1A988AD-F2BC-4215-9173-1763F24EF9DC}">
      <dgm:prSet/>
      <dgm:spPr/>
      <dgm:t>
        <a:bodyPr/>
        <a:lstStyle/>
        <a:p>
          <a:endParaRPr lang="en-AU"/>
        </a:p>
      </dgm:t>
    </dgm:pt>
    <dgm:pt modelId="{4E4A88EF-9F65-49A2-BA65-E43301125D63}">
      <dgm:prSet phldrT="[Text]"/>
      <dgm:spPr/>
      <dgm:t>
        <a:bodyPr/>
        <a:lstStyle/>
        <a:p>
          <a:r>
            <a:rPr lang="en-AU" dirty="0"/>
            <a:t>Feature Profiling</a:t>
          </a:r>
        </a:p>
      </dgm:t>
    </dgm:pt>
    <dgm:pt modelId="{7C3185D6-020E-41B8-A7C8-EAE390783521}" type="parTrans" cxnId="{842B071A-F596-42F9-8352-59D3CCD0E5FA}">
      <dgm:prSet/>
      <dgm:spPr/>
      <dgm:t>
        <a:bodyPr/>
        <a:lstStyle/>
        <a:p>
          <a:endParaRPr lang="en-AU"/>
        </a:p>
      </dgm:t>
    </dgm:pt>
    <dgm:pt modelId="{8C6B8A47-FA19-4345-82C0-FA5E6103BBF5}" type="sibTrans" cxnId="{842B071A-F596-42F9-8352-59D3CCD0E5FA}">
      <dgm:prSet/>
      <dgm:spPr/>
      <dgm:t>
        <a:bodyPr/>
        <a:lstStyle/>
        <a:p>
          <a:endParaRPr lang="en-AU"/>
        </a:p>
      </dgm:t>
    </dgm:pt>
    <dgm:pt modelId="{DB6E9355-36EF-4129-A9AF-AB3D9DE4D689}">
      <dgm:prSet phldrT="[Text]"/>
      <dgm:spPr/>
      <dgm:t>
        <a:bodyPr/>
        <a:lstStyle/>
        <a:p>
          <a:r>
            <a:rPr lang="en-AU" dirty="0"/>
            <a:t>Hypothesize </a:t>
          </a:r>
        </a:p>
      </dgm:t>
    </dgm:pt>
    <dgm:pt modelId="{24C1F421-78BE-400B-9464-3AD4FC19EDC6}" type="parTrans" cxnId="{F79F9DAB-B583-485C-A482-9321FB371056}">
      <dgm:prSet/>
      <dgm:spPr/>
      <dgm:t>
        <a:bodyPr/>
        <a:lstStyle/>
        <a:p>
          <a:endParaRPr lang="en-AU"/>
        </a:p>
      </dgm:t>
    </dgm:pt>
    <dgm:pt modelId="{1F931443-F7B8-4978-89F6-EEF4FB077C15}" type="sibTrans" cxnId="{F79F9DAB-B583-485C-A482-9321FB371056}">
      <dgm:prSet/>
      <dgm:spPr/>
      <dgm:t>
        <a:bodyPr/>
        <a:lstStyle/>
        <a:p>
          <a:endParaRPr lang="en-AU"/>
        </a:p>
      </dgm:t>
    </dgm:pt>
    <dgm:pt modelId="{990E7F8D-3850-455A-BCF0-3C310751317B}">
      <dgm:prSet phldrT="[Text]"/>
      <dgm:spPr/>
      <dgm:t>
        <a:bodyPr/>
        <a:lstStyle/>
        <a:p>
          <a:r>
            <a:rPr lang="en-AU" dirty="0"/>
            <a:t>Build Model</a:t>
          </a:r>
        </a:p>
      </dgm:t>
    </dgm:pt>
    <dgm:pt modelId="{4B764073-34AF-4245-B102-F4BDAC83EB9E}" type="parTrans" cxnId="{1381FD7C-CDD3-47D9-AEDC-524938819FA4}">
      <dgm:prSet/>
      <dgm:spPr/>
      <dgm:t>
        <a:bodyPr/>
        <a:lstStyle/>
        <a:p>
          <a:endParaRPr lang="en-AU"/>
        </a:p>
      </dgm:t>
    </dgm:pt>
    <dgm:pt modelId="{EF791DD8-D553-40F7-A22E-0567A01D46BE}" type="sibTrans" cxnId="{1381FD7C-CDD3-47D9-AEDC-524938819FA4}">
      <dgm:prSet/>
      <dgm:spPr/>
      <dgm:t>
        <a:bodyPr/>
        <a:lstStyle/>
        <a:p>
          <a:endParaRPr lang="en-AU"/>
        </a:p>
      </dgm:t>
    </dgm:pt>
    <dgm:pt modelId="{BA654429-D28D-4028-9951-BEEF63CEC919}">
      <dgm:prSet phldrT="[Text]"/>
      <dgm:spPr/>
      <dgm:t>
        <a:bodyPr/>
        <a:lstStyle/>
        <a:p>
          <a:r>
            <a:rPr lang="en-AU" dirty="0"/>
            <a:t>Business question</a:t>
          </a:r>
        </a:p>
      </dgm:t>
    </dgm:pt>
    <dgm:pt modelId="{96C769AD-E0DE-4AB5-BF9C-25A6FE077923}" type="parTrans" cxnId="{52C0DC0F-ECE3-4C27-ADA5-0142BCA37FA3}">
      <dgm:prSet/>
      <dgm:spPr/>
      <dgm:t>
        <a:bodyPr/>
        <a:lstStyle/>
        <a:p>
          <a:endParaRPr lang="en-AU"/>
        </a:p>
      </dgm:t>
    </dgm:pt>
    <dgm:pt modelId="{6AB5C582-5094-4CCF-9F64-E4DC40A3CDB6}" type="sibTrans" cxnId="{52C0DC0F-ECE3-4C27-ADA5-0142BCA37FA3}">
      <dgm:prSet/>
      <dgm:spPr/>
      <dgm:t>
        <a:bodyPr/>
        <a:lstStyle/>
        <a:p>
          <a:endParaRPr lang="en-AU"/>
        </a:p>
      </dgm:t>
    </dgm:pt>
    <dgm:pt modelId="{FB99C2DD-10A6-4907-843A-86C2A369C2AA}">
      <dgm:prSet phldrT="[Text]"/>
      <dgm:spPr/>
      <dgm:t>
        <a:bodyPr/>
        <a:lstStyle/>
        <a:p>
          <a:r>
            <a:rPr lang="en-AU" dirty="0"/>
            <a:t>Data transform</a:t>
          </a:r>
        </a:p>
      </dgm:t>
    </dgm:pt>
    <dgm:pt modelId="{5830B6EA-94CD-49C3-B4FB-080BA6D1C578}" type="parTrans" cxnId="{F9B5A969-66E6-412A-8F19-AF8F272E9CE8}">
      <dgm:prSet/>
      <dgm:spPr/>
      <dgm:t>
        <a:bodyPr/>
        <a:lstStyle/>
        <a:p>
          <a:endParaRPr lang="en-AU"/>
        </a:p>
      </dgm:t>
    </dgm:pt>
    <dgm:pt modelId="{83E56405-B74D-4368-A313-5A07ED14E675}" type="sibTrans" cxnId="{F9B5A969-66E6-412A-8F19-AF8F272E9CE8}">
      <dgm:prSet/>
      <dgm:spPr/>
      <dgm:t>
        <a:bodyPr/>
        <a:lstStyle/>
        <a:p>
          <a:endParaRPr lang="en-AU"/>
        </a:p>
      </dgm:t>
    </dgm:pt>
    <dgm:pt modelId="{DA671913-F813-4DB7-949A-51CCA8551D02}">
      <dgm:prSet phldrT="[Text]"/>
      <dgm:spPr/>
      <dgm:t>
        <a:bodyPr/>
        <a:lstStyle/>
        <a:p>
          <a:r>
            <a:rPr lang="en-AU" dirty="0"/>
            <a:t>Data clean</a:t>
          </a:r>
        </a:p>
      </dgm:t>
    </dgm:pt>
    <dgm:pt modelId="{94D3B20A-D59A-488A-88F5-6906108C1F8C}" type="parTrans" cxnId="{C2A3421B-CE0A-44CB-90B1-6258E1C2481C}">
      <dgm:prSet/>
      <dgm:spPr/>
      <dgm:t>
        <a:bodyPr/>
        <a:lstStyle/>
        <a:p>
          <a:endParaRPr lang="en-AU"/>
        </a:p>
      </dgm:t>
    </dgm:pt>
    <dgm:pt modelId="{30455028-A565-4E05-B15E-48951CDA4DC1}" type="sibTrans" cxnId="{C2A3421B-CE0A-44CB-90B1-6258E1C2481C}">
      <dgm:prSet/>
      <dgm:spPr/>
      <dgm:t>
        <a:bodyPr/>
        <a:lstStyle/>
        <a:p>
          <a:endParaRPr lang="en-AU"/>
        </a:p>
      </dgm:t>
    </dgm:pt>
    <dgm:pt modelId="{6E9398CE-C4E8-4ABE-9656-C71099E7E9E6}">
      <dgm:prSet phldrT="[Text]"/>
      <dgm:spPr/>
      <dgm:t>
        <a:bodyPr/>
        <a:lstStyle/>
        <a:p>
          <a:r>
            <a:rPr lang="en-AU" dirty="0"/>
            <a:t>Correlation matrix  </a:t>
          </a:r>
        </a:p>
      </dgm:t>
    </dgm:pt>
    <dgm:pt modelId="{7C67D933-502F-40B6-AE36-00B3671551C3}" type="parTrans" cxnId="{C3821420-3B6D-4B88-93A5-8094752B13DF}">
      <dgm:prSet/>
      <dgm:spPr/>
      <dgm:t>
        <a:bodyPr/>
        <a:lstStyle/>
        <a:p>
          <a:endParaRPr lang="en-AU"/>
        </a:p>
      </dgm:t>
    </dgm:pt>
    <dgm:pt modelId="{8682ABEA-AC31-4C22-B36E-DF2255FDF648}" type="sibTrans" cxnId="{C3821420-3B6D-4B88-93A5-8094752B13DF}">
      <dgm:prSet/>
      <dgm:spPr/>
      <dgm:t>
        <a:bodyPr/>
        <a:lstStyle/>
        <a:p>
          <a:endParaRPr lang="en-AU"/>
        </a:p>
      </dgm:t>
    </dgm:pt>
    <dgm:pt modelId="{95910611-3996-40D8-B5BE-159DED349399}">
      <dgm:prSet/>
      <dgm:spPr/>
      <dgm:t>
        <a:bodyPr/>
        <a:lstStyle/>
        <a:p>
          <a:r>
            <a:rPr lang="en-AU" dirty="0"/>
            <a:t>Features impact assessment </a:t>
          </a:r>
        </a:p>
      </dgm:t>
    </dgm:pt>
    <dgm:pt modelId="{1EF326BC-DE9C-493E-BF9C-CC58D6B7E456}" type="parTrans" cxnId="{A5ECC595-265A-4D76-AD8A-16912314EDFB}">
      <dgm:prSet/>
      <dgm:spPr/>
      <dgm:t>
        <a:bodyPr/>
        <a:lstStyle/>
        <a:p>
          <a:endParaRPr lang="en-AU"/>
        </a:p>
      </dgm:t>
    </dgm:pt>
    <dgm:pt modelId="{67CD3895-5C97-4B97-9B8D-B7C088FEDFCA}" type="sibTrans" cxnId="{A5ECC595-265A-4D76-AD8A-16912314EDFB}">
      <dgm:prSet/>
      <dgm:spPr/>
      <dgm:t>
        <a:bodyPr/>
        <a:lstStyle/>
        <a:p>
          <a:endParaRPr lang="en-AU"/>
        </a:p>
      </dgm:t>
    </dgm:pt>
    <dgm:pt modelId="{C0F093A8-B00D-4322-8FF7-F6B7E6B9F725}">
      <dgm:prSet/>
      <dgm:spPr/>
      <dgm:t>
        <a:bodyPr/>
        <a:lstStyle/>
        <a:p>
          <a:r>
            <a:rPr lang="en-AU" dirty="0"/>
            <a:t>Prediction model </a:t>
          </a:r>
        </a:p>
      </dgm:t>
    </dgm:pt>
    <dgm:pt modelId="{04AFC6A3-B6C3-4F12-9C6D-81D3E4E1F1DD}" type="parTrans" cxnId="{AA9A3725-596B-4FA8-83F7-0A08D62495B3}">
      <dgm:prSet/>
      <dgm:spPr/>
      <dgm:t>
        <a:bodyPr/>
        <a:lstStyle/>
        <a:p>
          <a:endParaRPr lang="en-AU"/>
        </a:p>
      </dgm:t>
    </dgm:pt>
    <dgm:pt modelId="{D607271B-9B03-4B92-AD1D-6A6273D656A6}" type="sibTrans" cxnId="{AA9A3725-596B-4FA8-83F7-0A08D62495B3}">
      <dgm:prSet/>
      <dgm:spPr/>
      <dgm:t>
        <a:bodyPr/>
        <a:lstStyle/>
        <a:p>
          <a:endParaRPr lang="en-AU"/>
        </a:p>
      </dgm:t>
    </dgm:pt>
    <dgm:pt modelId="{FAE10D9C-5F64-4056-9B1E-F6C85A6995EB}">
      <dgm:prSet/>
      <dgm:spPr/>
      <dgm:t>
        <a:bodyPr/>
        <a:lstStyle/>
        <a:p>
          <a:r>
            <a:rPr lang="en-AU" dirty="0"/>
            <a:t>Model Cross validation</a:t>
          </a:r>
        </a:p>
      </dgm:t>
    </dgm:pt>
    <dgm:pt modelId="{303CAA0A-1B62-4A44-B8C4-1CE7B0181EE9}" type="parTrans" cxnId="{1805FB3F-820C-4EAC-99EE-17D2FBE8BDCB}">
      <dgm:prSet/>
      <dgm:spPr/>
      <dgm:t>
        <a:bodyPr/>
        <a:lstStyle/>
        <a:p>
          <a:endParaRPr lang="en-AU"/>
        </a:p>
      </dgm:t>
    </dgm:pt>
    <dgm:pt modelId="{7EC9B14F-3239-461E-84AD-715687C0AE7A}" type="sibTrans" cxnId="{1805FB3F-820C-4EAC-99EE-17D2FBE8BDCB}">
      <dgm:prSet/>
      <dgm:spPr/>
      <dgm:t>
        <a:bodyPr/>
        <a:lstStyle/>
        <a:p>
          <a:endParaRPr lang="en-AU"/>
        </a:p>
      </dgm:t>
    </dgm:pt>
    <dgm:pt modelId="{90DD052C-1422-4753-8AC5-22979EDC8585}" type="pres">
      <dgm:prSet presAssocID="{4A020B74-17A9-451F-8CD0-D84C7DDF4159}" presName="linearFlow" presStyleCnt="0">
        <dgm:presLayoutVars>
          <dgm:dir/>
          <dgm:animLvl val="lvl"/>
          <dgm:resizeHandles val="exact"/>
        </dgm:presLayoutVars>
      </dgm:prSet>
      <dgm:spPr/>
    </dgm:pt>
    <dgm:pt modelId="{C67F1341-5224-4E3B-A1CE-672A3EB870AB}" type="pres">
      <dgm:prSet presAssocID="{77F9348E-67E2-4536-B6E2-31D5D47EA12E}" presName="composite" presStyleCnt="0"/>
      <dgm:spPr/>
    </dgm:pt>
    <dgm:pt modelId="{7B1AA050-F5C3-42EE-9A15-33D740FF51BD}" type="pres">
      <dgm:prSet presAssocID="{77F9348E-67E2-4536-B6E2-31D5D47EA12E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36178E-7268-4CC7-926A-9BF9545CC464}" type="pres">
      <dgm:prSet presAssocID="{77F9348E-67E2-4536-B6E2-31D5D47EA12E}" presName="parSh" presStyleLbl="node1" presStyleIdx="0" presStyleCnt="5"/>
      <dgm:spPr/>
    </dgm:pt>
    <dgm:pt modelId="{1F7C7FE8-2EBD-43C3-BF6D-7F133AAD9BE0}" type="pres">
      <dgm:prSet presAssocID="{77F9348E-67E2-4536-B6E2-31D5D47EA12E}" presName="desTx" presStyleLbl="fgAcc1" presStyleIdx="0" presStyleCnt="5">
        <dgm:presLayoutVars>
          <dgm:bulletEnabled val="1"/>
        </dgm:presLayoutVars>
      </dgm:prSet>
      <dgm:spPr/>
    </dgm:pt>
    <dgm:pt modelId="{8052894A-DCAB-4CE1-855C-4D3514E5D546}" type="pres">
      <dgm:prSet presAssocID="{08EB5985-D15D-4E3C-8BAF-76631126F59C}" presName="sibTrans" presStyleLbl="sibTrans2D1" presStyleIdx="0" presStyleCnt="4"/>
      <dgm:spPr/>
    </dgm:pt>
    <dgm:pt modelId="{567AC2FB-1DD1-4255-9DE8-977767394306}" type="pres">
      <dgm:prSet presAssocID="{08EB5985-D15D-4E3C-8BAF-76631126F59C}" presName="connTx" presStyleLbl="sibTrans2D1" presStyleIdx="0" presStyleCnt="4"/>
      <dgm:spPr/>
    </dgm:pt>
    <dgm:pt modelId="{37D8D5F6-065A-4EE9-BF39-6CFC1FC0CE02}" type="pres">
      <dgm:prSet presAssocID="{93A43A2D-3339-4603-8D26-88E6839C6BE2}" presName="composite" presStyleCnt="0"/>
      <dgm:spPr/>
    </dgm:pt>
    <dgm:pt modelId="{F360EA37-29C6-48DE-B61F-AFD702DE5941}" type="pres">
      <dgm:prSet presAssocID="{93A43A2D-3339-4603-8D26-88E6839C6BE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AD0720A-9099-4F67-9719-5A2BACD2CE1B}" type="pres">
      <dgm:prSet presAssocID="{93A43A2D-3339-4603-8D26-88E6839C6BE2}" presName="parSh" presStyleLbl="node1" presStyleIdx="1" presStyleCnt="5"/>
      <dgm:spPr/>
    </dgm:pt>
    <dgm:pt modelId="{CD61E820-D21F-48A6-BBD2-DB47041F9191}" type="pres">
      <dgm:prSet presAssocID="{93A43A2D-3339-4603-8D26-88E6839C6BE2}" presName="desTx" presStyleLbl="fgAcc1" presStyleIdx="1" presStyleCnt="5">
        <dgm:presLayoutVars>
          <dgm:bulletEnabled val="1"/>
        </dgm:presLayoutVars>
      </dgm:prSet>
      <dgm:spPr/>
    </dgm:pt>
    <dgm:pt modelId="{5995AD67-934C-41E2-BBD4-0DE164697680}" type="pres">
      <dgm:prSet presAssocID="{9EB5BF0D-5C71-4472-8A7D-10C5BE96E742}" presName="sibTrans" presStyleLbl="sibTrans2D1" presStyleIdx="1" presStyleCnt="4"/>
      <dgm:spPr/>
    </dgm:pt>
    <dgm:pt modelId="{2F76A492-113B-4D89-A8A4-7921A282C0D7}" type="pres">
      <dgm:prSet presAssocID="{9EB5BF0D-5C71-4472-8A7D-10C5BE96E742}" presName="connTx" presStyleLbl="sibTrans2D1" presStyleIdx="1" presStyleCnt="4"/>
      <dgm:spPr/>
    </dgm:pt>
    <dgm:pt modelId="{B0663E79-244A-451C-A950-EDC2EFD835EB}" type="pres">
      <dgm:prSet presAssocID="{BAFA4C97-15D8-49E4-94A0-32D4E7894E75}" presName="composite" presStyleCnt="0"/>
      <dgm:spPr/>
    </dgm:pt>
    <dgm:pt modelId="{70584D0B-1783-4C0B-BA96-5DF51B154F0F}" type="pres">
      <dgm:prSet presAssocID="{BAFA4C97-15D8-49E4-94A0-32D4E7894E75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94878E5-F063-4924-AD05-B133BEE1A355}" type="pres">
      <dgm:prSet presAssocID="{BAFA4C97-15D8-49E4-94A0-32D4E7894E75}" presName="parSh" presStyleLbl="node1" presStyleIdx="2" presStyleCnt="5"/>
      <dgm:spPr/>
    </dgm:pt>
    <dgm:pt modelId="{8F62DE6B-4302-4701-A49E-7F0A91122B0C}" type="pres">
      <dgm:prSet presAssocID="{BAFA4C97-15D8-49E4-94A0-32D4E7894E75}" presName="desTx" presStyleLbl="fgAcc1" presStyleIdx="2" presStyleCnt="5">
        <dgm:presLayoutVars>
          <dgm:bulletEnabled val="1"/>
        </dgm:presLayoutVars>
      </dgm:prSet>
      <dgm:spPr/>
    </dgm:pt>
    <dgm:pt modelId="{828194DA-8D9B-491C-997E-6097408C9BB3}" type="pres">
      <dgm:prSet presAssocID="{E560F63E-855B-4F1B-A5B7-55A535037139}" presName="sibTrans" presStyleLbl="sibTrans2D1" presStyleIdx="2" presStyleCnt="4"/>
      <dgm:spPr/>
    </dgm:pt>
    <dgm:pt modelId="{85A12F49-9346-4B8E-A401-626BC31A05C3}" type="pres">
      <dgm:prSet presAssocID="{E560F63E-855B-4F1B-A5B7-55A535037139}" presName="connTx" presStyleLbl="sibTrans2D1" presStyleIdx="2" presStyleCnt="4"/>
      <dgm:spPr/>
    </dgm:pt>
    <dgm:pt modelId="{B508A240-BC69-44AB-ACBD-ED4F82A2DDAD}" type="pres">
      <dgm:prSet presAssocID="{DB6E9355-36EF-4129-A9AF-AB3D9DE4D689}" presName="composite" presStyleCnt="0"/>
      <dgm:spPr/>
    </dgm:pt>
    <dgm:pt modelId="{AB04D7C0-440E-439A-848A-01C36DA8B104}" type="pres">
      <dgm:prSet presAssocID="{DB6E9355-36EF-4129-A9AF-AB3D9DE4D689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EA69776-2BCE-4692-9B1D-AD0E0CA1100C}" type="pres">
      <dgm:prSet presAssocID="{DB6E9355-36EF-4129-A9AF-AB3D9DE4D689}" presName="parSh" presStyleLbl="node1" presStyleIdx="3" presStyleCnt="5"/>
      <dgm:spPr/>
    </dgm:pt>
    <dgm:pt modelId="{6DFFFBDF-F15F-43AA-BC27-4269D029DA02}" type="pres">
      <dgm:prSet presAssocID="{DB6E9355-36EF-4129-A9AF-AB3D9DE4D689}" presName="desTx" presStyleLbl="fgAcc1" presStyleIdx="3" presStyleCnt="5">
        <dgm:presLayoutVars>
          <dgm:bulletEnabled val="1"/>
        </dgm:presLayoutVars>
      </dgm:prSet>
      <dgm:spPr/>
    </dgm:pt>
    <dgm:pt modelId="{E767E672-CE6D-436C-BC4B-D243613AA86F}" type="pres">
      <dgm:prSet presAssocID="{1F931443-F7B8-4978-89F6-EEF4FB077C15}" presName="sibTrans" presStyleLbl="sibTrans2D1" presStyleIdx="3" presStyleCnt="4"/>
      <dgm:spPr/>
    </dgm:pt>
    <dgm:pt modelId="{34BE8A0A-ED80-4A21-9F19-8B435AD2C79C}" type="pres">
      <dgm:prSet presAssocID="{1F931443-F7B8-4978-89F6-EEF4FB077C15}" presName="connTx" presStyleLbl="sibTrans2D1" presStyleIdx="3" presStyleCnt="4"/>
      <dgm:spPr/>
    </dgm:pt>
    <dgm:pt modelId="{B63F4A5F-9C0A-4567-8953-7069DEAA2DCB}" type="pres">
      <dgm:prSet presAssocID="{990E7F8D-3850-455A-BCF0-3C310751317B}" presName="composite" presStyleCnt="0"/>
      <dgm:spPr/>
    </dgm:pt>
    <dgm:pt modelId="{DA1A888C-614B-4C7F-B694-EB03355620CE}" type="pres">
      <dgm:prSet presAssocID="{990E7F8D-3850-455A-BCF0-3C310751317B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528C10-3AD1-4788-90F8-B0A3B862DAD9}" type="pres">
      <dgm:prSet presAssocID="{990E7F8D-3850-455A-BCF0-3C310751317B}" presName="parSh" presStyleLbl="node1" presStyleIdx="4" presStyleCnt="5"/>
      <dgm:spPr/>
    </dgm:pt>
    <dgm:pt modelId="{98CB6DF8-6448-4AFD-B810-167296A07736}" type="pres">
      <dgm:prSet presAssocID="{990E7F8D-3850-455A-BCF0-3C310751317B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5DF7404-553E-4E2B-93DC-64F6DA4354DB}" type="presOf" srcId="{FB99C2DD-10A6-4907-843A-86C2A369C2AA}" destId="{CD61E820-D21F-48A6-BBD2-DB47041F9191}" srcOrd="0" destOrd="2" presId="urn:microsoft.com/office/officeart/2005/8/layout/process3"/>
    <dgm:cxn modelId="{6DDB7E06-714A-47A9-9F2F-D5E0BC50425C}" type="presOf" srcId="{4E4A88EF-9F65-49A2-BA65-E43301125D63}" destId="{8F62DE6B-4302-4701-A49E-7F0A91122B0C}" srcOrd="0" destOrd="0" presId="urn:microsoft.com/office/officeart/2005/8/layout/process3"/>
    <dgm:cxn modelId="{2394810B-0317-494A-A0A3-C4C72C34A25B}" type="presOf" srcId="{E560F63E-855B-4F1B-A5B7-55A535037139}" destId="{85A12F49-9346-4B8E-A401-626BC31A05C3}" srcOrd="1" destOrd="0" presId="urn:microsoft.com/office/officeart/2005/8/layout/process3"/>
    <dgm:cxn modelId="{4FDABD0D-D953-40D5-B5D0-1CD73317C192}" type="presOf" srcId="{9EB5BF0D-5C71-4472-8A7D-10C5BE96E742}" destId="{5995AD67-934C-41E2-BBD4-0DE164697680}" srcOrd="0" destOrd="0" presId="urn:microsoft.com/office/officeart/2005/8/layout/process3"/>
    <dgm:cxn modelId="{52C0DC0F-ECE3-4C27-ADA5-0142BCA37FA3}" srcId="{77F9348E-67E2-4536-B6E2-31D5D47EA12E}" destId="{BA654429-D28D-4028-9951-BEEF63CEC919}" srcOrd="0" destOrd="0" parTransId="{96C769AD-E0DE-4AB5-BF9C-25A6FE077923}" sibTransId="{6AB5C582-5094-4CCF-9F64-E4DC40A3CDB6}"/>
    <dgm:cxn modelId="{842B071A-F596-42F9-8352-59D3CCD0E5FA}" srcId="{BAFA4C97-15D8-49E4-94A0-32D4E7894E75}" destId="{4E4A88EF-9F65-49A2-BA65-E43301125D63}" srcOrd="0" destOrd="0" parTransId="{7C3185D6-020E-41B8-A7C8-EAE390783521}" sibTransId="{8C6B8A47-FA19-4345-82C0-FA5E6103BBF5}"/>
    <dgm:cxn modelId="{C2A3421B-CE0A-44CB-90B1-6258E1C2481C}" srcId="{93A43A2D-3339-4603-8D26-88E6839C6BE2}" destId="{DA671913-F813-4DB7-949A-51CCA8551D02}" srcOrd="1" destOrd="0" parTransId="{94D3B20A-D59A-488A-88F5-6906108C1F8C}" sibTransId="{30455028-A565-4E05-B15E-48951CDA4DC1}"/>
    <dgm:cxn modelId="{8FC09B1B-A262-4AB0-ADD4-FF11F25C26E9}" type="presOf" srcId="{93A43A2D-3339-4603-8D26-88E6839C6BE2}" destId="{8AD0720A-9099-4F67-9719-5A2BACD2CE1B}" srcOrd="1" destOrd="0" presId="urn:microsoft.com/office/officeart/2005/8/layout/process3"/>
    <dgm:cxn modelId="{9FAB841D-6BE0-40FF-BC0E-468B61199D93}" type="presOf" srcId="{FAE10D9C-5F64-4056-9B1E-F6C85A6995EB}" destId="{98CB6DF8-6448-4AFD-B810-167296A07736}" srcOrd="0" destOrd="1" presId="urn:microsoft.com/office/officeart/2005/8/layout/process3"/>
    <dgm:cxn modelId="{5B908C1E-38AA-4546-AB59-B0210F09AD24}" type="presOf" srcId="{BA654429-D28D-4028-9951-BEEF63CEC919}" destId="{1F7C7FE8-2EBD-43C3-BF6D-7F133AAD9BE0}" srcOrd="0" destOrd="0" presId="urn:microsoft.com/office/officeart/2005/8/layout/process3"/>
    <dgm:cxn modelId="{A772251F-2DF1-4D4F-9407-8D27EE36BD79}" type="presOf" srcId="{DA671913-F813-4DB7-949A-51CCA8551D02}" destId="{CD61E820-D21F-48A6-BBD2-DB47041F9191}" srcOrd="0" destOrd="1" presId="urn:microsoft.com/office/officeart/2005/8/layout/process3"/>
    <dgm:cxn modelId="{C3821420-3B6D-4B88-93A5-8094752B13DF}" srcId="{BAFA4C97-15D8-49E4-94A0-32D4E7894E75}" destId="{6E9398CE-C4E8-4ABE-9656-C71099E7E9E6}" srcOrd="1" destOrd="0" parTransId="{7C67D933-502F-40B6-AE36-00B3671551C3}" sibTransId="{8682ABEA-AC31-4C22-B36E-DF2255FDF648}"/>
    <dgm:cxn modelId="{AA9A3725-596B-4FA8-83F7-0A08D62495B3}" srcId="{990E7F8D-3850-455A-BCF0-3C310751317B}" destId="{C0F093A8-B00D-4322-8FF7-F6B7E6B9F725}" srcOrd="0" destOrd="0" parTransId="{04AFC6A3-B6C3-4F12-9C6D-81D3E4E1F1DD}" sibTransId="{D607271B-9B03-4B92-AD1D-6A6273D656A6}"/>
    <dgm:cxn modelId="{C80AD026-42D8-4336-95AA-8F17C29716B2}" srcId="{77F9348E-67E2-4536-B6E2-31D5D47EA12E}" destId="{7FCC253D-06A3-45B1-8F7B-55C8F928E931}" srcOrd="1" destOrd="0" parTransId="{13A73E0A-2CA1-440B-8EFA-876432BE0931}" sibTransId="{B7F1C7CE-4F1B-418E-A392-55DA992E56AE}"/>
    <dgm:cxn modelId="{D74F5529-0267-42DD-AEA5-ACF5CC77B1CA}" type="presOf" srcId="{77F9348E-67E2-4536-B6E2-31D5D47EA12E}" destId="{7B1AA050-F5C3-42EE-9A15-33D740FF51BD}" srcOrd="0" destOrd="0" presId="urn:microsoft.com/office/officeart/2005/8/layout/process3"/>
    <dgm:cxn modelId="{C4037235-EFAC-49D4-926A-57CD8986447A}" type="presOf" srcId="{BAFA4C97-15D8-49E4-94A0-32D4E7894E75}" destId="{70584D0B-1783-4C0B-BA96-5DF51B154F0F}" srcOrd="0" destOrd="0" presId="urn:microsoft.com/office/officeart/2005/8/layout/process3"/>
    <dgm:cxn modelId="{1805FB3F-820C-4EAC-99EE-17D2FBE8BDCB}" srcId="{990E7F8D-3850-455A-BCF0-3C310751317B}" destId="{FAE10D9C-5F64-4056-9B1E-F6C85A6995EB}" srcOrd="1" destOrd="0" parTransId="{303CAA0A-1B62-4A44-B8C4-1CE7B0181EE9}" sibTransId="{7EC9B14F-3239-461E-84AD-715687C0AE7A}"/>
    <dgm:cxn modelId="{83399C5F-A306-42B8-8223-2BE4FB21A545}" srcId="{4A020B74-17A9-451F-8CD0-D84C7DDF4159}" destId="{93A43A2D-3339-4603-8D26-88E6839C6BE2}" srcOrd="1" destOrd="0" parTransId="{5EAF6D10-998B-4EBE-A765-7BE07210ED2B}" sibTransId="{9EB5BF0D-5C71-4472-8A7D-10C5BE96E742}"/>
    <dgm:cxn modelId="{F9B5A969-66E6-412A-8F19-AF8F272E9CE8}" srcId="{93A43A2D-3339-4603-8D26-88E6839C6BE2}" destId="{FB99C2DD-10A6-4907-843A-86C2A369C2AA}" srcOrd="2" destOrd="0" parTransId="{5830B6EA-94CD-49C3-B4FB-080BA6D1C578}" sibTransId="{83E56405-B74D-4368-A313-5A07ED14E675}"/>
    <dgm:cxn modelId="{C31BC06D-7E4A-4B48-B12F-1C9DD8E9FC1A}" type="presOf" srcId="{08EB5985-D15D-4E3C-8BAF-76631126F59C}" destId="{8052894A-DCAB-4CE1-855C-4D3514E5D546}" srcOrd="0" destOrd="0" presId="urn:microsoft.com/office/officeart/2005/8/layout/process3"/>
    <dgm:cxn modelId="{C0E63772-3A0D-40C8-9646-2B7BFE4B009B}" type="presOf" srcId="{77F9348E-67E2-4536-B6E2-31D5D47EA12E}" destId="{9536178E-7268-4CC7-926A-9BF9545CC464}" srcOrd="1" destOrd="0" presId="urn:microsoft.com/office/officeart/2005/8/layout/process3"/>
    <dgm:cxn modelId="{25225372-C228-4B3E-8D93-0CC7D4DC9070}" type="presOf" srcId="{990E7F8D-3850-455A-BCF0-3C310751317B}" destId="{0C528C10-3AD1-4788-90F8-B0A3B862DAD9}" srcOrd="1" destOrd="0" presId="urn:microsoft.com/office/officeart/2005/8/layout/process3"/>
    <dgm:cxn modelId="{3813027A-BE6D-4135-BBAB-FABA450B89E7}" srcId="{93A43A2D-3339-4603-8D26-88E6839C6BE2}" destId="{AB998A7D-D839-43D8-BCFE-13293CC5069C}" srcOrd="0" destOrd="0" parTransId="{3D94D5F1-59F8-454B-B09F-8B5DB7B36640}" sibTransId="{C71888A9-6B26-473A-B722-BC781DAAA745}"/>
    <dgm:cxn modelId="{8587C07C-156B-48FE-9EA9-4E9FCA1955B6}" type="presOf" srcId="{1F931443-F7B8-4978-89F6-EEF4FB077C15}" destId="{E767E672-CE6D-436C-BC4B-D243613AA86F}" srcOrd="0" destOrd="0" presId="urn:microsoft.com/office/officeart/2005/8/layout/process3"/>
    <dgm:cxn modelId="{1381FD7C-CDD3-47D9-AEDC-524938819FA4}" srcId="{4A020B74-17A9-451F-8CD0-D84C7DDF4159}" destId="{990E7F8D-3850-455A-BCF0-3C310751317B}" srcOrd="4" destOrd="0" parTransId="{4B764073-34AF-4245-B102-F4BDAC83EB9E}" sibTransId="{EF791DD8-D553-40F7-A22E-0567A01D46BE}"/>
    <dgm:cxn modelId="{46B5CD7F-7FB4-44D6-AA92-A44DC4BCBBD7}" type="presOf" srcId="{4A020B74-17A9-451F-8CD0-D84C7DDF4159}" destId="{90DD052C-1422-4753-8AC5-22979EDC8585}" srcOrd="0" destOrd="0" presId="urn:microsoft.com/office/officeart/2005/8/layout/process3"/>
    <dgm:cxn modelId="{82E0CE83-7617-4071-8F6E-8A775D97FB0B}" type="presOf" srcId="{DB6E9355-36EF-4129-A9AF-AB3D9DE4D689}" destId="{AB04D7C0-440E-439A-848A-01C36DA8B104}" srcOrd="0" destOrd="0" presId="urn:microsoft.com/office/officeart/2005/8/layout/process3"/>
    <dgm:cxn modelId="{38D73789-A8D9-4656-85BA-36B19E786FB3}" type="presOf" srcId="{7FCC253D-06A3-45B1-8F7B-55C8F928E931}" destId="{1F7C7FE8-2EBD-43C3-BF6D-7F133AAD9BE0}" srcOrd="0" destOrd="1" presId="urn:microsoft.com/office/officeart/2005/8/layout/process3"/>
    <dgm:cxn modelId="{5D0C6793-9F32-484E-9C3A-F3C5F894BF57}" srcId="{4A020B74-17A9-451F-8CD0-D84C7DDF4159}" destId="{77F9348E-67E2-4536-B6E2-31D5D47EA12E}" srcOrd="0" destOrd="0" parTransId="{00A2ED88-E163-4065-899A-0BBF2B526ABE}" sibTransId="{08EB5985-D15D-4E3C-8BAF-76631126F59C}"/>
    <dgm:cxn modelId="{A5ECC595-265A-4D76-AD8A-16912314EDFB}" srcId="{DB6E9355-36EF-4129-A9AF-AB3D9DE4D689}" destId="{95910611-3996-40D8-B5BE-159DED349399}" srcOrd="0" destOrd="0" parTransId="{1EF326BC-DE9C-493E-BF9C-CC58D6B7E456}" sibTransId="{67CD3895-5C97-4B97-9B8D-B7C088FEDFCA}"/>
    <dgm:cxn modelId="{BB6CC196-3DE9-4007-B3E6-EA3643B90BAD}" type="presOf" srcId="{1F931443-F7B8-4978-89F6-EEF4FB077C15}" destId="{34BE8A0A-ED80-4A21-9F19-8B435AD2C79C}" srcOrd="1" destOrd="0" presId="urn:microsoft.com/office/officeart/2005/8/layout/process3"/>
    <dgm:cxn modelId="{BBF42F97-1FC8-40B1-88E1-848B31A46D8D}" type="presOf" srcId="{AB998A7D-D839-43D8-BCFE-13293CC5069C}" destId="{CD61E820-D21F-48A6-BBD2-DB47041F9191}" srcOrd="0" destOrd="0" presId="urn:microsoft.com/office/officeart/2005/8/layout/process3"/>
    <dgm:cxn modelId="{33941EA1-0B54-45DC-94F8-F30D3EB92DDA}" type="presOf" srcId="{990E7F8D-3850-455A-BCF0-3C310751317B}" destId="{DA1A888C-614B-4C7F-B694-EB03355620CE}" srcOrd="0" destOrd="0" presId="urn:microsoft.com/office/officeart/2005/8/layout/process3"/>
    <dgm:cxn modelId="{AF9659A6-EAA3-4BF3-8A74-3574A6CDCA32}" type="presOf" srcId="{DB6E9355-36EF-4129-A9AF-AB3D9DE4D689}" destId="{EEA69776-2BCE-4692-9B1D-AD0E0CA1100C}" srcOrd="1" destOrd="0" presId="urn:microsoft.com/office/officeart/2005/8/layout/process3"/>
    <dgm:cxn modelId="{F79F9DAB-B583-485C-A482-9321FB371056}" srcId="{4A020B74-17A9-451F-8CD0-D84C7DDF4159}" destId="{DB6E9355-36EF-4129-A9AF-AB3D9DE4D689}" srcOrd="3" destOrd="0" parTransId="{24C1F421-78BE-400B-9464-3AD4FC19EDC6}" sibTransId="{1F931443-F7B8-4978-89F6-EEF4FB077C15}"/>
    <dgm:cxn modelId="{D1A988AD-F2BC-4215-9173-1763F24EF9DC}" srcId="{4A020B74-17A9-451F-8CD0-D84C7DDF4159}" destId="{BAFA4C97-15D8-49E4-94A0-32D4E7894E75}" srcOrd="2" destOrd="0" parTransId="{03BC130F-F519-422C-ABFF-CC0870D30F41}" sibTransId="{E560F63E-855B-4F1B-A5B7-55A535037139}"/>
    <dgm:cxn modelId="{D62E60D7-4CA3-4A41-9D5B-E655BBB300B4}" type="presOf" srcId="{95910611-3996-40D8-B5BE-159DED349399}" destId="{6DFFFBDF-F15F-43AA-BC27-4269D029DA02}" srcOrd="0" destOrd="0" presId="urn:microsoft.com/office/officeart/2005/8/layout/process3"/>
    <dgm:cxn modelId="{9892F0DA-9508-4CFA-BE6F-784CE5275F7A}" type="presOf" srcId="{C0F093A8-B00D-4322-8FF7-F6B7E6B9F725}" destId="{98CB6DF8-6448-4AFD-B810-167296A07736}" srcOrd="0" destOrd="0" presId="urn:microsoft.com/office/officeart/2005/8/layout/process3"/>
    <dgm:cxn modelId="{8A2C6DDC-991D-4762-9705-3CECA6CB3FA6}" type="presOf" srcId="{E560F63E-855B-4F1B-A5B7-55A535037139}" destId="{828194DA-8D9B-491C-997E-6097408C9BB3}" srcOrd="0" destOrd="0" presId="urn:microsoft.com/office/officeart/2005/8/layout/process3"/>
    <dgm:cxn modelId="{6B0749E2-04E5-41A6-BB6F-23408C907A5F}" type="presOf" srcId="{9EB5BF0D-5C71-4472-8A7D-10C5BE96E742}" destId="{2F76A492-113B-4D89-A8A4-7921A282C0D7}" srcOrd="1" destOrd="0" presId="urn:microsoft.com/office/officeart/2005/8/layout/process3"/>
    <dgm:cxn modelId="{F392DFE3-7637-4E48-8A8D-CE4F742DA6C0}" type="presOf" srcId="{BAFA4C97-15D8-49E4-94A0-32D4E7894E75}" destId="{F94878E5-F063-4924-AD05-B133BEE1A355}" srcOrd="1" destOrd="0" presId="urn:microsoft.com/office/officeart/2005/8/layout/process3"/>
    <dgm:cxn modelId="{DA95E5EC-E9D6-4111-9031-FDA1252177CA}" type="presOf" srcId="{08EB5985-D15D-4E3C-8BAF-76631126F59C}" destId="{567AC2FB-1DD1-4255-9DE8-977767394306}" srcOrd="1" destOrd="0" presId="urn:microsoft.com/office/officeart/2005/8/layout/process3"/>
    <dgm:cxn modelId="{49FB93F0-F3ED-4088-B344-560AD6C927A9}" type="presOf" srcId="{6E9398CE-C4E8-4ABE-9656-C71099E7E9E6}" destId="{8F62DE6B-4302-4701-A49E-7F0A91122B0C}" srcOrd="0" destOrd="1" presId="urn:microsoft.com/office/officeart/2005/8/layout/process3"/>
    <dgm:cxn modelId="{BCE59EF0-F981-4206-B731-9B3C4EF18F9E}" type="presOf" srcId="{93A43A2D-3339-4603-8D26-88E6839C6BE2}" destId="{F360EA37-29C6-48DE-B61F-AFD702DE5941}" srcOrd="0" destOrd="0" presId="urn:microsoft.com/office/officeart/2005/8/layout/process3"/>
    <dgm:cxn modelId="{7B603BDF-891A-4871-BED6-21A1E7C57B0B}" type="presParOf" srcId="{90DD052C-1422-4753-8AC5-22979EDC8585}" destId="{C67F1341-5224-4E3B-A1CE-672A3EB870AB}" srcOrd="0" destOrd="0" presId="urn:microsoft.com/office/officeart/2005/8/layout/process3"/>
    <dgm:cxn modelId="{83C493A7-F8AF-4505-BA3A-243B0A41447E}" type="presParOf" srcId="{C67F1341-5224-4E3B-A1CE-672A3EB870AB}" destId="{7B1AA050-F5C3-42EE-9A15-33D740FF51BD}" srcOrd="0" destOrd="0" presId="urn:microsoft.com/office/officeart/2005/8/layout/process3"/>
    <dgm:cxn modelId="{3F214765-1FC6-4533-9525-0FF81AE00F04}" type="presParOf" srcId="{C67F1341-5224-4E3B-A1CE-672A3EB870AB}" destId="{9536178E-7268-4CC7-926A-9BF9545CC464}" srcOrd="1" destOrd="0" presId="urn:microsoft.com/office/officeart/2005/8/layout/process3"/>
    <dgm:cxn modelId="{7FE835EC-6CA8-4642-B356-BA3552FB87FA}" type="presParOf" srcId="{C67F1341-5224-4E3B-A1CE-672A3EB870AB}" destId="{1F7C7FE8-2EBD-43C3-BF6D-7F133AAD9BE0}" srcOrd="2" destOrd="0" presId="urn:microsoft.com/office/officeart/2005/8/layout/process3"/>
    <dgm:cxn modelId="{7A8030AA-41B6-40E2-A1D7-6230F67D0BAE}" type="presParOf" srcId="{90DD052C-1422-4753-8AC5-22979EDC8585}" destId="{8052894A-DCAB-4CE1-855C-4D3514E5D546}" srcOrd="1" destOrd="0" presId="urn:microsoft.com/office/officeart/2005/8/layout/process3"/>
    <dgm:cxn modelId="{E96093A3-E2E5-484D-BE2D-8DC566D09F33}" type="presParOf" srcId="{8052894A-DCAB-4CE1-855C-4D3514E5D546}" destId="{567AC2FB-1DD1-4255-9DE8-977767394306}" srcOrd="0" destOrd="0" presId="urn:microsoft.com/office/officeart/2005/8/layout/process3"/>
    <dgm:cxn modelId="{19C77A55-2629-403C-9CCE-F1212426170B}" type="presParOf" srcId="{90DD052C-1422-4753-8AC5-22979EDC8585}" destId="{37D8D5F6-065A-4EE9-BF39-6CFC1FC0CE02}" srcOrd="2" destOrd="0" presId="urn:microsoft.com/office/officeart/2005/8/layout/process3"/>
    <dgm:cxn modelId="{0B931C19-56F1-49D8-88D9-B403502962F5}" type="presParOf" srcId="{37D8D5F6-065A-4EE9-BF39-6CFC1FC0CE02}" destId="{F360EA37-29C6-48DE-B61F-AFD702DE5941}" srcOrd="0" destOrd="0" presId="urn:microsoft.com/office/officeart/2005/8/layout/process3"/>
    <dgm:cxn modelId="{03A0CC2C-902A-4EAA-8145-AA3C81A13035}" type="presParOf" srcId="{37D8D5F6-065A-4EE9-BF39-6CFC1FC0CE02}" destId="{8AD0720A-9099-4F67-9719-5A2BACD2CE1B}" srcOrd="1" destOrd="0" presId="urn:microsoft.com/office/officeart/2005/8/layout/process3"/>
    <dgm:cxn modelId="{7E957F7D-7D5E-4664-ADF7-FF868E29147B}" type="presParOf" srcId="{37D8D5F6-065A-4EE9-BF39-6CFC1FC0CE02}" destId="{CD61E820-D21F-48A6-BBD2-DB47041F9191}" srcOrd="2" destOrd="0" presId="urn:microsoft.com/office/officeart/2005/8/layout/process3"/>
    <dgm:cxn modelId="{E673CE57-5B09-4C57-BC6A-0E8258A8A90F}" type="presParOf" srcId="{90DD052C-1422-4753-8AC5-22979EDC8585}" destId="{5995AD67-934C-41E2-BBD4-0DE164697680}" srcOrd="3" destOrd="0" presId="urn:microsoft.com/office/officeart/2005/8/layout/process3"/>
    <dgm:cxn modelId="{296FE8E0-A3BF-491A-8F0B-FC9ED948D3CF}" type="presParOf" srcId="{5995AD67-934C-41E2-BBD4-0DE164697680}" destId="{2F76A492-113B-4D89-A8A4-7921A282C0D7}" srcOrd="0" destOrd="0" presId="urn:microsoft.com/office/officeart/2005/8/layout/process3"/>
    <dgm:cxn modelId="{9226EA14-8B76-4562-8F7F-744C7EA32F4F}" type="presParOf" srcId="{90DD052C-1422-4753-8AC5-22979EDC8585}" destId="{B0663E79-244A-451C-A950-EDC2EFD835EB}" srcOrd="4" destOrd="0" presId="urn:microsoft.com/office/officeart/2005/8/layout/process3"/>
    <dgm:cxn modelId="{2F2DAEAC-0FB7-4E58-9939-889A056F26D8}" type="presParOf" srcId="{B0663E79-244A-451C-A950-EDC2EFD835EB}" destId="{70584D0B-1783-4C0B-BA96-5DF51B154F0F}" srcOrd="0" destOrd="0" presId="urn:microsoft.com/office/officeart/2005/8/layout/process3"/>
    <dgm:cxn modelId="{7E169DE6-B2D9-4E3F-8032-8BB5752B1866}" type="presParOf" srcId="{B0663E79-244A-451C-A950-EDC2EFD835EB}" destId="{F94878E5-F063-4924-AD05-B133BEE1A355}" srcOrd="1" destOrd="0" presId="urn:microsoft.com/office/officeart/2005/8/layout/process3"/>
    <dgm:cxn modelId="{F3732B15-B88B-4938-A8EB-7ECE2C0A2EB8}" type="presParOf" srcId="{B0663E79-244A-451C-A950-EDC2EFD835EB}" destId="{8F62DE6B-4302-4701-A49E-7F0A91122B0C}" srcOrd="2" destOrd="0" presId="urn:microsoft.com/office/officeart/2005/8/layout/process3"/>
    <dgm:cxn modelId="{26BB8F27-5F88-4491-B23F-45890FCD18CD}" type="presParOf" srcId="{90DD052C-1422-4753-8AC5-22979EDC8585}" destId="{828194DA-8D9B-491C-997E-6097408C9BB3}" srcOrd="5" destOrd="0" presId="urn:microsoft.com/office/officeart/2005/8/layout/process3"/>
    <dgm:cxn modelId="{23CC37A2-B4E1-4DBA-8B19-8B547D956047}" type="presParOf" srcId="{828194DA-8D9B-491C-997E-6097408C9BB3}" destId="{85A12F49-9346-4B8E-A401-626BC31A05C3}" srcOrd="0" destOrd="0" presId="urn:microsoft.com/office/officeart/2005/8/layout/process3"/>
    <dgm:cxn modelId="{8D30395B-B09F-4FAE-9C78-DDAC4901D468}" type="presParOf" srcId="{90DD052C-1422-4753-8AC5-22979EDC8585}" destId="{B508A240-BC69-44AB-ACBD-ED4F82A2DDAD}" srcOrd="6" destOrd="0" presId="urn:microsoft.com/office/officeart/2005/8/layout/process3"/>
    <dgm:cxn modelId="{321E796E-9EAF-4376-A6C2-BC42B2A43315}" type="presParOf" srcId="{B508A240-BC69-44AB-ACBD-ED4F82A2DDAD}" destId="{AB04D7C0-440E-439A-848A-01C36DA8B104}" srcOrd="0" destOrd="0" presId="urn:microsoft.com/office/officeart/2005/8/layout/process3"/>
    <dgm:cxn modelId="{CE38FE2B-2939-4C7E-BD28-BCD0A6731359}" type="presParOf" srcId="{B508A240-BC69-44AB-ACBD-ED4F82A2DDAD}" destId="{EEA69776-2BCE-4692-9B1D-AD0E0CA1100C}" srcOrd="1" destOrd="0" presId="urn:microsoft.com/office/officeart/2005/8/layout/process3"/>
    <dgm:cxn modelId="{0998EF2A-261D-4B8A-ADB8-0C37A9162EF9}" type="presParOf" srcId="{B508A240-BC69-44AB-ACBD-ED4F82A2DDAD}" destId="{6DFFFBDF-F15F-43AA-BC27-4269D029DA02}" srcOrd="2" destOrd="0" presId="urn:microsoft.com/office/officeart/2005/8/layout/process3"/>
    <dgm:cxn modelId="{7EEFB754-6927-4794-9064-1D480FDC43BF}" type="presParOf" srcId="{90DD052C-1422-4753-8AC5-22979EDC8585}" destId="{E767E672-CE6D-436C-BC4B-D243613AA86F}" srcOrd="7" destOrd="0" presId="urn:microsoft.com/office/officeart/2005/8/layout/process3"/>
    <dgm:cxn modelId="{4977DC92-89EC-4FD6-8F48-9A5C6D4B7C66}" type="presParOf" srcId="{E767E672-CE6D-436C-BC4B-D243613AA86F}" destId="{34BE8A0A-ED80-4A21-9F19-8B435AD2C79C}" srcOrd="0" destOrd="0" presId="urn:microsoft.com/office/officeart/2005/8/layout/process3"/>
    <dgm:cxn modelId="{2DBA0809-BC91-4D65-A8B1-D66BF93C4B1C}" type="presParOf" srcId="{90DD052C-1422-4753-8AC5-22979EDC8585}" destId="{B63F4A5F-9C0A-4567-8953-7069DEAA2DCB}" srcOrd="8" destOrd="0" presId="urn:microsoft.com/office/officeart/2005/8/layout/process3"/>
    <dgm:cxn modelId="{6023619B-3EF7-439B-8272-B1E1B96D4260}" type="presParOf" srcId="{B63F4A5F-9C0A-4567-8953-7069DEAA2DCB}" destId="{DA1A888C-614B-4C7F-B694-EB03355620CE}" srcOrd="0" destOrd="0" presId="urn:microsoft.com/office/officeart/2005/8/layout/process3"/>
    <dgm:cxn modelId="{8EDF8095-E350-4EED-BDB1-25ED79A748D3}" type="presParOf" srcId="{B63F4A5F-9C0A-4567-8953-7069DEAA2DCB}" destId="{0C528C10-3AD1-4788-90F8-B0A3B862DAD9}" srcOrd="1" destOrd="0" presId="urn:microsoft.com/office/officeart/2005/8/layout/process3"/>
    <dgm:cxn modelId="{1A10A164-372B-4D80-B326-B08B4F6A7910}" type="presParOf" srcId="{B63F4A5F-9C0A-4567-8953-7069DEAA2DCB}" destId="{98CB6DF8-6448-4AFD-B810-167296A0773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6178E-7268-4CC7-926A-9BF9545CC464}">
      <dsp:nvSpPr>
        <dsp:cNvPr id="0" name=""/>
        <dsp:cNvSpPr/>
      </dsp:nvSpPr>
      <dsp:spPr>
        <a:xfrm>
          <a:off x="5693" y="929774"/>
          <a:ext cx="1284496" cy="6048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Define</a:t>
          </a:r>
        </a:p>
      </dsp:txBody>
      <dsp:txXfrm>
        <a:off x="5693" y="929774"/>
        <a:ext cx="1284496" cy="403200"/>
      </dsp:txXfrm>
    </dsp:sp>
    <dsp:sp modelId="{1F7C7FE8-2EBD-43C3-BF6D-7F133AAD9BE0}">
      <dsp:nvSpPr>
        <dsp:cNvPr id="0" name=""/>
        <dsp:cNvSpPr/>
      </dsp:nvSpPr>
      <dsp:spPr>
        <a:xfrm>
          <a:off x="268782" y="1332974"/>
          <a:ext cx="1284496" cy="1130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Business question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Data source </a:t>
          </a:r>
        </a:p>
      </dsp:txBody>
      <dsp:txXfrm>
        <a:off x="301880" y="1366072"/>
        <a:ext cx="1218300" cy="1063866"/>
      </dsp:txXfrm>
    </dsp:sp>
    <dsp:sp modelId="{8052894A-DCAB-4CE1-855C-4D3514E5D546}">
      <dsp:nvSpPr>
        <dsp:cNvPr id="0" name=""/>
        <dsp:cNvSpPr/>
      </dsp:nvSpPr>
      <dsp:spPr>
        <a:xfrm>
          <a:off x="1484913" y="971473"/>
          <a:ext cx="412816" cy="319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>
        <a:off x="1484913" y="1035433"/>
        <a:ext cx="316875" cy="191882"/>
      </dsp:txXfrm>
    </dsp:sp>
    <dsp:sp modelId="{8AD0720A-9099-4F67-9719-5A2BACD2CE1B}">
      <dsp:nvSpPr>
        <dsp:cNvPr id="0" name=""/>
        <dsp:cNvSpPr/>
      </dsp:nvSpPr>
      <dsp:spPr>
        <a:xfrm>
          <a:off x="2069088" y="929774"/>
          <a:ext cx="1284496" cy="604800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Prepare </a:t>
          </a:r>
        </a:p>
      </dsp:txBody>
      <dsp:txXfrm>
        <a:off x="2069088" y="929774"/>
        <a:ext cx="1284496" cy="403200"/>
      </dsp:txXfrm>
    </dsp:sp>
    <dsp:sp modelId="{CD61E820-D21F-48A6-BBD2-DB47041F9191}">
      <dsp:nvSpPr>
        <dsp:cNvPr id="0" name=""/>
        <dsp:cNvSpPr/>
      </dsp:nvSpPr>
      <dsp:spPr>
        <a:xfrm>
          <a:off x="2332178" y="1332974"/>
          <a:ext cx="1284496" cy="1130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Data load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Data clean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Data transform</a:t>
          </a:r>
        </a:p>
      </dsp:txBody>
      <dsp:txXfrm>
        <a:off x="2365276" y="1366072"/>
        <a:ext cx="1218300" cy="1063866"/>
      </dsp:txXfrm>
    </dsp:sp>
    <dsp:sp modelId="{5995AD67-934C-41E2-BBD4-0DE164697680}">
      <dsp:nvSpPr>
        <dsp:cNvPr id="0" name=""/>
        <dsp:cNvSpPr/>
      </dsp:nvSpPr>
      <dsp:spPr>
        <a:xfrm>
          <a:off x="3548309" y="971473"/>
          <a:ext cx="412816" cy="319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>
        <a:off x="3548309" y="1035433"/>
        <a:ext cx="316875" cy="191882"/>
      </dsp:txXfrm>
    </dsp:sp>
    <dsp:sp modelId="{F94878E5-F063-4924-AD05-B133BEE1A355}">
      <dsp:nvSpPr>
        <dsp:cNvPr id="0" name=""/>
        <dsp:cNvSpPr/>
      </dsp:nvSpPr>
      <dsp:spPr>
        <a:xfrm>
          <a:off x="4132484" y="929774"/>
          <a:ext cx="1284496" cy="60480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Explore</a:t>
          </a:r>
        </a:p>
      </dsp:txBody>
      <dsp:txXfrm>
        <a:off x="4132484" y="929774"/>
        <a:ext cx="1284496" cy="403200"/>
      </dsp:txXfrm>
    </dsp:sp>
    <dsp:sp modelId="{8F62DE6B-4302-4701-A49E-7F0A91122B0C}">
      <dsp:nvSpPr>
        <dsp:cNvPr id="0" name=""/>
        <dsp:cNvSpPr/>
      </dsp:nvSpPr>
      <dsp:spPr>
        <a:xfrm>
          <a:off x="4395574" y="1332974"/>
          <a:ext cx="1284496" cy="1130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Feature Profiling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Correlation matrix  </a:t>
          </a:r>
        </a:p>
      </dsp:txBody>
      <dsp:txXfrm>
        <a:off x="4428672" y="1366072"/>
        <a:ext cx="1218300" cy="1063866"/>
      </dsp:txXfrm>
    </dsp:sp>
    <dsp:sp modelId="{828194DA-8D9B-491C-997E-6097408C9BB3}">
      <dsp:nvSpPr>
        <dsp:cNvPr id="0" name=""/>
        <dsp:cNvSpPr/>
      </dsp:nvSpPr>
      <dsp:spPr>
        <a:xfrm>
          <a:off x="5611705" y="971473"/>
          <a:ext cx="412816" cy="319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>
        <a:off x="5611705" y="1035433"/>
        <a:ext cx="316875" cy="191882"/>
      </dsp:txXfrm>
    </dsp:sp>
    <dsp:sp modelId="{EEA69776-2BCE-4692-9B1D-AD0E0CA1100C}">
      <dsp:nvSpPr>
        <dsp:cNvPr id="0" name=""/>
        <dsp:cNvSpPr/>
      </dsp:nvSpPr>
      <dsp:spPr>
        <a:xfrm>
          <a:off x="6195880" y="929774"/>
          <a:ext cx="1284496" cy="604800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Hypothesize </a:t>
          </a:r>
        </a:p>
      </dsp:txBody>
      <dsp:txXfrm>
        <a:off x="6195880" y="929774"/>
        <a:ext cx="1284496" cy="403200"/>
      </dsp:txXfrm>
    </dsp:sp>
    <dsp:sp modelId="{6DFFFBDF-F15F-43AA-BC27-4269D029DA02}">
      <dsp:nvSpPr>
        <dsp:cNvPr id="0" name=""/>
        <dsp:cNvSpPr/>
      </dsp:nvSpPr>
      <dsp:spPr>
        <a:xfrm>
          <a:off x="6458970" y="1332974"/>
          <a:ext cx="1284496" cy="1130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Features impact assessment </a:t>
          </a:r>
        </a:p>
      </dsp:txBody>
      <dsp:txXfrm>
        <a:off x="6492068" y="1366072"/>
        <a:ext cx="1218300" cy="1063866"/>
      </dsp:txXfrm>
    </dsp:sp>
    <dsp:sp modelId="{E767E672-CE6D-436C-BC4B-D243613AA86F}">
      <dsp:nvSpPr>
        <dsp:cNvPr id="0" name=""/>
        <dsp:cNvSpPr/>
      </dsp:nvSpPr>
      <dsp:spPr>
        <a:xfrm>
          <a:off x="7675101" y="971473"/>
          <a:ext cx="412816" cy="319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>
        <a:off x="7675101" y="1035433"/>
        <a:ext cx="316875" cy="191882"/>
      </dsp:txXfrm>
    </dsp:sp>
    <dsp:sp modelId="{0C528C10-3AD1-4788-90F8-B0A3B862DAD9}">
      <dsp:nvSpPr>
        <dsp:cNvPr id="0" name=""/>
        <dsp:cNvSpPr/>
      </dsp:nvSpPr>
      <dsp:spPr>
        <a:xfrm>
          <a:off x="8259276" y="929774"/>
          <a:ext cx="1284496" cy="60480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Build Model</a:t>
          </a:r>
        </a:p>
      </dsp:txBody>
      <dsp:txXfrm>
        <a:off x="8259276" y="929774"/>
        <a:ext cx="1284496" cy="403200"/>
      </dsp:txXfrm>
    </dsp:sp>
    <dsp:sp modelId="{98CB6DF8-6448-4AFD-B810-167296A07736}">
      <dsp:nvSpPr>
        <dsp:cNvPr id="0" name=""/>
        <dsp:cNvSpPr/>
      </dsp:nvSpPr>
      <dsp:spPr>
        <a:xfrm>
          <a:off x="8522365" y="1332974"/>
          <a:ext cx="1284496" cy="1130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Prediction model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Model Cross validation</a:t>
          </a:r>
        </a:p>
      </dsp:txBody>
      <dsp:txXfrm>
        <a:off x="8555463" y="1366072"/>
        <a:ext cx="1218300" cy="106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EAEC-2493-4FE8-9E94-E8927B3A2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CA035-0EEB-4D7F-8272-3CE081B88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13E3-6482-40D6-8546-C38FB1E6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32D2-82A6-45E2-9103-977013B3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AD58-2525-4197-8747-73E3222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2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F0F2-E3A7-4A13-B36C-FE68C85B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F4A6-3B49-48E1-B99C-7F7C1DEAC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A0D3-9FEF-4849-AB4B-61CE5CFF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927C-1656-42CA-871C-3DC4BADA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BD4A-039A-422B-93FF-AE5BC941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42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D30E4-5FC2-490E-A394-28817DA78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6DF1C-C9CD-405B-B802-837238B1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1945-9DC3-4603-B975-BFDDCAFE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288F5-1838-4A2D-B38B-B395776D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C6B5-51BD-4C4C-A2DB-D164283C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3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5E23-9D2B-431E-B865-4BF50833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6680-436D-4443-9BA8-67041467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32C3-D4E4-4140-B970-59649F8A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1E76-50EC-4E90-B3BD-F4ABE00B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2A19-8872-4245-B98F-8EDE5DD0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2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EB05-3261-4FFD-A34F-69C486DD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739BE-47F2-4F22-95E7-6C997E81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54B3-CA54-4CA4-8F87-C1B41022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0E11-4AB3-4398-A462-35F8BAEC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AAE9-0670-4F8F-87C3-A0037435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84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1614-769F-4247-826F-9F3E5DFE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BF05-27E8-4FA6-8B50-9A3C8E3EA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A5FDD-14B1-4DB0-9F72-71DB1AF5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FFEF5-1873-4239-8360-5338CC68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C057F-686C-45CD-AA0D-01B5252E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0F0B-2399-4476-A983-D42BCBDE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41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1CDB-22AF-48DC-803E-F599272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5755-99BA-4DE0-B960-810C3FEB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407AC-5084-466B-8767-BDE91F370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300F6-FE6F-4626-BAC4-9E22E4875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7EA5D-E93E-41E7-ACBD-37E48174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F923F-8732-43A2-8034-03D8E031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F53A8-CB7E-4189-A4AF-9368E395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1FD84-C930-40E0-94BD-8A41156B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52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5457-A38A-4300-A739-C6D75DEA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1C05C-F381-4A95-8F0F-BFBEF0C7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E8A5C-A0B6-47DA-9A15-43FC4324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4386B-039D-43A9-9BC0-64C2D627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25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9D583-6E05-44B9-9665-2DE60732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2DFE3-D524-4FBE-B755-055254D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856EC-C6F6-4711-A642-50B0AC7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7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748E-D6A3-4CF6-A444-7F8329FA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696E-1A51-4C6E-A6EA-0612CFA0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7432E-5B02-4A7E-9994-92402E67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0ECF-B0B1-45DB-8F88-F5C3AA11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4CC7-938A-4DDD-A4E6-962466ED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B7683-B663-4958-9708-FCDB22A6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4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AA43-C6E8-4C6A-9E41-46D90201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844C0-E956-46EE-8D97-4BB08539E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D1BDA-CDE5-41D9-88AF-2D44DC964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B057-4F38-48E5-ADAB-1A5C8A2A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B1371-2847-4A81-B306-7AD7F8FB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0006-EC2B-4387-AE46-FD69D56D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3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760FD-4EE9-4BB7-B5B8-EDFF04A0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22B3-AA0C-44E4-85AE-00040FAA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5327-E55D-4CBC-9DBE-5C2F61861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95B6-2997-419E-BFFC-EDAAAAFCED7B}" type="datetimeFigureOut">
              <a:rPr lang="en-AU" smtClean="0"/>
              <a:t>26/07/2021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1209-5E00-4FD1-9FE8-9A718745A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5CAF-DBA3-4AA3-BB53-B413FFDA1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C412-4D84-4AC6-B7FC-AD1E9502D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3809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F269-38C6-4FF6-9E76-7EF382928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07583"/>
            <a:ext cx="11277600" cy="1655762"/>
          </a:xfrm>
        </p:spPr>
        <p:txBody>
          <a:bodyPr>
            <a:noAutofit/>
          </a:bodyPr>
          <a:lstStyle/>
          <a:p>
            <a:r>
              <a:rPr lang="en-AU" sz="4800" dirty="0">
                <a:solidFill>
                  <a:schemeClr val="bg1">
                    <a:lumMod val="95000"/>
                  </a:schemeClr>
                </a:solidFill>
              </a:rPr>
              <a:t>Garment Employees Productivity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8F2A6-7E6D-4077-A7E5-E714DF2C0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782" y="356754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Spring Dai</a:t>
            </a:r>
          </a:p>
          <a:p>
            <a:pPr algn="r"/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July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2943A-FCEF-4DFF-9547-9718F866D970}"/>
              </a:ext>
            </a:extLst>
          </p:cNvPr>
          <p:cNvSpPr txBox="1">
            <a:spLocks/>
          </p:cNvSpPr>
          <p:nvPr/>
        </p:nvSpPr>
        <p:spPr>
          <a:xfrm>
            <a:off x="-159026" y="446733"/>
            <a:ext cx="3648364" cy="595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>
                <a:solidFill>
                  <a:schemeClr val="bg1">
                    <a:lumMod val="95000"/>
                  </a:schemeClr>
                </a:solidFill>
              </a:rPr>
              <a:t>Mini-Project 1</a:t>
            </a:r>
          </a:p>
        </p:txBody>
      </p:sp>
    </p:spTree>
    <p:extLst>
      <p:ext uri="{BB962C8B-B14F-4D97-AF65-F5344CB8AC3E}">
        <p14:creationId xmlns:p14="http://schemas.microsoft.com/office/powerpoint/2010/main" val="103747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76" y="163451"/>
            <a:ext cx="10515600" cy="1325563"/>
          </a:xfrm>
        </p:spPr>
        <p:txBody>
          <a:bodyPr/>
          <a:lstStyle/>
          <a:p>
            <a:r>
              <a:rPr lang="en-AU" sz="4400" dirty="0">
                <a:solidFill>
                  <a:schemeClr val="bg1">
                    <a:lumMod val="95000"/>
                  </a:schemeClr>
                </a:solidFill>
              </a:rPr>
              <a:t>Hypothesis-1 </a:t>
            </a:r>
            <a:br>
              <a:rPr lang="en-AU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AU" dirty="0">
                <a:solidFill>
                  <a:srgbClr val="FFFF00"/>
                </a:solidFill>
              </a:rPr>
              <a:t>I</a:t>
            </a:r>
            <a:r>
              <a:rPr lang="en-AU" sz="4400" dirty="0">
                <a:solidFill>
                  <a:srgbClr val="FFFF00"/>
                </a:solidFill>
              </a:rPr>
              <a:t>ncent</a:t>
            </a:r>
            <a:r>
              <a:rPr lang="en-AU" dirty="0">
                <a:solidFill>
                  <a:srgbClr val="FFFF00"/>
                </a:solidFill>
              </a:rPr>
              <a:t>ive makes significant difference?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453DE-40E8-4284-BCD7-245281790345}"/>
              </a:ext>
            </a:extLst>
          </p:cNvPr>
          <p:cNvSpPr txBox="1"/>
          <p:nvPr/>
        </p:nvSpPr>
        <p:spPr>
          <a:xfrm>
            <a:off x="110776" y="1664505"/>
            <a:ext cx="8913151" cy="1754326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 panose="020F0502020204030204"/>
              </a:rPr>
              <a:t>Create 2 groups of each 100 samples with 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high</a:t>
            </a:r>
            <a:r>
              <a:rPr lang="en-US" dirty="0">
                <a:latin typeface="Calibri" panose="020F0502020204030204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low</a:t>
            </a:r>
            <a:r>
              <a:rPr lang="en-US" dirty="0">
                <a:latin typeface="Calibri" panose="020F0502020204030204"/>
              </a:rPr>
              <a:t> incentive records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Hypothesis using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Student’s T-Test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 samples)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Significance level(Alpha):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H0: There are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actual productivity between low and high incentive groups.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H1: There are differences in actual productivity between low and high incentive groups.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790B-6EBA-4245-915E-F4C804D9DE68}"/>
              </a:ext>
            </a:extLst>
          </p:cNvPr>
          <p:cNvSpPr txBox="1"/>
          <p:nvPr/>
        </p:nvSpPr>
        <p:spPr>
          <a:xfrm>
            <a:off x="110776" y="4270165"/>
            <a:ext cx="6410098" cy="923330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Result: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 panose="020F0502020204030204"/>
              </a:rPr>
              <a:t>P-Value is &lt; 0.05 </a:t>
            </a:r>
            <a:r>
              <a:rPr lang="en-US" sz="1400" dirty="0">
                <a:latin typeface="Calibri" panose="020F0502020204030204"/>
              </a:rPr>
              <a:t>(T-Test screenshot) </a:t>
            </a:r>
            <a:endParaRPr lang="en-US" dirty="0"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 panose="020F0502020204030204"/>
              </a:rPr>
              <a:t>We will reject the Null Hypothesis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6CF59-1429-40DE-9A94-8CDC9369436C}"/>
              </a:ext>
            </a:extLst>
          </p:cNvPr>
          <p:cNvSpPr txBox="1"/>
          <p:nvPr/>
        </p:nvSpPr>
        <p:spPr>
          <a:xfrm>
            <a:off x="110776" y="5793743"/>
            <a:ext cx="6410098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50"/>
                </a:solidFill>
                <a:latin typeface="Calibri" panose="020F0502020204030204"/>
              </a:rPr>
              <a:t>Conclusion: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 panose="020F0502020204030204"/>
              </a:rPr>
              <a:t>High and low incentive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 make significant difference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F4F4FD-734B-4C56-BC8D-B8E21509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085" y="3809783"/>
            <a:ext cx="5347915" cy="1754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A0E5A2-D648-4332-B057-3C4E103D1E07}"/>
              </a:ext>
            </a:extLst>
          </p:cNvPr>
          <p:cNvSpPr/>
          <p:nvPr/>
        </p:nvSpPr>
        <p:spPr>
          <a:xfrm>
            <a:off x="6844086" y="5193496"/>
            <a:ext cx="1764206" cy="4776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4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76" y="163451"/>
            <a:ext cx="10515600" cy="1325563"/>
          </a:xfrm>
        </p:spPr>
        <p:txBody>
          <a:bodyPr/>
          <a:lstStyle/>
          <a:p>
            <a:r>
              <a:rPr lang="en-AU" sz="4400" dirty="0">
                <a:solidFill>
                  <a:schemeClr val="bg1">
                    <a:lumMod val="95000"/>
                  </a:schemeClr>
                </a:solidFill>
              </a:rPr>
              <a:t>Hypothesis-2 </a:t>
            </a:r>
            <a:br>
              <a:rPr lang="en-AU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AU" dirty="0">
                <a:solidFill>
                  <a:srgbClr val="FFFF00"/>
                </a:solidFill>
              </a:rPr>
              <a:t>style change# makes significant difference?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453DE-40E8-4284-BCD7-245281790345}"/>
              </a:ext>
            </a:extLst>
          </p:cNvPr>
          <p:cNvSpPr txBox="1"/>
          <p:nvPr/>
        </p:nvSpPr>
        <p:spPr>
          <a:xfrm>
            <a:off x="110776" y="1664505"/>
            <a:ext cx="8913151" cy="1754326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Split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records into 3 groups per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no_of_style_change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feature value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(Available value screenshot)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Hypothesis using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One-way ANOVA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groups)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Significance level(Alpha):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H0: There are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actual productivity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among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different groups.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H1: There are differences in actual productivity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among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different groups.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790B-6EBA-4245-915E-F4C804D9DE68}"/>
              </a:ext>
            </a:extLst>
          </p:cNvPr>
          <p:cNvSpPr txBox="1"/>
          <p:nvPr/>
        </p:nvSpPr>
        <p:spPr>
          <a:xfrm>
            <a:off x="110776" y="4270165"/>
            <a:ext cx="6410098" cy="923330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P-Value is &lt; 0.05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(T-Test screenshot)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reject the Null Hypothesis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6CF59-1429-40DE-9A94-8CDC9369436C}"/>
              </a:ext>
            </a:extLst>
          </p:cNvPr>
          <p:cNvSpPr txBox="1"/>
          <p:nvPr/>
        </p:nvSpPr>
        <p:spPr>
          <a:xfrm>
            <a:off x="110776" y="5793743"/>
            <a:ext cx="6410098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 panose="020F0502020204030204"/>
              </a:rPr>
              <a:t>Style change#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 make significant difference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9E117-EEEF-4CD7-9FAC-478FAE5B5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554" y="1675856"/>
            <a:ext cx="2066925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BC5739-A48E-404E-8B7B-6B618DECB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45" y="3670041"/>
            <a:ext cx="4590473" cy="19641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52F5C6-B543-4109-B1A1-8A7189ECAABD}"/>
              </a:ext>
            </a:extLst>
          </p:cNvPr>
          <p:cNvSpPr/>
          <p:nvPr/>
        </p:nvSpPr>
        <p:spPr>
          <a:xfrm>
            <a:off x="7259721" y="5279166"/>
            <a:ext cx="1764206" cy="35501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66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76" y="163451"/>
            <a:ext cx="10515600" cy="1325563"/>
          </a:xfrm>
        </p:spPr>
        <p:txBody>
          <a:bodyPr/>
          <a:lstStyle/>
          <a:p>
            <a:r>
              <a:rPr lang="en-AU" sz="4400" dirty="0">
                <a:solidFill>
                  <a:schemeClr val="bg1">
                    <a:lumMod val="95000"/>
                  </a:schemeClr>
                </a:solidFill>
              </a:rPr>
              <a:t>Prediction Model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F5C64-1F90-4E29-A62B-5C90C3EF7D63}"/>
              </a:ext>
            </a:extLst>
          </p:cNvPr>
          <p:cNvSpPr txBox="1"/>
          <p:nvPr/>
        </p:nvSpPr>
        <p:spPr>
          <a:xfrm>
            <a:off x="110776" y="1230396"/>
            <a:ext cx="11499333" cy="1477328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F0"/>
                </a:solidFill>
                <a:latin typeface="Calibri" panose="020F0502020204030204"/>
              </a:rPr>
              <a:t>Consideration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 panose="020F0502020204030204"/>
              </a:rPr>
              <a:t>Put all 10 numerical features into the prediction model training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regression Lasso will be used to avoid overfitting and select features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20% </a:t>
            </a:r>
            <a:r>
              <a:rPr lang="en-US" dirty="0">
                <a:latin typeface="Calibri" panose="020F0502020204030204"/>
              </a:rPr>
              <a:t>of records will be secured for test purpose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 panose="020F0502020204030204"/>
              </a:rPr>
              <a:t>Cross validation(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10x</a:t>
            </a:r>
            <a:r>
              <a:rPr lang="en-US" dirty="0">
                <a:latin typeface="Calibri" panose="020F0502020204030204"/>
              </a:rPr>
              <a:t>) will be conducted for result accuracy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E79C13-2E31-43A8-9D59-4524B5EB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73" y="2992989"/>
            <a:ext cx="6438900" cy="23145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2CDB9E-BF5B-4B4E-B2B1-8D3477ECE5BE}"/>
              </a:ext>
            </a:extLst>
          </p:cNvPr>
          <p:cNvSpPr txBox="1"/>
          <p:nvPr/>
        </p:nvSpPr>
        <p:spPr>
          <a:xfrm>
            <a:off x="110776" y="3429000"/>
            <a:ext cx="4895333" cy="1292662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Result: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Optimal Lasso alpha value: 0.000148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features’ coefficients are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R2 Value: 30.9%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(refer to screenshot)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BBB52-283E-4010-8D73-1849178B984A}"/>
              </a:ext>
            </a:extLst>
          </p:cNvPr>
          <p:cNvSpPr/>
          <p:nvPr/>
        </p:nvSpPr>
        <p:spPr>
          <a:xfrm>
            <a:off x="5568372" y="4331854"/>
            <a:ext cx="2975263" cy="38980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C81D2-E718-485A-88A8-73CCC4776568}"/>
              </a:ext>
            </a:extLst>
          </p:cNvPr>
          <p:cNvSpPr/>
          <p:nvPr/>
        </p:nvSpPr>
        <p:spPr>
          <a:xfrm>
            <a:off x="5568372" y="4737395"/>
            <a:ext cx="6217228" cy="499623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59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40" y="6087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sz="4400" dirty="0">
                <a:solidFill>
                  <a:schemeClr val="bg1">
                    <a:lumMod val="95000"/>
                  </a:schemeClr>
                </a:solidFill>
              </a:rPr>
              <a:t>Summary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21DFB-026F-4272-BD55-AA444CE57EED}"/>
              </a:ext>
            </a:extLst>
          </p:cNvPr>
          <p:cNvSpPr txBox="1"/>
          <p:nvPr/>
        </p:nvSpPr>
        <p:spPr>
          <a:xfrm>
            <a:off x="294198" y="1206429"/>
            <a:ext cx="114896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Different months/days influence people productivity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AU" sz="2800" dirty="0">
                <a:solidFill>
                  <a:srgbClr val="92D050"/>
                </a:solidFill>
              </a:rPr>
              <a:t>People back from holiday/rest tend to perform better 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Features drive people/team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rgbClr val="92D050"/>
                </a:solidFill>
              </a:rPr>
              <a:t>Target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rgbClr val="92D050"/>
                </a:solidFill>
              </a:rPr>
              <a:t>Incentive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rgbClr val="92D050"/>
                </a:solidFill>
              </a:rPr>
              <a:t>Process/Task simplification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Features lower people/team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rgbClr val="FF0000"/>
                </a:solidFill>
              </a:rPr>
              <a:t>Over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rgbClr val="FF0000"/>
                </a:solidFill>
              </a:rPr>
              <a:t>Idle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rgbClr val="FF0000"/>
                </a:solidFill>
              </a:rPr>
              <a:t>Idle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4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" y="22560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sz="4900" dirty="0">
                <a:solidFill>
                  <a:schemeClr val="bg1">
                    <a:lumMod val="95000"/>
                  </a:schemeClr>
                </a:solidFill>
              </a:rPr>
              <a:t>Next Steps</a:t>
            </a:r>
            <a:br>
              <a:rPr lang="en-AU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AU" sz="36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AU" sz="36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AU" sz="36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EF5C7-61B0-4C42-A172-97372FF992EE}"/>
              </a:ext>
            </a:extLst>
          </p:cNvPr>
          <p:cNvSpPr txBox="1"/>
          <p:nvPr/>
        </p:nvSpPr>
        <p:spPr>
          <a:xfrm>
            <a:off x="254442" y="2256001"/>
            <a:ext cx="11489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Explore by adding categorical features into prediction model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Optimize the prediction model for better score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Optimize selected features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Explore other available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45764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C07BA-3B91-4A7B-ABA7-0F708C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25744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8800" dirty="0">
                <a:solidFill>
                  <a:srgbClr val="FFFF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8807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" y="4128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Continuous F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eatures Analysis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184CE-C562-4F71-8ADC-8975F7B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08" y="1139448"/>
            <a:ext cx="5222683" cy="3321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7E9ED-0ADB-4CB4-BA79-4791780B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91" y="1139448"/>
            <a:ext cx="4705182" cy="332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C7D64-F816-47A4-A21B-BB643B21DDC3}"/>
              </a:ext>
            </a:extLst>
          </p:cNvPr>
          <p:cNvSpPr txBox="1"/>
          <p:nvPr/>
        </p:nvSpPr>
        <p:spPr>
          <a:xfrm>
            <a:off x="312091" y="4834394"/>
            <a:ext cx="10515600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garment (No style change) tends to have high people productivity 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significant linear correlation between incentive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380793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" y="4128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Continuous F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eatures Analysis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B2B76-F177-42D4-B3A4-6B0B1792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85" y="1199405"/>
            <a:ext cx="4067175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2EF49F-34AF-4713-A017-6C702CA7A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26" y="1199405"/>
            <a:ext cx="4146597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5AB8A2-1B46-44EE-A07F-E84E1F80D2AE}"/>
              </a:ext>
            </a:extLst>
          </p:cNvPr>
          <p:cNvSpPr txBox="1"/>
          <p:nvPr/>
        </p:nvSpPr>
        <p:spPr>
          <a:xfrm>
            <a:off x="568526" y="4659465"/>
            <a:ext cx="889493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Moderate negative correlated between SMV and productivity  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Moderate negative correlated between idle men and productivity     </a:t>
            </a:r>
          </a:p>
        </p:txBody>
      </p:sp>
      <p:sp>
        <p:nvSpPr>
          <p:cNvPr id="16" name="Action Button: Go Home 1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26951A7-CA0C-4AE2-B4E5-EA763EE06B7C}"/>
              </a:ext>
            </a:extLst>
          </p:cNvPr>
          <p:cNvSpPr/>
          <p:nvPr/>
        </p:nvSpPr>
        <p:spPr>
          <a:xfrm>
            <a:off x="11489635" y="182880"/>
            <a:ext cx="492981" cy="57249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2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1" y="913766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Outline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5560-E343-415B-874E-3D1CBA04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1" y="1698604"/>
            <a:ext cx="1185937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Business Context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Business Question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Data Pipeline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Data Overview/EDA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Hypothesis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Prediction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Summary/Next Step   </a:t>
            </a:r>
          </a:p>
        </p:txBody>
      </p:sp>
    </p:spTree>
    <p:extLst>
      <p:ext uri="{BB962C8B-B14F-4D97-AF65-F5344CB8AC3E}">
        <p14:creationId xmlns:p14="http://schemas.microsoft.com/office/powerpoint/2010/main" val="223959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" y="412833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Business </a:t>
            </a:r>
            <a:r>
              <a:rPr lang="en-AU" sz="4400" dirty="0">
                <a:solidFill>
                  <a:schemeClr val="bg1">
                    <a:lumMod val="95000"/>
                  </a:schemeClr>
                </a:solidFill>
              </a:rPr>
              <a:t>Context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5560-E343-415B-874E-3D1CBA04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43" y="1253331"/>
            <a:ext cx="11859371" cy="2118022"/>
          </a:xfrm>
        </p:spPr>
        <p:txBody>
          <a:bodyPr/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nter"/>
              </a:rPr>
              <a:t>he Garment Industry is one of the key examples of highly labor-intensive industry.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nter"/>
              </a:rPr>
              <a:t>The employees’ performance is critical for global demand and orders fulfillment. </a:t>
            </a:r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B96108-C8F1-4C64-A553-A067CC495D4B}"/>
              </a:ext>
            </a:extLst>
          </p:cNvPr>
          <p:cNvSpPr txBox="1">
            <a:spLocks/>
          </p:cNvSpPr>
          <p:nvPr/>
        </p:nvSpPr>
        <p:spPr>
          <a:xfrm>
            <a:off x="74875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Business Questions? </a:t>
            </a:r>
          </a:p>
          <a:p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2E1429-3F3B-4591-B911-E42423CFB2A5}"/>
              </a:ext>
            </a:extLst>
          </p:cNvPr>
          <p:cNvSpPr txBox="1">
            <a:spLocks/>
          </p:cNvSpPr>
          <p:nvPr/>
        </p:nvSpPr>
        <p:spPr>
          <a:xfrm>
            <a:off x="138485" y="4395421"/>
            <a:ext cx="11859371" cy="211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nter"/>
              </a:rPr>
              <a:t>What factors will influence employees’ productivity? What are top ones? 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nter"/>
              </a:rPr>
              <a:t>Is there any way to predict the productivity performance? </a:t>
            </a:r>
            <a:endParaRPr lang="en-US" dirty="0">
              <a:latin typeface="Inter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4DE057F-1EE4-4CDC-B223-E5E3EEC20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43127" y="4921657"/>
            <a:ext cx="1754729" cy="17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43DD7-6472-4370-9E93-7CB6F051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1" y="1179504"/>
            <a:ext cx="9812554" cy="1070495"/>
          </a:xfrm>
          <a:noFill/>
        </p:spPr>
        <p:txBody>
          <a:bodyPr anchor="b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Pipeline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FA385C5-BDAC-4357-9A67-35F3048A1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83303"/>
              </p:ext>
            </p:extLst>
          </p:nvPr>
        </p:nvGraphicFramePr>
        <p:xfrm>
          <a:off x="1196340" y="2249999"/>
          <a:ext cx="9812555" cy="339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87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" y="412833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Dataset Overview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5560-E343-415B-874E-3D1CBA04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85" y="1599560"/>
            <a:ext cx="11859371" cy="2118022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Inter"/>
              </a:rPr>
              <a:t>garments_worker_productivity.csv</a:t>
            </a:r>
            <a:r>
              <a:rPr lang="en-US" i="0" dirty="0">
                <a:solidFill>
                  <a:schemeClr val="bg1"/>
                </a:solidFill>
                <a:effectLst/>
                <a:latin typeface="inherit"/>
              </a:rPr>
              <a:t>(quoted from Kaggle)</a:t>
            </a:r>
            <a:endParaRPr lang="en-US" i="0" dirty="0">
              <a:solidFill>
                <a:schemeClr val="bg1"/>
              </a:solidFill>
              <a:effectLst/>
              <a:latin typeface="Inter"/>
            </a:endParaRPr>
          </a:p>
          <a:p>
            <a:r>
              <a:rPr lang="en-AU" dirty="0">
                <a:solidFill>
                  <a:srgbClr val="00B050"/>
                </a:solidFill>
                <a:latin typeface="Inter"/>
              </a:rPr>
              <a:t>1197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  <a:latin typeface="Inter"/>
              </a:rPr>
              <a:t> records  </a:t>
            </a:r>
          </a:p>
          <a:p>
            <a:r>
              <a:rPr lang="en-AU" dirty="0">
                <a:solidFill>
                  <a:srgbClr val="FFFF00"/>
                </a:solidFill>
                <a:latin typeface="Inter"/>
              </a:rPr>
              <a:t>14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  <a:latin typeface="Inter"/>
              </a:rPr>
              <a:t> features </a:t>
            </a:r>
          </a:p>
          <a:p>
            <a:r>
              <a:rPr lang="en-AU" dirty="0">
                <a:solidFill>
                  <a:srgbClr val="FFC000"/>
                </a:solidFill>
                <a:latin typeface="Inter"/>
              </a:rPr>
              <a:t>1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  <a:latin typeface="Inter"/>
              </a:rPr>
              <a:t> response output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9F437-6F11-416F-B049-B70D94AC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88" y="3138443"/>
            <a:ext cx="4283383" cy="353173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CE0F25-B6EE-413F-B44E-B10FD8D2C61F}"/>
              </a:ext>
            </a:extLst>
          </p:cNvPr>
          <p:cNvSpPr/>
          <p:nvPr/>
        </p:nvSpPr>
        <p:spPr>
          <a:xfrm>
            <a:off x="7562588" y="6464410"/>
            <a:ext cx="4283383" cy="205765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39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76" y="163451"/>
            <a:ext cx="10515600" cy="132556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Response </a:t>
            </a:r>
            <a:r>
              <a:rPr lang="en-US" dirty="0">
                <a:solidFill>
                  <a:schemeClr val="bg1"/>
                </a:solidFill>
                <a:latin typeface="Inter"/>
              </a:rPr>
              <a:t>Features Analysis  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F1BF-6110-4354-A4D4-B5D31A71F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86" y="1308675"/>
            <a:ext cx="5488339" cy="393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D4790-CE65-4748-AD76-5650C996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042" y="1277215"/>
            <a:ext cx="4371975" cy="39690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9CBEE7-3678-4B67-ADC9-D71D39D1E1D4}"/>
              </a:ext>
            </a:extLst>
          </p:cNvPr>
          <p:cNvSpPr/>
          <p:nvPr/>
        </p:nvSpPr>
        <p:spPr>
          <a:xfrm>
            <a:off x="6012873" y="2466109"/>
            <a:ext cx="2392218" cy="323273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5D2A9-1169-4677-AE0A-1E5DF586CB86}"/>
              </a:ext>
            </a:extLst>
          </p:cNvPr>
          <p:cNvSpPr/>
          <p:nvPr/>
        </p:nvSpPr>
        <p:spPr>
          <a:xfrm>
            <a:off x="6010135" y="3823855"/>
            <a:ext cx="2392218" cy="323273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F16A9-AE0D-48C7-9F77-845B93C0481E}"/>
              </a:ext>
            </a:extLst>
          </p:cNvPr>
          <p:cNvSpPr txBox="1"/>
          <p:nvPr/>
        </p:nvSpPr>
        <p:spPr>
          <a:xfrm>
            <a:off x="316286" y="5589767"/>
            <a:ext cx="10000731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C000"/>
                </a:solidFill>
              </a:rPr>
              <a:t>Mean is closed to median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C000"/>
                </a:solidFill>
              </a:rPr>
              <a:t>Sample is similar to normal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61700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76" y="163451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Inter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ategorical </a:t>
            </a:r>
            <a:r>
              <a:rPr lang="en-US" dirty="0">
                <a:solidFill>
                  <a:schemeClr val="bg1"/>
                </a:solidFill>
                <a:latin typeface="Inter"/>
              </a:rPr>
              <a:t>F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eatures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C5BCC-AD1A-446D-8A2B-50A3495D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51" y="1082644"/>
            <a:ext cx="4645567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7791A-BF08-4493-A7D5-D1A516FEA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97" y="1082644"/>
            <a:ext cx="4902633" cy="275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72C48F-9E3D-41F0-B7BD-61D27B70C805}"/>
              </a:ext>
            </a:extLst>
          </p:cNvPr>
          <p:cNvSpPr/>
          <p:nvPr/>
        </p:nvSpPr>
        <p:spPr>
          <a:xfrm>
            <a:off x="997527" y="1218967"/>
            <a:ext cx="1302328" cy="2466342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F7A6A-7A0F-420A-9CD4-33C9C4A3E51B}"/>
              </a:ext>
            </a:extLst>
          </p:cNvPr>
          <p:cNvSpPr/>
          <p:nvPr/>
        </p:nvSpPr>
        <p:spPr>
          <a:xfrm>
            <a:off x="6816436" y="1241825"/>
            <a:ext cx="683491" cy="2466342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09051-02DB-4027-81E3-ACA9F211216C}"/>
              </a:ext>
            </a:extLst>
          </p:cNvPr>
          <p:cNvSpPr txBox="1"/>
          <p:nvPr/>
        </p:nvSpPr>
        <p:spPr>
          <a:xfrm>
            <a:off x="388997" y="4619708"/>
            <a:ext cx="9826421" cy="11387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C000"/>
                </a:solidFill>
              </a:rPr>
              <a:t>High productivities are observed in both Jan and Saturday.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C000"/>
                </a:solidFill>
              </a:rPr>
              <a:t>People tend to have high performance after rest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C000"/>
                </a:solidFill>
              </a:rPr>
              <a:t>Jan is after New Year Holiday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C000"/>
                </a:solidFill>
              </a:rPr>
              <a:t>Saturday is after Friday(Friday is not work day per dataset) </a:t>
            </a:r>
          </a:p>
        </p:txBody>
      </p:sp>
    </p:spTree>
    <p:extLst>
      <p:ext uri="{BB962C8B-B14F-4D97-AF65-F5344CB8AC3E}">
        <p14:creationId xmlns:p14="http://schemas.microsoft.com/office/powerpoint/2010/main" val="23692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76" y="163451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Inter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ategorical </a:t>
            </a:r>
            <a:r>
              <a:rPr lang="en-US" dirty="0">
                <a:solidFill>
                  <a:schemeClr val="bg1"/>
                </a:solidFill>
                <a:latin typeface="Inter"/>
              </a:rPr>
              <a:t>F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eatures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04F52-B4CB-4457-809D-84E72BE1E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7" y="1143205"/>
            <a:ext cx="4902632" cy="2752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D33C4-D98A-44CF-9CBA-00B248FA2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850" y="1143206"/>
            <a:ext cx="4645567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1A04A-16BE-4ECF-8960-022A5D5128E1}"/>
              </a:ext>
            </a:extLst>
          </p:cNvPr>
          <p:cNvSpPr txBox="1"/>
          <p:nvPr/>
        </p:nvSpPr>
        <p:spPr>
          <a:xfrm>
            <a:off x="388997" y="4619708"/>
            <a:ext cx="9826421" cy="6155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C000"/>
                </a:solidFill>
              </a:rPr>
              <a:t>There is team to team performance variance(both median and variance) </a:t>
            </a:r>
            <a:endParaRPr lang="en-AU" sz="16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C000"/>
                </a:solidFill>
              </a:rPr>
              <a:t>Department to department performance looks almost equivalent</a:t>
            </a:r>
            <a:endParaRPr lang="en-A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0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C7C-38D5-4603-8DC5-847D678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" y="412833"/>
            <a:ext cx="10515600" cy="1325563"/>
          </a:xfrm>
        </p:spPr>
        <p:txBody>
          <a:bodyPr/>
          <a:lstStyle/>
          <a:p>
            <a:r>
              <a:rPr lang="en-AU" sz="4400" dirty="0">
                <a:solidFill>
                  <a:schemeClr val="bg1">
                    <a:lumMod val="95000"/>
                  </a:schemeClr>
                </a:solidFill>
              </a:rPr>
              <a:t>Correlation </a:t>
            </a:r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AU" sz="4400" dirty="0">
                <a:solidFill>
                  <a:schemeClr val="bg1">
                    <a:lumMod val="95000"/>
                  </a:schemeClr>
                </a:solidFill>
              </a:rPr>
              <a:t>atrix 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358CB3-A89B-455D-B751-077C5E97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1075614"/>
            <a:ext cx="6582352" cy="5714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94D104-DA49-42FF-AFCA-9C3D94CED7DF}"/>
              </a:ext>
            </a:extLst>
          </p:cNvPr>
          <p:cNvSpPr txBox="1"/>
          <p:nvPr/>
        </p:nvSpPr>
        <p:spPr>
          <a:xfrm>
            <a:off x="7093468" y="1075614"/>
            <a:ext cx="3906981" cy="1754326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Top 3 </a:t>
            </a:r>
          </a:p>
          <a:p>
            <a:r>
              <a:rPr lang="en-AU" dirty="0">
                <a:solidFill>
                  <a:srgbClr val="C00000"/>
                </a:solidFill>
              </a:rPr>
              <a:t>Positive Correlated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rgbClr val="C00000"/>
                </a:solidFill>
              </a:rPr>
              <a:t>Targeted_productivity</a:t>
            </a:r>
            <a:endParaRPr lang="en-AU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rgbClr val="C00000"/>
                </a:solidFill>
              </a:rPr>
              <a:t>Wip</a:t>
            </a:r>
            <a:r>
              <a:rPr lang="en-AU" dirty="0">
                <a:solidFill>
                  <a:srgbClr val="C00000"/>
                </a:solidFill>
              </a:rPr>
              <a:t>(wait-in-process)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B050"/>
                </a:solidFill>
              </a:rPr>
              <a:t>incentive</a:t>
            </a:r>
            <a:r>
              <a:rPr lang="en-AU" b="1" dirty="0">
                <a:solidFill>
                  <a:srgbClr val="C00000"/>
                </a:solidFill>
              </a:rPr>
              <a:t> </a:t>
            </a:r>
          </a:p>
          <a:p>
            <a:r>
              <a:rPr lang="en-AU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6781C-DD6B-4732-9F6F-9B9620E2AD4F}"/>
              </a:ext>
            </a:extLst>
          </p:cNvPr>
          <p:cNvSpPr txBox="1"/>
          <p:nvPr/>
        </p:nvSpPr>
        <p:spPr>
          <a:xfrm>
            <a:off x="7121237" y="3055591"/>
            <a:ext cx="3906981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98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Top 3</a:t>
            </a:r>
          </a:p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Negative Correlated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>
                <a:solidFill>
                  <a:srgbClr val="00B050"/>
                </a:solidFill>
              </a:rPr>
              <a:t>no_of_style_change</a:t>
            </a:r>
            <a:endParaRPr lang="en-AU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Idle_man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Smv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(standard minute value) </a:t>
            </a:r>
          </a:p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BCA9D5-45AA-4CA9-B905-1BCCA02DB789}"/>
              </a:ext>
            </a:extLst>
          </p:cNvPr>
          <p:cNvSpPr/>
          <p:nvPr/>
        </p:nvSpPr>
        <p:spPr>
          <a:xfrm>
            <a:off x="5500254" y="877455"/>
            <a:ext cx="595745" cy="5912440"/>
          </a:xfrm>
          <a:prstGeom prst="ellipse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1891E-4036-4CE4-97C5-AD2D7D72B189}"/>
              </a:ext>
            </a:extLst>
          </p:cNvPr>
          <p:cNvSpPr txBox="1"/>
          <p:nvPr/>
        </p:nvSpPr>
        <p:spPr>
          <a:xfrm>
            <a:off x="7121237" y="5596502"/>
            <a:ext cx="3906981" cy="923330"/>
          </a:xfrm>
          <a:prstGeom prst="rect">
            <a:avLst/>
          </a:prstGeom>
          <a:solidFill>
            <a:srgbClr val="FFFF00">
              <a:alpha val="80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Hypothesis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Incentive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rgbClr val="C00000"/>
                </a:solidFill>
              </a:rPr>
              <a:t>No_of_style_change</a:t>
            </a:r>
            <a:r>
              <a:rPr lang="en-AU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007078B-223D-4A8B-886D-7BDDE9A307C3}"/>
              </a:ext>
            </a:extLst>
          </p:cNvPr>
          <p:cNvSpPr/>
          <p:nvPr/>
        </p:nvSpPr>
        <p:spPr>
          <a:xfrm>
            <a:off x="8913091" y="4941455"/>
            <a:ext cx="471054" cy="55418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ction Button: Go Forward or Next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D888E5E-8E12-4CFB-866A-430F3F8C6AC1}"/>
              </a:ext>
            </a:extLst>
          </p:cNvPr>
          <p:cNvSpPr/>
          <p:nvPr/>
        </p:nvSpPr>
        <p:spPr>
          <a:xfrm>
            <a:off x="11147729" y="492981"/>
            <a:ext cx="445273" cy="384474"/>
          </a:xfrm>
          <a:prstGeom prst="actionButtonForwardNex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24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353</TotalTime>
  <Words>654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inherit</vt:lpstr>
      <vt:lpstr>Inter</vt:lpstr>
      <vt:lpstr>Arial</vt:lpstr>
      <vt:lpstr>Calibri</vt:lpstr>
      <vt:lpstr>Calibri Light</vt:lpstr>
      <vt:lpstr>Wingdings</vt:lpstr>
      <vt:lpstr>Office Theme</vt:lpstr>
      <vt:lpstr>Garment Employees Productivity Prediction</vt:lpstr>
      <vt:lpstr>Outline </vt:lpstr>
      <vt:lpstr>Business Context </vt:lpstr>
      <vt:lpstr>Pipeline</vt:lpstr>
      <vt:lpstr>Dataset Overview </vt:lpstr>
      <vt:lpstr>Response Features Analysis   </vt:lpstr>
      <vt:lpstr>Categorical Features Analysis</vt:lpstr>
      <vt:lpstr>Categorical Features Analysis</vt:lpstr>
      <vt:lpstr>Correlation Matrix  </vt:lpstr>
      <vt:lpstr>Hypothesis-1  Incentive makes significant difference?</vt:lpstr>
      <vt:lpstr>Hypothesis-2  style change# makes significant difference?</vt:lpstr>
      <vt:lpstr>Prediction Model</vt:lpstr>
      <vt:lpstr>Summary  </vt:lpstr>
      <vt:lpstr>Next Steps      </vt:lpstr>
      <vt:lpstr>Thank You!</vt:lpstr>
      <vt:lpstr>Continuous Features Analysis </vt:lpstr>
      <vt:lpstr>Continuous Features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Garment Employees Productivity Prediction</dc:title>
  <dc:creator>Spring Dai</dc:creator>
  <cp:lastModifiedBy>Spring Dai</cp:lastModifiedBy>
  <cp:revision>1</cp:revision>
  <dcterms:created xsi:type="dcterms:W3CDTF">2021-07-25T12:00:34Z</dcterms:created>
  <dcterms:modified xsi:type="dcterms:W3CDTF">2021-07-26T07:24:38Z</dcterms:modified>
</cp:coreProperties>
</file>