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5" r:id="rId4"/>
    <p:sldId id="289" r:id="rId5"/>
    <p:sldId id="277" r:id="rId6"/>
    <p:sldId id="278" r:id="rId7"/>
    <p:sldId id="280" r:id="rId8"/>
    <p:sldId id="285" r:id="rId9"/>
    <p:sldId id="281" r:id="rId10"/>
    <p:sldId id="279" r:id="rId11"/>
    <p:sldId id="282" r:id="rId12"/>
    <p:sldId id="284" r:id="rId13"/>
    <p:sldId id="292" r:id="rId14"/>
    <p:sldId id="29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DA261-D5CA-4BF3-A415-11F38BA8E3D4}" v="200" dt="2021-09-11T13:41:03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ring Dai" userId="ec1c13ce-cabd-42f3-a6c5-97b9f0dea0c1" providerId="ADAL" clId="{E8ADA261-D5CA-4BF3-A415-11F38BA8E3D4}"/>
    <pc:docChg chg="undo custSel addSld delSld modSld sldOrd modMainMaster">
      <pc:chgData name="Spring Dai" userId="ec1c13ce-cabd-42f3-a6c5-97b9f0dea0c1" providerId="ADAL" clId="{E8ADA261-D5CA-4BF3-A415-11F38BA8E3D4}" dt="2021-09-11T13:38:54.972" v="4667" actId="478"/>
      <pc:docMkLst>
        <pc:docMk/>
      </pc:docMkLst>
      <pc:sldChg chg="addSp delSp modSp mod setBg addAnim delDesignElem">
        <pc:chgData name="Spring Dai" userId="ec1c13ce-cabd-42f3-a6c5-97b9f0dea0c1" providerId="ADAL" clId="{E8ADA261-D5CA-4BF3-A415-11F38BA8E3D4}" dt="2021-09-10T11:22:53.656" v="277" actId="26606"/>
        <pc:sldMkLst>
          <pc:docMk/>
          <pc:sldMk cId="2141894242" sldId="256"/>
        </pc:sldMkLst>
        <pc:spChg chg="mod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2" creationId="{1D836083-755A-453D-9357-FF9E26BA1328}"/>
          </ac:spMkLst>
        </pc:spChg>
        <pc:spChg chg="mod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3" creationId="{4764BA1D-38C7-4600-943F-C1F65B3E1B7D}"/>
          </ac:spMkLst>
        </pc:spChg>
        <pc:spChg chg="add del">
          <ac:chgData name="Spring Dai" userId="ec1c13ce-cabd-42f3-a6c5-97b9f0dea0c1" providerId="ADAL" clId="{E8ADA261-D5CA-4BF3-A415-11F38BA8E3D4}" dt="2021-09-10T11:22:29.071" v="274" actId="26606"/>
          <ac:spMkLst>
            <pc:docMk/>
            <pc:sldMk cId="2141894242" sldId="256"/>
            <ac:spMk id="9" creationId="{87CC2527-562A-4F69-B487-4371E5B243E7}"/>
          </ac:spMkLst>
        </pc:spChg>
        <pc:spChg chg="add del">
          <ac:chgData name="Spring Dai" userId="ec1c13ce-cabd-42f3-a6c5-97b9f0dea0c1" providerId="ADAL" clId="{E8ADA261-D5CA-4BF3-A415-11F38BA8E3D4}" dt="2021-09-10T11:10:05.882" v="17" actId="26606"/>
          <ac:spMkLst>
            <pc:docMk/>
            <pc:sldMk cId="2141894242" sldId="256"/>
            <ac:spMk id="11" creationId="{A8CCCB6D-5162-4AAE-A5E3-3AC55410DBCE}"/>
          </ac:spMkLst>
        </pc:spChg>
        <pc:spChg chg="add del">
          <ac:chgData name="Spring Dai" userId="ec1c13ce-cabd-42f3-a6c5-97b9f0dea0c1" providerId="ADAL" clId="{E8ADA261-D5CA-4BF3-A415-11F38BA8E3D4}" dt="2021-09-10T11:21:40.836" v="243" actId="26606"/>
          <ac:spMkLst>
            <pc:docMk/>
            <pc:sldMk cId="2141894242" sldId="256"/>
            <ac:spMk id="12" creationId="{ECC07320-C2CA-4E29-8481-9D9E143C7788}"/>
          </ac:spMkLst>
        </pc:spChg>
        <pc:spChg chg="add del">
          <ac:chgData name="Spring Dai" userId="ec1c13ce-cabd-42f3-a6c5-97b9f0dea0c1" providerId="ADAL" clId="{E8ADA261-D5CA-4BF3-A415-11F38BA8E3D4}" dt="2021-09-10T11:10:05.882" v="17" actId="26606"/>
          <ac:spMkLst>
            <pc:docMk/>
            <pc:sldMk cId="2141894242" sldId="256"/>
            <ac:spMk id="13" creationId="{0BCD8C04-CC7B-40EF-82EB-E9821F79BB86}"/>
          </ac:spMkLst>
        </pc:spChg>
        <pc:spChg chg="add del">
          <ac:chgData name="Spring Dai" userId="ec1c13ce-cabd-42f3-a6c5-97b9f0dea0c1" providerId="ADAL" clId="{E8ADA261-D5CA-4BF3-A415-11F38BA8E3D4}" dt="2021-09-10T11:21:40.836" v="243" actId="26606"/>
          <ac:spMkLst>
            <pc:docMk/>
            <pc:sldMk cId="2141894242" sldId="256"/>
            <ac:spMk id="14" creationId="{178FB36B-5BFE-42CA-BC60-1115E0D95EEC}"/>
          </ac:spMkLst>
        </pc:spChg>
        <pc:spChg chg="add del">
          <ac:chgData name="Spring Dai" userId="ec1c13ce-cabd-42f3-a6c5-97b9f0dea0c1" providerId="ADAL" clId="{E8ADA261-D5CA-4BF3-A415-11F38BA8E3D4}" dt="2021-09-10T11:10:06.455" v="19" actId="26606"/>
          <ac:spMkLst>
            <pc:docMk/>
            <pc:sldMk cId="2141894242" sldId="256"/>
            <ac:spMk id="15" creationId="{BCC55ACC-A2F6-403C-A3A4-D59B3734D45F}"/>
          </ac:spMkLst>
        </pc:spChg>
        <pc:spChg chg="add del">
          <ac:chgData name="Spring Dai" userId="ec1c13ce-cabd-42f3-a6c5-97b9f0dea0c1" providerId="ADAL" clId="{E8ADA261-D5CA-4BF3-A415-11F38BA8E3D4}" dt="2021-09-10T11:21:45.007" v="245" actId="26606"/>
          <ac:spMkLst>
            <pc:docMk/>
            <pc:sldMk cId="2141894242" sldId="256"/>
            <ac:spMk id="16" creationId="{87CC2527-562A-4F69-B487-4371E5B243E7}"/>
          </ac:spMkLst>
        </pc:spChg>
        <pc:spChg chg="add del">
          <ac:chgData name="Spring Dai" userId="ec1c13ce-cabd-42f3-a6c5-97b9f0dea0c1" providerId="ADAL" clId="{E8ADA261-D5CA-4BF3-A415-11F38BA8E3D4}" dt="2021-09-10T11:10:19.673" v="21" actId="26606"/>
          <ac:spMkLst>
            <pc:docMk/>
            <pc:sldMk cId="2141894242" sldId="256"/>
            <ac:spMk id="17" creationId="{2A0E4E09-FC02-4ADC-951A-3FFA90B6FE39}"/>
          </ac:spMkLst>
        </pc:spChg>
        <pc:spChg chg="add del">
          <ac:chgData name="Spring Dai" userId="ec1c13ce-cabd-42f3-a6c5-97b9f0dea0c1" providerId="ADAL" clId="{E8ADA261-D5CA-4BF3-A415-11F38BA8E3D4}" dt="2021-09-10T11:10:19.673" v="21" actId="26606"/>
          <ac:spMkLst>
            <pc:docMk/>
            <pc:sldMk cId="2141894242" sldId="256"/>
            <ac:spMk id="18" creationId="{9453FF84-60C1-4EA8-B49B-1B8C2D0C589F}"/>
          </ac:spMkLst>
        </pc:spChg>
        <pc:spChg chg="add del">
          <ac:chgData name="Spring Dai" userId="ec1c13ce-cabd-42f3-a6c5-97b9f0dea0c1" providerId="ADAL" clId="{E8ADA261-D5CA-4BF3-A415-11F38BA8E3D4}" dt="2021-09-10T11:10:49.280" v="27"/>
          <ac:spMkLst>
            <pc:docMk/>
            <pc:sldMk cId="2141894242" sldId="256"/>
            <ac:spMk id="20" creationId="{5EFCEEFE-DD72-4E23-A203-092AB1A62E42}"/>
          </ac:spMkLst>
        </pc:spChg>
        <pc:spChg chg="add del">
          <ac:chgData name="Spring Dai" userId="ec1c13ce-cabd-42f3-a6c5-97b9f0dea0c1" providerId="ADAL" clId="{E8ADA261-D5CA-4BF3-A415-11F38BA8E3D4}" dt="2021-09-10T11:10:49.280" v="27"/>
          <ac:spMkLst>
            <pc:docMk/>
            <pc:sldMk cId="2141894242" sldId="256"/>
            <ac:spMk id="21" creationId="{2A73F40A-89D3-430B-96F3-4FFB3CCFB7B1}"/>
          </ac:spMkLst>
        </pc:spChg>
        <pc:spChg chg="add del">
          <ac:chgData name="Spring Dai" userId="ec1c13ce-cabd-42f3-a6c5-97b9f0dea0c1" providerId="ADAL" clId="{E8ADA261-D5CA-4BF3-A415-11F38BA8E3D4}" dt="2021-09-10T11:21:46.148" v="247" actId="26606"/>
          <ac:spMkLst>
            <pc:docMk/>
            <pc:sldMk cId="2141894242" sldId="256"/>
            <ac:spMk id="24" creationId="{23D09407-53BC-485E-B4CE-BC5E4FC4B25B}"/>
          </ac:spMkLst>
        </pc:spChg>
        <pc:spChg chg="add del">
          <ac:chgData name="Spring Dai" userId="ec1c13ce-cabd-42f3-a6c5-97b9f0dea0c1" providerId="ADAL" clId="{E8ADA261-D5CA-4BF3-A415-11F38BA8E3D4}" dt="2021-09-10T11:21:46.148" v="247" actId="26606"/>
          <ac:spMkLst>
            <pc:docMk/>
            <pc:sldMk cId="2141894242" sldId="256"/>
            <ac:spMk id="30" creationId="{921DB988-49FC-4608-B0A2-E2F3A4019041}"/>
          </ac:spMkLst>
        </pc:spChg>
        <pc:spChg chg="add del">
          <ac:chgData name="Spring Dai" userId="ec1c13ce-cabd-42f3-a6c5-97b9f0dea0c1" providerId="ADAL" clId="{E8ADA261-D5CA-4BF3-A415-11F38BA8E3D4}" dt="2021-09-10T11:21:47.694" v="249" actId="26606"/>
          <ac:spMkLst>
            <pc:docMk/>
            <pc:sldMk cId="2141894242" sldId="256"/>
            <ac:spMk id="35" creationId="{ECC07320-C2CA-4E29-8481-9D9E143C7788}"/>
          </ac:spMkLst>
        </pc:spChg>
        <pc:spChg chg="add del">
          <ac:chgData name="Spring Dai" userId="ec1c13ce-cabd-42f3-a6c5-97b9f0dea0c1" providerId="ADAL" clId="{E8ADA261-D5CA-4BF3-A415-11F38BA8E3D4}" dt="2021-09-10T11:21:47.694" v="249" actId="26606"/>
          <ac:spMkLst>
            <pc:docMk/>
            <pc:sldMk cId="2141894242" sldId="256"/>
            <ac:spMk id="36" creationId="{178FB36B-5BFE-42CA-BC60-1115E0D95EEC}"/>
          </ac:spMkLst>
        </pc:spChg>
        <pc:spChg chg="add del">
          <ac:chgData name="Spring Dai" userId="ec1c13ce-cabd-42f3-a6c5-97b9f0dea0c1" providerId="ADAL" clId="{E8ADA261-D5CA-4BF3-A415-11F38BA8E3D4}" dt="2021-09-10T11:21:48.647" v="251" actId="26606"/>
          <ac:spMkLst>
            <pc:docMk/>
            <pc:sldMk cId="2141894242" sldId="256"/>
            <ac:spMk id="38" creationId="{5A59F003-E00A-43F9-91DC-CC54E3B87466}"/>
          </ac:spMkLst>
        </pc:spChg>
        <pc:spChg chg="add del">
          <ac:chgData name="Spring Dai" userId="ec1c13ce-cabd-42f3-a6c5-97b9f0dea0c1" providerId="ADAL" clId="{E8ADA261-D5CA-4BF3-A415-11F38BA8E3D4}" dt="2021-09-10T11:21:48.647" v="251" actId="26606"/>
          <ac:spMkLst>
            <pc:docMk/>
            <pc:sldMk cId="2141894242" sldId="256"/>
            <ac:spMk id="39" creationId="{D74A4382-E3AD-430A-9A1F-DFA3E0E77A7D}"/>
          </ac:spMkLst>
        </pc:spChg>
        <pc:spChg chg="add del">
          <ac:chgData name="Spring Dai" userId="ec1c13ce-cabd-42f3-a6c5-97b9f0dea0c1" providerId="ADAL" clId="{E8ADA261-D5CA-4BF3-A415-11F38BA8E3D4}" dt="2021-09-10T11:21:48.647" v="251" actId="26606"/>
          <ac:spMkLst>
            <pc:docMk/>
            <pc:sldMk cId="2141894242" sldId="256"/>
            <ac:spMk id="40" creationId="{79F40191-0F44-4FD1-82CC-ACB507C14BE6}"/>
          </ac:spMkLst>
        </pc:spChg>
        <pc:spChg chg="add del">
          <ac:chgData name="Spring Dai" userId="ec1c13ce-cabd-42f3-a6c5-97b9f0dea0c1" providerId="ADAL" clId="{E8ADA261-D5CA-4BF3-A415-11F38BA8E3D4}" dt="2021-09-10T11:21:53.342" v="253" actId="26606"/>
          <ac:spMkLst>
            <pc:docMk/>
            <pc:sldMk cId="2141894242" sldId="256"/>
            <ac:spMk id="42" creationId="{E2CFBC99-FB8F-41F7-A81D-A5288D688D79}"/>
          </ac:spMkLst>
        </pc:spChg>
        <pc:spChg chg="add del">
          <ac:chgData name="Spring Dai" userId="ec1c13ce-cabd-42f3-a6c5-97b9f0dea0c1" providerId="ADAL" clId="{E8ADA261-D5CA-4BF3-A415-11F38BA8E3D4}" dt="2021-09-10T11:21:53.342" v="253" actId="26606"/>
          <ac:spMkLst>
            <pc:docMk/>
            <pc:sldMk cId="2141894242" sldId="256"/>
            <ac:spMk id="43" creationId="{A435A76B-D478-4F38-9D76-040E49ADC674}"/>
          </ac:spMkLst>
        </pc:spChg>
        <pc:spChg chg="add del">
          <ac:chgData name="Spring Dai" userId="ec1c13ce-cabd-42f3-a6c5-97b9f0dea0c1" providerId="ADAL" clId="{E8ADA261-D5CA-4BF3-A415-11F38BA8E3D4}" dt="2021-09-10T11:21:55.253" v="255" actId="26606"/>
          <ac:spMkLst>
            <pc:docMk/>
            <pc:sldMk cId="2141894242" sldId="256"/>
            <ac:spMk id="45" creationId="{5A59F003-E00A-43F9-91DC-CC54E3B87466}"/>
          </ac:spMkLst>
        </pc:spChg>
        <pc:spChg chg="add del">
          <ac:chgData name="Spring Dai" userId="ec1c13ce-cabd-42f3-a6c5-97b9f0dea0c1" providerId="ADAL" clId="{E8ADA261-D5CA-4BF3-A415-11F38BA8E3D4}" dt="2021-09-10T11:21:55.253" v="255" actId="26606"/>
          <ac:spMkLst>
            <pc:docMk/>
            <pc:sldMk cId="2141894242" sldId="256"/>
            <ac:spMk id="46" creationId="{D74A4382-E3AD-430A-9A1F-DFA3E0E77A7D}"/>
          </ac:spMkLst>
        </pc:spChg>
        <pc:spChg chg="add del">
          <ac:chgData name="Spring Dai" userId="ec1c13ce-cabd-42f3-a6c5-97b9f0dea0c1" providerId="ADAL" clId="{E8ADA261-D5CA-4BF3-A415-11F38BA8E3D4}" dt="2021-09-10T11:21:55.253" v="255" actId="26606"/>
          <ac:spMkLst>
            <pc:docMk/>
            <pc:sldMk cId="2141894242" sldId="256"/>
            <ac:spMk id="47" creationId="{79F40191-0F44-4FD1-82CC-ACB507C14BE6}"/>
          </ac:spMkLst>
        </pc:spChg>
        <pc:spChg chg="add del">
          <ac:chgData name="Spring Dai" userId="ec1c13ce-cabd-42f3-a6c5-97b9f0dea0c1" providerId="ADAL" clId="{E8ADA261-D5CA-4BF3-A415-11F38BA8E3D4}" dt="2021-09-10T11:22:01.823" v="257" actId="26606"/>
          <ac:spMkLst>
            <pc:docMk/>
            <pc:sldMk cId="2141894242" sldId="256"/>
            <ac:spMk id="49" creationId="{F1611BA9-268A-49A6-84F8-FC91536686E4}"/>
          </ac:spMkLst>
        </pc:spChg>
        <pc:spChg chg="add del">
          <ac:chgData name="Spring Dai" userId="ec1c13ce-cabd-42f3-a6c5-97b9f0dea0c1" providerId="ADAL" clId="{E8ADA261-D5CA-4BF3-A415-11F38BA8E3D4}" dt="2021-09-10T11:22:01.823" v="257" actId="26606"/>
          <ac:spMkLst>
            <pc:docMk/>
            <pc:sldMk cId="2141894242" sldId="256"/>
            <ac:spMk id="50" creationId="{E20EB187-900F-4AF5-813B-101456D9FD39}"/>
          </ac:spMkLst>
        </pc:spChg>
        <pc:spChg chg="add del">
          <ac:chgData name="Spring Dai" userId="ec1c13ce-cabd-42f3-a6c5-97b9f0dea0c1" providerId="ADAL" clId="{E8ADA261-D5CA-4BF3-A415-11F38BA8E3D4}" dt="2021-09-10T11:22:01.823" v="257" actId="26606"/>
          <ac:spMkLst>
            <pc:docMk/>
            <pc:sldMk cId="2141894242" sldId="256"/>
            <ac:spMk id="51" creationId="{1825D5AF-D278-4D9A-A4F5-A1A1D3507636}"/>
          </ac:spMkLst>
        </pc:spChg>
        <pc:spChg chg="add del">
          <ac:chgData name="Spring Dai" userId="ec1c13ce-cabd-42f3-a6c5-97b9f0dea0c1" providerId="ADAL" clId="{E8ADA261-D5CA-4BF3-A415-11F38BA8E3D4}" dt="2021-09-10T11:22:11.595" v="259" actId="26606"/>
          <ac:spMkLst>
            <pc:docMk/>
            <pc:sldMk cId="2141894242" sldId="256"/>
            <ac:spMk id="53" creationId="{87CC2527-562A-4F69-B487-4371E5B243E7}"/>
          </ac:spMkLst>
        </pc:spChg>
        <pc:spChg chg="add del">
          <ac:chgData name="Spring Dai" userId="ec1c13ce-cabd-42f3-a6c5-97b9f0dea0c1" providerId="ADAL" clId="{E8ADA261-D5CA-4BF3-A415-11F38BA8E3D4}" dt="2021-09-10T11:22:12.665" v="261" actId="26606"/>
          <ac:spMkLst>
            <pc:docMk/>
            <pc:sldMk cId="2141894242" sldId="256"/>
            <ac:spMk id="56" creationId="{0671A8AE-40A1-4631-A6B8-581AFF065482}"/>
          </ac:spMkLst>
        </pc:spChg>
        <pc:spChg chg="add del">
          <ac:chgData name="Spring Dai" userId="ec1c13ce-cabd-42f3-a6c5-97b9f0dea0c1" providerId="ADAL" clId="{E8ADA261-D5CA-4BF3-A415-11F38BA8E3D4}" dt="2021-09-10T11:22:12.665" v="261" actId="26606"/>
          <ac:spMkLst>
            <pc:docMk/>
            <pc:sldMk cId="2141894242" sldId="256"/>
            <ac:spMk id="57" creationId="{AB58EF07-17C2-48CF-ABB0-EEF1F17CB8F0}"/>
          </ac:spMkLst>
        </pc:spChg>
        <pc:spChg chg="add del">
          <ac:chgData name="Spring Dai" userId="ec1c13ce-cabd-42f3-a6c5-97b9f0dea0c1" providerId="ADAL" clId="{E8ADA261-D5CA-4BF3-A415-11F38BA8E3D4}" dt="2021-09-10T11:22:12.665" v="261" actId="26606"/>
          <ac:spMkLst>
            <pc:docMk/>
            <pc:sldMk cId="2141894242" sldId="256"/>
            <ac:spMk id="58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22:12.665" v="261" actId="26606"/>
          <ac:spMkLst>
            <pc:docMk/>
            <pc:sldMk cId="2141894242" sldId="256"/>
            <ac:spMk id="59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22:14.426" v="263" actId="26606"/>
          <ac:spMkLst>
            <pc:docMk/>
            <pc:sldMk cId="2141894242" sldId="256"/>
            <ac:spMk id="61" creationId="{F1611BA9-268A-49A6-84F8-FC91536686E4}"/>
          </ac:spMkLst>
        </pc:spChg>
        <pc:spChg chg="add del">
          <ac:chgData name="Spring Dai" userId="ec1c13ce-cabd-42f3-a6c5-97b9f0dea0c1" providerId="ADAL" clId="{E8ADA261-D5CA-4BF3-A415-11F38BA8E3D4}" dt="2021-09-10T11:22:14.426" v="263" actId="26606"/>
          <ac:spMkLst>
            <pc:docMk/>
            <pc:sldMk cId="2141894242" sldId="256"/>
            <ac:spMk id="62" creationId="{E20EB187-900F-4AF5-813B-101456D9FD39}"/>
          </ac:spMkLst>
        </pc:spChg>
        <pc:spChg chg="add del">
          <ac:chgData name="Spring Dai" userId="ec1c13ce-cabd-42f3-a6c5-97b9f0dea0c1" providerId="ADAL" clId="{E8ADA261-D5CA-4BF3-A415-11F38BA8E3D4}" dt="2021-09-10T11:22:14.426" v="263" actId="26606"/>
          <ac:spMkLst>
            <pc:docMk/>
            <pc:sldMk cId="2141894242" sldId="256"/>
            <ac:spMk id="63" creationId="{1825D5AF-D278-4D9A-A4F5-A1A1D3507636}"/>
          </ac:spMkLst>
        </pc:spChg>
        <pc:spChg chg="add del">
          <ac:chgData name="Spring Dai" userId="ec1c13ce-cabd-42f3-a6c5-97b9f0dea0c1" providerId="ADAL" clId="{E8ADA261-D5CA-4BF3-A415-11F38BA8E3D4}" dt="2021-09-10T11:22:20.164" v="265" actId="26606"/>
          <ac:spMkLst>
            <pc:docMk/>
            <pc:sldMk cId="2141894242" sldId="256"/>
            <ac:spMk id="65" creationId="{E2CFBC99-FB8F-41F7-A81D-A5288D688D79}"/>
          </ac:spMkLst>
        </pc:spChg>
        <pc:spChg chg="add del">
          <ac:chgData name="Spring Dai" userId="ec1c13ce-cabd-42f3-a6c5-97b9f0dea0c1" providerId="ADAL" clId="{E8ADA261-D5CA-4BF3-A415-11F38BA8E3D4}" dt="2021-09-10T11:22:20.164" v="265" actId="26606"/>
          <ac:spMkLst>
            <pc:docMk/>
            <pc:sldMk cId="2141894242" sldId="256"/>
            <ac:spMk id="66" creationId="{A435A76B-D478-4F38-9D76-040E49ADC674}"/>
          </ac:spMkLst>
        </pc:spChg>
        <pc:spChg chg="add del">
          <ac:chgData name="Spring Dai" userId="ec1c13ce-cabd-42f3-a6c5-97b9f0dea0c1" providerId="ADAL" clId="{E8ADA261-D5CA-4BF3-A415-11F38BA8E3D4}" dt="2021-09-10T11:22:21.436" v="267" actId="26606"/>
          <ac:spMkLst>
            <pc:docMk/>
            <pc:sldMk cId="2141894242" sldId="256"/>
            <ac:spMk id="68" creationId="{F1611BA9-268A-49A6-84F8-FC91536686E4}"/>
          </ac:spMkLst>
        </pc:spChg>
        <pc:spChg chg="add del">
          <ac:chgData name="Spring Dai" userId="ec1c13ce-cabd-42f3-a6c5-97b9f0dea0c1" providerId="ADAL" clId="{E8ADA261-D5CA-4BF3-A415-11F38BA8E3D4}" dt="2021-09-10T11:22:21.436" v="267" actId="26606"/>
          <ac:spMkLst>
            <pc:docMk/>
            <pc:sldMk cId="2141894242" sldId="256"/>
            <ac:spMk id="69" creationId="{E20EB187-900F-4AF5-813B-101456D9FD39}"/>
          </ac:spMkLst>
        </pc:spChg>
        <pc:spChg chg="add del">
          <ac:chgData name="Spring Dai" userId="ec1c13ce-cabd-42f3-a6c5-97b9f0dea0c1" providerId="ADAL" clId="{E8ADA261-D5CA-4BF3-A415-11F38BA8E3D4}" dt="2021-09-10T11:22:21.436" v="267" actId="26606"/>
          <ac:spMkLst>
            <pc:docMk/>
            <pc:sldMk cId="2141894242" sldId="256"/>
            <ac:spMk id="70" creationId="{1825D5AF-D278-4D9A-A4F5-A1A1D3507636}"/>
          </ac:spMkLst>
        </pc:spChg>
        <pc:spChg chg="add del">
          <ac:chgData name="Spring Dai" userId="ec1c13ce-cabd-42f3-a6c5-97b9f0dea0c1" providerId="ADAL" clId="{E8ADA261-D5CA-4BF3-A415-11F38BA8E3D4}" dt="2021-09-10T11:22:23.374" v="269" actId="26606"/>
          <ac:spMkLst>
            <pc:docMk/>
            <pc:sldMk cId="2141894242" sldId="256"/>
            <ac:spMk id="72" creationId="{0671A8AE-40A1-4631-A6B8-581AFF065482}"/>
          </ac:spMkLst>
        </pc:spChg>
        <pc:spChg chg="add del">
          <ac:chgData name="Spring Dai" userId="ec1c13ce-cabd-42f3-a6c5-97b9f0dea0c1" providerId="ADAL" clId="{E8ADA261-D5CA-4BF3-A415-11F38BA8E3D4}" dt="2021-09-10T11:22:23.374" v="269" actId="26606"/>
          <ac:spMkLst>
            <pc:docMk/>
            <pc:sldMk cId="2141894242" sldId="256"/>
            <ac:spMk id="73" creationId="{AB58EF07-17C2-48CF-ABB0-EEF1F17CB8F0}"/>
          </ac:spMkLst>
        </pc:spChg>
        <pc:spChg chg="add del">
          <ac:chgData name="Spring Dai" userId="ec1c13ce-cabd-42f3-a6c5-97b9f0dea0c1" providerId="ADAL" clId="{E8ADA261-D5CA-4BF3-A415-11F38BA8E3D4}" dt="2021-09-10T11:22:23.374" v="269" actId="26606"/>
          <ac:spMkLst>
            <pc:docMk/>
            <pc:sldMk cId="2141894242" sldId="256"/>
            <ac:spMk id="74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22:23.374" v="269" actId="26606"/>
          <ac:spMkLst>
            <pc:docMk/>
            <pc:sldMk cId="2141894242" sldId="256"/>
            <ac:spMk id="75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22:26.731" v="271" actId="26606"/>
          <ac:spMkLst>
            <pc:docMk/>
            <pc:sldMk cId="2141894242" sldId="256"/>
            <ac:spMk id="77" creationId="{F1611BA9-268A-49A6-84F8-FC91536686E4}"/>
          </ac:spMkLst>
        </pc:spChg>
        <pc:spChg chg="add del">
          <ac:chgData name="Spring Dai" userId="ec1c13ce-cabd-42f3-a6c5-97b9f0dea0c1" providerId="ADAL" clId="{E8ADA261-D5CA-4BF3-A415-11F38BA8E3D4}" dt="2021-09-10T11:22:26.731" v="271" actId="26606"/>
          <ac:spMkLst>
            <pc:docMk/>
            <pc:sldMk cId="2141894242" sldId="256"/>
            <ac:spMk id="78" creationId="{E20EB187-900F-4AF5-813B-101456D9FD39}"/>
          </ac:spMkLst>
        </pc:spChg>
        <pc:spChg chg="add del">
          <ac:chgData name="Spring Dai" userId="ec1c13ce-cabd-42f3-a6c5-97b9f0dea0c1" providerId="ADAL" clId="{E8ADA261-D5CA-4BF3-A415-11F38BA8E3D4}" dt="2021-09-10T11:22:26.731" v="271" actId="26606"/>
          <ac:spMkLst>
            <pc:docMk/>
            <pc:sldMk cId="2141894242" sldId="256"/>
            <ac:spMk id="79" creationId="{1825D5AF-D278-4D9A-A4F5-A1A1D3507636}"/>
          </ac:spMkLst>
        </pc:spChg>
        <pc:spChg chg="add del">
          <ac:chgData name="Spring Dai" userId="ec1c13ce-cabd-42f3-a6c5-97b9f0dea0c1" providerId="ADAL" clId="{E8ADA261-D5CA-4BF3-A415-11F38BA8E3D4}" dt="2021-09-10T11:22:29.047" v="273" actId="26606"/>
          <ac:spMkLst>
            <pc:docMk/>
            <pc:sldMk cId="2141894242" sldId="256"/>
            <ac:spMk id="81" creationId="{E2CFBC99-FB8F-41F7-A81D-A5288D688D79}"/>
          </ac:spMkLst>
        </pc:spChg>
        <pc:spChg chg="add del">
          <ac:chgData name="Spring Dai" userId="ec1c13ce-cabd-42f3-a6c5-97b9f0dea0c1" providerId="ADAL" clId="{E8ADA261-D5CA-4BF3-A415-11F38BA8E3D4}" dt="2021-09-10T11:22:29.047" v="273" actId="26606"/>
          <ac:spMkLst>
            <pc:docMk/>
            <pc:sldMk cId="2141894242" sldId="256"/>
            <ac:spMk id="82" creationId="{A435A76B-D478-4F38-9D76-040E49ADC674}"/>
          </ac:spMkLst>
        </pc:spChg>
        <pc:spChg chg="add del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84" creationId="{0671A8AE-40A1-4631-A6B8-581AFF065482}"/>
          </ac:spMkLst>
        </pc:spChg>
        <pc:spChg chg="add del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85" creationId="{AB58EF07-17C2-48CF-ABB0-EEF1F17CB8F0}"/>
          </ac:spMkLst>
        </pc:spChg>
        <pc:spChg chg="add del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86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87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22:53.571" v="276" actId="26606"/>
          <ac:spMkLst>
            <pc:docMk/>
            <pc:sldMk cId="2141894242" sldId="256"/>
            <ac:spMk id="92" creationId="{C1DD1A8A-57D5-4A81-AD04-532B043C5611}"/>
          </ac:spMkLst>
        </pc:spChg>
        <pc:spChg chg="add del">
          <ac:chgData name="Spring Dai" userId="ec1c13ce-cabd-42f3-a6c5-97b9f0dea0c1" providerId="ADAL" clId="{E8ADA261-D5CA-4BF3-A415-11F38BA8E3D4}" dt="2021-09-10T11:22:53.571" v="276" actId="26606"/>
          <ac:spMkLst>
            <pc:docMk/>
            <pc:sldMk cId="2141894242" sldId="256"/>
            <ac:spMk id="94" creationId="{007891EC-4501-44ED-A8C8-B11B6DB767AB}"/>
          </ac:spMkLst>
        </pc:spChg>
        <pc:spChg chg="add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96" creationId="{657F69E0-C4B0-4BEC-A689-4F8D877F05D4}"/>
          </ac:spMkLst>
        </pc:spChg>
        <pc:spChg chg="add">
          <ac:chgData name="Spring Dai" userId="ec1c13ce-cabd-42f3-a6c5-97b9f0dea0c1" providerId="ADAL" clId="{E8ADA261-D5CA-4BF3-A415-11F38BA8E3D4}" dt="2021-09-10T11:22:53.656" v="277" actId="26606"/>
          <ac:spMkLst>
            <pc:docMk/>
            <pc:sldMk cId="2141894242" sldId="256"/>
            <ac:spMk id="97" creationId="{9F6380B4-6A1C-481E-8408-B4E6C75B9B81}"/>
          </ac:spMkLst>
        </pc:spChg>
        <pc:grpChg chg="add del">
          <ac:chgData name="Spring Dai" userId="ec1c13ce-cabd-42f3-a6c5-97b9f0dea0c1" providerId="ADAL" clId="{E8ADA261-D5CA-4BF3-A415-11F38BA8E3D4}" dt="2021-09-10T11:21:46.148" v="247" actId="26606"/>
          <ac:grpSpMkLst>
            <pc:docMk/>
            <pc:sldMk cId="2141894242" sldId="256"/>
            <ac:grpSpMk id="25" creationId="{383C2651-AE0C-4AE4-8725-E2F9414FE219}"/>
          </ac:grpSpMkLst>
        </pc:grpChg>
        <pc:grpChg chg="add del">
          <ac:chgData name="Spring Dai" userId="ec1c13ce-cabd-42f3-a6c5-97b9f0dea0c1" providerId="ADAL" clId="{E8ADA261-D5CA-4BF3-A415-11F38BA8E3D4}" dt="2021-09-10T11:21:46.148" v="247" actId="26606"/>
          <ac:grpSpMkLst>
            <pc:docMk/>
            <pc:sldMk cId="2141894242" sldId="256"/>
            <ac:grpSpMk id="31" creationId="{E9B930FD-8671-4C4C-ADCF-73AC1D0CD417}"/>
          </ac:grpSpMkLst>
        </pc:grpChg>
        <pc:picChg chg="del mod">
          <ac:chgData name="Spring Dai" userId="ec1c13ce-cabd-42f3-a6c5-97b9f0dea0c1" providerId="ADAL" clId="{E8ADA261-D5CA-4BF3-A415-11F38BA8E3D4}" dt="2021-09-10T11:11:19.520" v="32" actId="478"/>
          <ac:picMkLst>
            <pc:docMk/>
            <pc:sldMk cId="2141894242" sldId="256"/>
            <ac:picMk id="5" creationId="{A4F6D21B-F36A-4F58-A9DE-16CAAAEA7A7B}"/>
          </ac:picMkLst>
        </pc:picChg>
        <pc:picChg chg="add mod ord">
          <ac:chgData name="Spring Dai" userId="ec1c13ce-cabd-42f3-a6c5-97b9f0dea0c1" providerId="ADAL" clId="{E8ADA261-D5CA-4BF3-A415-11F38BA8E3D4}" dt="2021-09-10T11:22:53.656" v="277" actId="26606"/>
          <ac:picMkLst>
            <pc:docMk/>
            <pc:sldMk cId="2141894242" sldId="256"/>
            <ac:picMk id="6" creationId="{EDBAFA70-B7AE-4CDA-B762-051604401FDD}"/>
          </ac:picMkLst>
        </pc:picChg>
        <pc:picChg chg="add del mod">
          <ac:chgData name="Spring Dai" userId="ec1c13ce-cabd-42f3-a6c5-97b9f0dea0c1" providerId="ADAL" clId="{E8ADA261-D5CA-4BF3-A415-11F38BA8E3D4}" dt="2021-09-10T11:09:48.650" v="13" actId="478"/>
          <ac:picMkLst>
            <pc:docMk/>
            <pc:sldMk cId="2141894242" sldId="256"/>
            <ac:picMk id="8" creationId="{796E41C3-A50C-4973-8989-407AEB8B3BB7}"/>
          </ac:picMkLst>
        </pc:picChg>
        <pc:cxnChg chg="add del">
          <ac:chgData name="Spring Dai" userId="ec1c13ce-cabd-42f3-a6c5-97b9f0dea0c1" providerId="ADAL" clId="{E8ADA261-D5CA-4BF3-A415-11F38BA8E3D4}" dt="2021-09-10T11:22:29.071" v="274" actId="26606"/>
          <ac:cxnSpMkLst>
            <pc:docMk/>
            <pc:sldMk cId="2141894242" sldId="256"/>
            <ac:cxnSpMk id="10" creationId="{BCDAEC91-5BCE-4B55-9CC0-43EF94CB734B}"/>
          </ac:cxnSpMkLst>
        </pc:cxnChg>
        <pc:cxnChg chg="add del">
          <ac:chgData name="Spring Dai" userId="ec1c13ce-cabd-42f3-a6c5-97b9f0dea0c1" providerId="ADAL" clId="{E8ADA261-D5CA-4BF3-A415-11F38BA8E3D4}" dt="2021-09-10T11:21:45.007" v="245" actId="26606"/>
          <ac:cxnSpMkLst>
            <pc:docMk/>
            <pc:sldMk cId="2141894242" sldId="256"/>
            <ac:cxnSpMk id="19" creationId="{BCDAEC91-5BCE-4B55-9CC0-43EF94CB734B}"/>
          </ac:cxnSpMkLst>
        </pc:cxnChg>
        <pc:cxnChg chg="add del">
          <ac:chgData name="Spring Dai" userId="ec1c13ce-cabd-42f3-a6c5-97b9f0dea0c1" providerId="ADAL" clId="{E8ADA261-D5CA-4BF3-A415-11F38BA8E3D4}" dt="2021-09-10T11:22:11.595" v="259" actId="26606"/>
          <ac:cxnSpMkLst>
            <pc:docMk/>
            <pc:sldMk cId="2141894242" sldId="256"/>
            <ac:cxnSpMk id="54" creationId="{BCDAEC91-5BCE-4B55-9CC0-43EF94CB734B}"/>
          </ac:cxnSpMkLst>
        </pc:cxnChg>
      </pc:sldChg>
      <pc:sldChg chg="modSp mod">
        <pc:chgData name="Spring Dai" userId="ec1c13ce-cabd-42f3-a6c5-97b9f0dea0c1" providerId="ADAL" clId="{E8ADA261-D5CA-4BF3-A415-11F38BA8E3D4}" dt="2021-09-10T14:52:06.070" v="4242" actId="5793"/>
        <pc:sldMkLst>
          <pc:docMk/>
          <pc:sldMk cId="3767429644" sldId="257"/>
        </pc:sldMkLst>
        <pc:spChg chg="mod">
          <ac:chgData name="Spring Dai" userId="ec1c13ce-cabd-42f3-a6c5-97b9f0dea0c1" providerId="ADAL" clId="{E8ADA261-D5CA-4BF3-A415-11F38BA8E3D4}" dt="2021-09-10T11:10:49.280" v="27"/>
          <ac:spMkLst>
            <pc:docMk/>
            <pc:sldMk cId="3767429644" sldId="257"/>
            <ac:spMk id="2" creationId="{0A508ADF-C800-4F38-B565-89EEBC932CF9}"/>
          </ac:spMkLst>
        </pc:spChg>
        <pc:spChg chg="mod">
          <ac:chgData name="Spring Dai" userId="ec1c13ce-cabd-42f3-a6c5-97b9f0dea0c1" providerId="ADAL" clId="{E8ADA261-D5CA-4BF3-A415-11F38BA8E3D4}" dt="2021-09-10T14:52:06.070" v="4242" actId="5793"/>
          <ac:spMkLst>
            <pc:docMk/>
            <pc:sldMk cId="3767429644" sldId="257"/>
            <ac:spMk id="3" creationId="{6AAFE5A1-5537-4405-B133-097814454C43}"/>
          </ac:spMkLst>
        </pc:spChg>
      </pc:sldChg>
      <pc:sldChg chg="modSp del mod">
        <pc:chgData name="Spring Dai" userId="ec1c13ce-cabd-42f3-a6c5-97b9f0dea0c1" providerId="ADAL" clId="{E8ADA261-D5CA-4BF3-A415-11F38BA8E3D4}" dt="2021-09-10T14:48:33.854" v="4226" actId="47"/>
        <pc:sldMkLst>
          <pc:docMk/>
          <pc:sldMk cId="1107398807" sldId="258"/>
        </pc:sldMkLst>
        <pc:spChg chg="mod">
          <ac:chgData name="Spring Dai" userId="ec1c13ce-cabd-42f3-a6c5-97b9f0dea0c1" providerId="ADAL" clId="{E8ADA261-D5CA-4BF3-A415-11F38BA8E3D4}" dt="2021-09-10T13:50:21.212" v="2526" actId="20577"/>
          <ac:spMkLst>
            <pc:docMk/>
            <pc:sldMk cId="1107398807" sldId="258"/>
            <ac:spMk id="2" creationId="{6CC0367F-34C3-4DDC-B713-4C63648B14D9}"/>
          </ac:spMkLst>
        </pc:spChg>
        <pc:spChg chg="mod">
          <ac:chgData name="Spring Dai" userId="ec1c13ce-cabd-42f3-a6c5-97b9f0dea0c1" providerId="ADAL" clId="{E8ADA261-D5CA-4BF3-A415-11F38BA8E3D4}" dt="2021-09-10T11:10:49.280" v="27"/>
          <ac:spMkLst>
            <pc:docMk/>
            <pc:sldMk cId="1107398807" sldId="258"/>
            <ac:spMk id="3" creationId="{8A51B8C8-B247-48F7-A2CA-A533FAA92C45}"/>
          </ac:spMkLst>
        </pc:spChg>
      </pc:sldChg>
      <pc:sldChg chg="addSp delSp modSp mod setBg delDesignElem">
        <pc:chgData name="Spring Dai" userId="ec1c13ce-cabd-42f3-a6c5-97b9f0dea0c1" providerId="ADAL" clId="{E8ADA261-D5CA-4BF3-A415-11F38BA8E3D4}" dt="2021-09-11T00:00:07.564" v="4281" actId="20577"/>
        <pc:sldMkLst>
          <pc:docMk/>
          <pc:sldMk cId="2372240460" sldId="274"/>
        </pc:sldMkLst>
        <pc:spChg chg="mod">
          <ac:chgData name="Spring Dai" userId="ec1c13ce-cabd-42f3-a6c5-97b9f0dea0c1" providerId="ADAL" clId="{E8ADA261-D5CA-4BF3-A415-11F38BA8E3D4}" dt="2021-09-10T11:17:06.189" v="149" actId="26606"/>
          <ac:spMkLst>
            <pc:docMk/>
            <pc:sldMk cId="2372240460" sldId="274"/>
            <ac:spMk id="2" creationId="{ACC32542-8CB8-4E00-B75B-414D350E66A3}"/>
          </ac:spMkLst>
        </pc:spChg>
        <pc:spChg chg="add del mod">
          <ac:chgData name="Spring Dai" userId="ec1c13ce-cabd-42f3-a6c5-97b9f0dea0c1" providerId="ADAL" clId="{E8ADA261-D5CA-4BF3-A415-11F38BA8E3D4}" dt="2021-09-10T11:14:32.328" v="113" actId="26606"/>
          <ac:spMkLst>
            <pc:docMk/>
            <pc:sldMk cId="2372240460" sldId="274"/>
            <ac:spMk id="3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3:49.959" v="102" actId="26606"/>
          <ac:spMkLst>
            <pc:docMk/>
            <pc:sldMk cId="2372240460" sldId="274"/>
            <ac:spMk id="8" creationId="{B95B9BA8-1D69-4796-85F5-B6D0BD52354B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12" creationId="{86909FA0-B515-4681-B7A8-FA281D133B94}"/>
          </ac:spMkLst>
        </pc:spChg>
        <pc:spChg chg="del">
          <ac:chgData name="Spring Dai" userId="ec1c13ce-cabd-42f3-a6c5-97b9f0dea0c1" providerId="ADAL" clId="{E8ADA261-D5CA-4BF3-A415-11F38BA8E3D4}" dt="2021-09-10T11:10:49.280" v="27"/>
          <ac:spMkLst>
            <pc:docMk/>
            <pc:sldMk cId="2372240460" sldId="274"/>
            <ac:spMk id="15" creationId="{D5B0017B-2ECA-49AF-B397-DC140825DF8D}"/>
          </ac:spMkLst>
        </pc:spChg>
        <pc:spChg chg="add del">
          <ac:chgData name="Spring Dai" userId="ec1c13ce-cabd-42f3-a6c5-97b9f0dea0c1" providerId="ADAL" clId="{E8ADA261-D5CA-4BF3-A415-11F38BA8E3D4}" dt="2021-09-10T11:14:16.823" v="106" actId="26606"/>
          <ac:spMkLst>
            <pc:docMk/>
            <pc:sldMk cId="2372240460" sldId="274"/>
            <ac:spMk id="16" creationId="{DE7FFD28-545C-4C88-A2E7-152FB234C92C}"/>
          </ac:spMkLst>
        </pc:spChg>
        <pc:spChg chg="add del">
          <ac:chgData name="Spring Dai" userId="ec1c13ce-cabd-42f3-a6c5-97b9f0dea0c1" providerId="ADAL" clId="{E8ADA261-D5CA-4BF3-A415-11F38BA8E3D4}" dt="2021-09-10T11:14:16.823" v="106" actId="26606"/>
          <ac:spMkLst>
            <pc:docMk/>
            <pc:sldMk cId="2372240460" sldId="274"/>
            <ac:spMk id="18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20" creationId="{DEE2AD96-B495-4E06-9291-B71706F728CB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21" creationId="{53CF6D67-C5A8-4ADD-9E8E-1E38CA1D3166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22" creationId="{21C9FE86-FCC3-4A31-AA1C-C882262B7FE7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23" creationId="{7D96243B-ECED-4B71-8E06-AE9A285EAD20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24" creationId="{A09989E4-EFDC-4A90-A633-E0525FB4139E}"/>
          </ac:spMkLst>
        </pc:spChg>
        <pc:spChg chg="add del">
          <ac:chgData name="Spring Dai" userId="ec1c13ce-cabd-42f3-a6c5-97b9f0dea0c1" providerId="ADAL" clId="{E8ADA261-D5CA-4BF3-A415-11F38BA8E3D4}" dt="2021-09-10T11:14:25.752" v="108" actId="26606"/>
          <ac:spMkLst>
            <pc:docMk/>
            <pc:sldMk cId="2372240460" sldId="274"/>
            <ac:spMk id="25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4:29.843" v="110" actId="26606"/>
          <ac:spMkLst>
            <pc:docMk/>
            <pc:sldMk cId="2372240460" sldId="274"/>
            <ac:spMk id="27" creationId="{5C8908E2-EE49-44D2-9428-A28D2312A8D5}"/>
          </ac:spMkLst>
        </pc:spChg>
        <pc:spChg chg="del">
          <ac:chgData name="Spring Dai" userId="ec1c13ce-cabd-42f3-a6c5-97b9f0dea0c1" providerId="ADAL" clId="{E8ADA261-D5CA-4BF3-A415-11F38BA8E3D4}" dt="2021-09-10T11:10:49.280" v="27"/>
          <ac:spMkLst>
            <pc:docMk/>
            <pc:sldMk cId="2372240460" sldId="274"/>
            <ac:spMk id="28" creationId="{B6CDA21F-E7AF-4C75-8395-33F58D5B0E45}"/>
          </ac:spMkLst>
        </pc:spChg>
        <pc:spChg chg="add del">
          <ac:chgData name="Spring Dai" userId="ec1c13ce-cabd-42f3-a6c5-97b9f0dea0c1" providerId="ADAL" clId="{E8ADA261-D5CA-4BF3-A415-11F38BA8E3D4}" dt="2021-09-10T11:14:29.843" v="110" actId="26606"/>
          <ac:spMkLst>
            <pc:docMk/>
            <pc:sldMk cId="2372240460" sldId="274"/>
            <ac:spMk id="31" creationId="{BD92035A-AA2F-4CD8-A556-1CE8BDEC75BD}"/>
          </ac:spMkLst>
        </pc:spChg>
        <pc:spChg chg="add del">
          <ac:chgData name="Spring Dai" userId="ec1c13ce-cabd-42f3-a6c5-97b9f0dea0c1" providerId="ADAL" clId="{E8ADA261-D5CA-4BF3-A415-11F38BA8E3D4}" dt="2021-09-10T11:14:29.843" v="110" actId="26606"/>
          <ac:spMkLst>
            <pc:docMk/>
            <pc:sldMk cId="2372240460" sldId="274"/>
            <ac:spMk id="32" creationId="{ED888B23-07FA-482A-96DF-47E31AF1A603}"/>
          </ac:spMkLst>
        </pc:spChg>
        <pc:spChg chg="add del">
          <ac:chgData name="Spring Dai" userId="ec1c13ce-cabd-42f3-a6c5-97b9f0dea0c1" providerId="ADAL" clId="{E8ADA261-D5CA-4BF3-A415-11F38BA8E3D4}" dt="2021-09-10T11:14:29.843" v="110" actId="26606"/>
          <ac:spMkLst>
            <pc:docMk/>
            <pc:sldMk cId="2372240460" sldId="274"/>
            <ac:spMk id="33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4:32.284" v="112" actId="26606"/>
          <ac:spMkLst>
            <pc:docMk/>
            <pc:sldMk cId="2372240460" sldId="274"/>
            <ac:spMk id="35" creationId="{979E27D9-03C7-44E2-9FF8-15D0C8506AF7}"/>
          </ac:spMkLst>
        </pc:spChg>
        <pc:spChg chg="add del">
          <ac:chgData name="Spring Dai" userId="ec1c13ce-cabd-42f3-a6c5-97b9f0dea0c1" providerId="ADAL" clId="{E8ADA261-D5CA-4BF3-A415-11F38BA8E3D4}" dt="2021-09-10T11:14:32.284" v="112" actId="26606"/>
          <ac:spMkLst>
            <pc:docMk/>
            <pc:sldMk cId="2372240460" sldId="274"/>
            <ac:spMk id="36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4:32.284" v="112" actId="26606"/>
          <ac:spMkLst>
            <pc:docMk/>
            <pc:sldMk cId="2372240460" sldId="274"/>
            <ac:spMk id="37" creationId="{EEBF1590-3B36-48EE-A89D-3B6F3CB256AB}"/>
          </ac:spMkLst>
        </pc:spChg>
        <pc:spChg chg="add del">
          <ac:chgData name="Spring Dai" userId="ec1c13ce-cabd-42f3-a6c5-97b9f0dea0c1" providerId="ADAL" clId="{E8ADA261-D5CA-4BF3-A415-11F38BA8E3D4}" dt="2021-09-10T11:14:32.284" v="112" actId="26606"/>
          <ac:spMkLst>
            <pc:docMk/>
            <pc:sldMk cId="2372240460" sldId="274"/>
            <ac:spMk id="38" creationId="{AC8F6C8C-AB5A-4548-942D-E3FD40ACBC49}"/>
          </ac:spMkLst>
        </pc:spChg>
        <pc:spChg chg="add del">
          <ac:chgData name="Spring Dai" userId="ec1c13ce-cabd-42f3-a6c5-97b9f0dea0c1" providerId="ADAL" clId="{E8ADA261-D5CA-4BF3-A415-11F38BA8E3D4}" dt="2021-09-10T11:15:14.801" v="118" actId="26606"/>
          <ac:spMkLst>
            <pc:docMk/>
            <pc:sldMk cId="2372240460" sldId="274"/>
            <ac:spMk id="40" creationId="{C9A36457-A5F4-4103-A443-02581C09185B}"/>
          </ac:spMkLst>
        </pc:spChg>
        <pc:spChg chg="add del">
          <ac:chgData name="Spring Dai" userId="ec1c13ce-cabd-42f3-a6c5-97b9f0dea0c1" providerId="ADAL" clId="{E8ADA261-D5CA-4BF3-A415-11F38BA8E3D4}" dt="2021-09-10T11:15:14.801" v="118" actId="26606"/>
          <ac:spMkLst>
            <pc:docMk/>
            <pc:sldMk cId="2372240460" sldId="274"/>
            <ac:spMk id="41" creationId="{DC5FB7E8-B636-40FA-BE8D-48145C0F5C57}"/>
          </ac:spMkLst>
        </pc:spChg>
        <pc:spChg chg="add mod">
          <ac:chgData name="Spring Dai" userId="ec1c13ce-cabd-42f3-a6c5-97b9f0dea0c1" providerId="ADAL" clId="{E8ADA261-D5CA-4BF3-A415-11F38BA8E3D4}" dt="2021-09-11T00:00:07.564" v="4281" actId="20577"/>
          <ac:spMkLst>
            <pc:docMk/>
            <pc:sldMk cId="2372240460" sldId="274"/>
            <ac:spMk id="42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5:14.801" v="118" actId="26606"/>
          <ac:spMkLst>
            <pc:docMk/>
            <pc:sldMk cId="2372240460" sldId="274"/>
            <ac:spMk id="43" creationId="{142DCE2C-2863-46FA-9BE7-24365A24D9BA}"/>
          </ac:spMkLst>
        </pc:spChg>
        <pc:spChg chg="add del">
          <ac:chgData name="Spring Dai" userId="ec1c13ce-cabd-42f3-a6c5-97b9f0dea0c1" providerId="ADAL" clId="{E8ADA261-D5CA-4BF3-A415-11F38BA8E3D4}" dt="2021-09-10T11:15:05.546" v="115" actId="26606"/>
          <ac:spMkLst>
            <pc:docMk/>
            <pc:sldMk cId="2372240460" sldId="274"/>
            <ac:spMk id="48" creationId="{6128F3BD-7564-4310-B528-888E64F87576}"/>
          </ac:spMkLst>
        </pc:spChg>
        <pc:spChg chg="add del">
          <ac:chgData name="Spring Dai" userId="ec1c13ce-cabd-42f3-a6c5-97b9f0dea0c1" providerId="ADAL" clId="{E8ADA261-D5CA-4BF3-A415-11F38BA8E3D4}" dt="2021-09-10T11:15:05.546" v="115" actId="26606"/>
          <ac:spMkLst>
            <pc:docMk/>
            <pc:sldMk cId="2372240460" sldId="274"/>
            <ac:spMk id="50" creationId="{82AA3C4E-019E-440F-87AB-67EFA9BE6C81}"/>
          </ac:spMkLst>
        </pc:spChg>
        <pc:spChg chg="add del">
          <ac:chgData name="Spring Dai" userId="ec1c13ce-cabd-42f3-a6c5-97b9f0dea0c1" providerId="ADAL" clId="{E8ADA261-D5CA-4BF3-A415-11F38BA8E3D4}" dt="2021-09-10T11:15:14.784" v="117" actId="26606"/>
          <ac:spMkLst>
            <pc:docMk/>
            <pc:sldMk cId="2372240460" sldId="274"/>
            <ac:spMk id="52" creationId="{100EDD19-6802-4EC3-95CE-CFFAB042CFD6}"/>
          </ac:spMkLst>
        </pc:spChg>
        <pc:spChg chg="add del">
          <ac:chgData name="Spring Dai" userId="ec1c13ce-cabd-42f3-a6c5-97b9f0dea0c1" providerId="ADAL" clId="{E8ADA261-D5CA-4BF3-A415-11F38BA8E3D4}" dt="2021-09-10T11:15:14.784" v="117" actId="26606"/>
          <ac:spMkLst>
            <pc:docMk/>
            <pc:sldMk cId="2372240460" sldId="274"/>
            <ac:spMk id="53" creationId="{DB17E863-922E-4C26-BD64-E8FD41D28661}"/>
          </ac:spMkLst>
        </pc:spChg>
        <pc:spChg chg="add del">
          <ac:chgData name="Spring Dai" userId="ec1c13ce-cabd-42f3-a6c5-97b9f0dea0c1" providerId="ADAL" clId="{E8ADA261-D5CA-4BF3-A415-11F38BA8E3D4}" dt="2021-09-10T11:17:06.189" v="149" actId="26606"/>
          <ac:spMkLst>
            <pc:docMk/>
            <pc:sldMk cId="2372240460" sldId="274"/>
            <ac:spMk id="55" creationId="{979E27D9-03C7-44E2-9FF8-15D0C8506AF7}"/>
          </ac:spMkLst>
        </pc:spChg>
        <pc:spChg chg="add del">
          <ac:chgData name="Spring Dai" userId="ec1c13ce-cabd-42f3-a6c5-97b9f0dea0c1" providerId="ADAL" clId="{E8ADA261-D5CA-4BF3-A415-11F38BA8E3D4}" dt="2021-09-10T11:17:06.189" v="149" actId="26606"/>
          <ac:spMkLst>
            <pc:docMk/>
            <pc:sldMk cId="2372240460" sldId="274"/>
            <ac:spMk id="56" creationId="{EEBF1590-3B36-48EE-A89D-3B6F3CB256AB}"/>
          </ac:spMkLst>
        </pc:spChg>
        <pc:spChg chg="add del">
          <ac:chgData name="Spring Dai" userId="ec1c13ce-cabd-42f3-a6c5-97b9f0dea0c1" providerId="ADAL" clId="{E8ADA261-D5CA-4BF3-A415-11F38BA8E3D4}" dt="2021-09-10T11:17:06.189" v="149" actId="26606"/>
          <ac:spMkLst>
            <pc:docMk/>
            <pc:sldMk cId="2372240460" sldId="274"/>
            <ac:spMk id="57" creationId="{AC8F6C8C-AB5A-4548-942D-E3FD40ACBC49}"/>
          </ac:spMkLst>
        </pc:spChg>
        <pc:spChg chg="add del">
          <ac:chgData name="Spring Dai" userId="ec1c13ce-cabd-42f3-a6c5-97b9f0dea0c1" providerId="ADAL" clId="{E8ADA261-D5CA-4BF3-A415-11F38BA8E3D4}" dt="2021-09-10T11:15:45.356" v="120" actId="26606"/>
          <ac:spMkLst>
            <pc:docMk/>
            <pc:sldMk cId="2372240460" sldId="274"/>
            <ac:spMk id="62" creationId="{D55CD764-972B-4CA5-A885-53E55C63E174}"/>
          </ac:spMkLst>
        </pc:spChg>
        <pc:spChg chg="add del">
          <ac:chgData name="Spring Dai" userId="ec1c13ce-cabd-42f3-a6c5-97b9f0dea0c1" providerId="ADAL" clId="{E8ADA261-D5CA-4BF3-A415-11F38BA8E3D4}" dt="2021-09-10T11:15:45.356" v="120" actId="26606"/>
          <ac:spMkLst>
            <pc:docMk/>
            <pc:sldMk cId="2372240460" sldId="274"/>
            <ac:spMk id="64" creationId="{34165AB3-7006-4430-BCE3-25476BE13322}"/>
          </ac:spMkLst>
        </pc:spChg>
        <pc:spChg chg="add del">
          <ac:chgData name="Spring Dai" userId="ec1c13ce-cabd-42f3-a6c5-97b9f0dea0c1" providerId="ADAL" clId="{E8ADA261-D5CA-4BF3-A415-11F38BA8E3D4}" dt="2021-09-10T11:16:52.276" v="142" actId="26606"/>
          <ac:spMkLst>
            <pc:docMk/>
            <pc:sldMk cId="2372240460" sldId="274"/>
            <ac:spMk id="68" creationId="{16A12243-4887-4E89-8347-1146AE5D14FC}"/>
          </ac:spMkLst>
        </pc:spChg>
        <pc:spChg chg="add del">
          <ac:chgData name="Spring Dai" userId="ec1c13ce-cabd-42f3-a6c5-97b9f0dea0c1" providerId="ADAL" clId="{E8ADA261-D5CA-4BF3-A415-11F38BA8E3D4}" dt="2021-09-10T11:16:04.354" v="130" actId="26606"/>
          <ac:spMkLst>
            <pc:docMk/>
            <pc:sldMk cId="2372240460" sldId="274"/>
            <ac:spMk id="69" creationId="{D5B0017B-2ECA-49AF-B397-DC140825DF8D}"/>
          </ac:spMkLst>
        </pc:spChg>
        <pc:spChg chg="add del">
          <ac:chgData name="Spring Dai" userId="ec1c13ce-cabd-42f3-a6c5-97b9f0dea0c1" providerId="ADAL" clId="{E8ADA261-D5CA-4BF3-A415-11F38BA8E3D4}" dt="2021-09-10T11:15:45.356" v="120" actId="26606"/>
          <ac:spMkLst>
            <pc:docMk/>
            <pc:sldMk cId="2372240460" sldId="274"/>
            <ac:spMk id="88" creationId="{E3E51905-F374-4E1A-97CF-B741584B74D5}"/>
          </ac:spMkLst>
        </pc:spChg>
        <pc:spChg chg="add del">
          <ac:chgData name="Spring Dai" userId="ec1c13ce-cabd-42f3-a6c5-97b9f0dea0c1" providerId="ADAL" clId="{E8ADA261-D5CA-4BF3-A415-11F38BA8E3D4}" dt="2021-09-10T11:15:48.603" v="122" actId="26606"/>
          <ac:spMkLst>
            <pc:docMk/>
            <pc:sldMk cId="2372240460" sldId="274"/>
            <ac:spMk id="90" creationId="{DAF1966E-FD40-4A4A-B61B-C4DF7FA05F06}"/>
          </ac:spMkLst>
        </pc:spChg>
        <pc:spChg chg="add del">
          <ac:chgData name="Spring Dai" userId="ec1c13ce-cabd-42f3-a6c5-97b9f0dea0c1" providerId="ADAL" clId="{E8ADA261-D5CA-4BF3-A415-11F38BA8E3D4}" dt="2021-09-10T11:15:48.603" v="122" actId="26606"/>
          <ac:spMkLst>
            <pc:docMk/>
            <pc:sldMk cId="2372240460" sldId="274"/>
            <ac:spMk id="91" creationId="{047BFA19-D45E-416B-A404-7AF2F3F27017}"/>
          </ac:spMkLst>
        </pc:spChg>
        <pc:spChg chg="add del">
          <ac:chgData name="Spring Dai" userId="ec1c13ce-cabd-42f3-a6c5-97b9f0dea0c1" providerId="ADAL" clId="{E8ADA261-D5CA-4BF3-A415-11F38BA8E3D4}" dt="2021-09-10T11:15:48.603" v="122" actId="26606"/>
          <ac:spMkLst>
            <pc:docMk/>
            <pc:sldMk cId="2372240460" sldId="274"/>
            <ac:spMk id="92" creationId="{8E0105E7-23DB-4CF2-8258-FF47C7620F6E}"/>
          </ac:spMkLst>
        </pc:spChg>
        <pc:spChg chg="add del">
          <ac:chgData name="Spring Dai" userId="ec1c13ce-cabd-42f3-a6c5-97b9f0dea0c1" providerId="ADAL" clId="{E8ADA261-D5CA-4BF3-A415-11F38BA8E3D4}" dt="2021-09-10T11:15:48.603" v="122" actId="26606"/>
          <ac:spMkLst>
            <pc:docMk/>
            <pc:sldMk cId="2372240460" sldId="274"/>
            <ac:spMk id="93" creationId="{074B4F7D-14B2-478B-8BF5-01E4E0C5D263}"/>
          </ac:spMkLst>
        </pc:spChg>
        <pc:spChg chg="add del">
          <ac:chgData name="Spring Dai" userId="ec1c13ce-cabd-42f3-a6c5-97b9f0dea0c1" providerId="ADAL" clId="{E8ADA261-D5CA-4BF3-A415-11F38BA8E3D4}" dt="2021-09-10T11:15:49.473" v="124" actId="26606"/>
          <ac:spMkLst>
            <pc:docMk/>
            <pc:sldMk cId="2372240460" sldId="274"/>
            <ac:spMk id="95" creationId="{979E27D9-03C7-44E2-9FF8-15D0C8506AF7}"/>
          </ac:spMkLst>
        </pc:spChg>
        <pc:spChg chg="add del">
          <ac:chgData name="Spring Dai" userId="ec1c13ce-cabd-42f3-a6c5-97b9f0dea0c1" providerId="ADAL" clId="{E8ADA261-D5CA-4BF3-A415-11F38BA8E3D4}" dt="2021-09-10T11:15:49.473" v="124" actId="26606"/>
          <ac:spMkLst>
            <pc:docMk/>
            <pc:sldMk cId="2372240460" sldId="274"/>
            <ac:spMk id="96" creationId="{EEBF1590-3B36-48EE-A89D-3B6F3CB256AB}"/>
          </ac:spMkLst>
        </pc:spChg>
        <pc:spChg chg="add del">
          <ac:chgData name="Spring Dai" userId="ec1c13ce-cabd-42f3-a6c5-97b9f0dea0c1" providerId="ADAL" clId="{E8ADA261-D5CA-4BF3-A415-11F38BA8E3D4}" dt="2021-09-10T11:15:49.473" v="124" actId="26606"/>
          <ac:spMkLst>
            <pc:docMk/>
            <pc:sldMk cId="2372240460" sldId="274"/>
            <ac:spMk id="97" creationId="{AC8F6C8C-AB5A-4548-942D-E3FD40ACBC49}"/>
          </ac:spMkLst>
        </pc:spChg>
        <pc:spChg chg="add del">
          <ac:chgData name="Spring Dai" userId="ec1c13ce-cabd-42f3-a6c5-97b9f0dea0c1" providerId="ADAL" clId="{E8ADA261-D5CA-4BF3-A415-11F38BA8E3D4}" dt="2021-09-10T11:15:52.915" v="126" actId="26606"/>
          <ac:spMkLst>
            <pc:docMk/>
            <pc:sldMk cId="2372240460" sldId="274"/>
            <ac:spMk id="99" creationId="{100EDD19-6802-4EC3-95CE-CFFAB042CFD6}"/>
          </ac:spMkLst>
        </pc:spChg>
        <pc:spChg chg="add del">
          <ac:chgData name="Spring Dai" userId="ec1c13ce-cabd-42f3-a6c5-97b9f0dea0c1" providerId="ADAL" clId="{E8ADA261-D5CA-4BF3-A415-11F38BA8E3D4}" dt="2021-09-10T11:15:52.915" v="126" actId="26606"/>
          <ac:spMkLst>
            <pc:docMk/>
            <pc:sldMk cId="2372240460" sldId="274"/>
            <ac:spMk id="100" creationId="{DB17E863-922E-4C26-BD64-E8FD41D28661}"/>
          </ac:spMkLst>
        </pc:spChg>
        <pc:spChg chg="add del">
          <ac:chgData name="Spring Dai" userId="ec1c13ce-cabd-42f3-a6c5-97b9f0dea0c1" providerId="ADAL" clId="{E8ADA261-D5CA-4BF3-A415-11F38BA8E3D4}" dt="2021-09-10T11:15:53.976" v="128" actId="26606"/>
          <ac:spMkLst>
            <pc:docMk/>
            <pc:sldMk cId="2372240460" sldId="274"/>
            <ac:spMk id="102" creationId="{429917F3-0560-4C6F-B265-458B218C4B87}"/>
          </ac:spMkLst>
        </pc:spChg>
        <pc:spChg chg="add del">
          <ac:chgData name="Spring Dai" userId="ec1c13ce-cabd-42f3-a6c5-97b9f0dea0c1" providerId="ADAL" clId="{E8ADA261-D5CA-4BF3-A415-11F38BA8E3D4}" dt="2021-09-10T11:16:04.354" v="130" actId="26606"/>
          <ac:spMkLst>
            <pc:docMk/>
            <pc:sldMk cId="2372240460" sldId="274"/>
            <ac:spMk id="106" creationId="{B6CDA21F-E7AF-4C75-8395-33F58D5B0E45}"/>
          </ac:spMkLst>
        </pc:spChg>
        <pc:spChg chg="add del">
          <ac:chgData name="Spring Dai" userId="ec1c13ce-cabd-42f3-a6c5-97b9f0dea0c1" providerId="ADAL" clId="{E8ADA261-D5CA-4BF3-A415-11F38BA8E3D4}" dt="2021-09-10T11:16:06.112" v="132" actId="26606"/>
          <ac:spMkLst>
            <pc:docMk/>
            <pc:sldMk cId="2372240460" sldId="274"/>
            <ac:spMk id="110" creationId="{43C823D3-D619-407C-89E0-C6F6B1E7A42A}"/>
          </ac:spMkLst>
        </pc:spChg>
        <pc:spChg chg="add del">
          <ac:chgData name="Spring Dai" userId="ec1c13ce-cabd-42f3-a6c5-97b9f0dea0c1" providerId="ADAL" clId="{E8ADA261-D5CA-4BF3-A415-11F38BA8E3D4}" dt="2021-09-10T11:16:06.112" v="132" actId="26606"/>
          <ac:spMkLst>
            <pc:docMk/>
            <pc:sldMk cId="2372240460" sldId="274"/>
            <ac:spMk id="111" creationId="{047F8E3E-2FFA-4A0F-B3C7-E57ADDCFB415}"/>
          </ac:spMkLst>
        </pc:spChg>
        <pc:spChg chg="add del">
          <ac:chgData name="Spring Dai" userId="ec1c13ce-cabd-42f3-a6c5-97b9f0dea0c1" providerId="ADAL" clId="{E8ADA261-D5CA-4BF3-A415-11F38BA8E3D4}" dt="2021-09-10T11:16:09.572" v="134" actId="26606"/>
          <ac:spMkLst>
            <pc:docMk/>
            <pc:sldMk cId="2372240460" sldId="274"/>
            <ac:spMk id="116" creationId="{D038248A-211C-4EEC-8401-C761B929FB52}"/>
          </ac:spMkLst>
        </pc:spChg>
        <pc:spChg chg="add del">
          <ac:chgData name="Spring Dai" userId="ec1c13ce-cabd-42f3-a6c5-97b9f0dea0c1" providerId="ADAL" clId="{E8ADA261-D5CA-4BF3-A415-11F38BA8E3D4}" dt="2021-09-10T11:16:09.572" v="134" actId="26606"/>
          <ac:spMkLst>
            <pc:docMk/>
            <pc:sldMk cId="2372240460" sldId="274"/>
            <ac:spMk id="117" creationId="{C30A849F-66D9-40C8-BEC8-35AFF8F4568F}"/>
          </ac:spMkLst>
        </pc:spChg>
        <pc:spChg chg="add del">
          <ac:chgData name="Spring Dai" userId="ec1c13ce-cabd-42f3-a6c5-97b9f0dea0c1" providerId="ADAL" clId="{E8ADA261-D5CA-4BF3-A415-11F38BA8E3D4}" dt="2021-09-10T11:16:13.248" v="136" actId="26606"/>
          <ac:spMkLst>
            <pc:docMk/>
            <pc:sldMk cId="2372240460" sldId="274"/>
            <ac:spMk id="128" creationId="{43C823D3-D619-407C-89E0-C6F6B1E7A42A}"/>
          </ac:spMkLst>
        </pc:spChg>
        <pc:spChg chg="add del">
          <ac:chgData name="Spring Dai" userId="ec1c13ce-cabd-42f3-a6c5-97b9f0dea0c1" providerId="ADAL" clId="{E8ADA261-D5CA-4BF3-A415-11F38BA8E3D4}" dt="2021-09-10T11:16:13.248" v="136" actId="26606"/>
          <ac:spMkLst>
            <pc:docMk/>
            <pc:sldMk cId="2372240460" sldId="274"/>
            <ac:spMk id="129" creationId="{047F8E3E-2FFA-4A0F-B3C7-E57ADDCFB415}"/>
          </ac:spMkLst>
        </pc:spChg>
        <pc:spChg chg="add del">
          <ac:chgData name="Spring Dai" userId="ec1c13ce-cabd-42f3-a6c5-97b9f0dea0c1" providerId="ADAL" clId="{E8ADA261-D5CA-4BF3-A415-11F38BA8E3D4}" dt="2021-09-10T11:16:27.531" v="138" actId="26606"/>
          <ac:spMkLst>
            <pc:docMk/>
            <pc:sldMk cId="2372240460" sldId="274"/>
            <ac:spMk id="135" creationId="{98DDA986-B6EE-4642-AC60-0490373E69D0}"/>
          </ac:spMkLst>
        </pc:spChg>
        <pc:spChg chg="add del">
          <ac:chgData name="Spring Dai" userId="ec1c13ce-cabd-42f3-a6c5-97b9f0dea0c1" providerId="ADAL" clId="{E8ADA261-D5CA-4BF3-A415-11F38BA8E3D4}" dt="2021-09-10T11:16:27.531" v="138" actId="26606"/>
          <ac:spMkLst>
            <pc:docMk/>
            <pc:sldMk cId="2372240460" sldId="274"/>
            <ac:spMk id="136" creationId="{80B62878-12EF-4E97-A284-47BAFC30DA2E}"/>
          </ac:spMkLst>
        </pc:spChg>
        <pc:spChg chg="add del">
          <ac:chgData name="Spring Dai" userId="ec1c13ce-cabd-42f3-a6c5-97b9f0dea0c1" providerId="ADAL" clId="{E8ADA261-D5CA-4BF3-A415-11F38BA8E3D4}" dt="2021-09-10T11:16:27.531" v="138" actId="26606"/>
          <ac:spMkLst>
            <pc:docMk/>
            <pc:sldMk cId="2372240460" sldId="274"/>
            <ac:spMk id="137" creationId="{6D79188D-1ED5-4705-B8C7-5D6FB7670AB3}"/>
          </ac:spMkLst>
        </pc:spChg>
        <pc:spChg chg="add del">
          <ac:chgData name="Spring Dai" userId="ec1c13ce-cabd-42f3-a6c5-97b9f0dea0c1" providerId="ADAL" clId="{E8ADA261-D5CA-4BF3-A415-11F38BA8E3D4}" dt="2021-09-10T11:16:35.718" v="140" actId="26606"/>
          <ac:spMkLst>
            <pc:docMk/>
            <pc:sldMk cId="2372240460" sldId="274"/>
            <ac:spMk id="139" creationId="{488333BA-AE6E-427A-9B16-A39C8073F4EB}"/>
          </ac:spMkLst>
        </pc:spChg>
        <pc:spChg chg="add del">
          <ac:chgData name="Spring Dai" userId="ec1c13ce-cabd-42f3-a6c5-97b9f0dea0c1" providerId="ADAL" clId="{E8ADA261-D5CA-4BF3-A415-11F38BA8E3D4}" dt="2021-09-10T11:16:35.718" v="140" actId="26606"/>
          <ac:spMkLst>
            <pc:docMk/>
            <pc:sldMk cId="2372240460" sldId="274"/>
            <ac:spMk id="140" creationId="{F98ED85F-DCEE-4B50-802E-71A6E3E12B04}"/>
          </ac:spMkLst>
        </pc:spChg>
        <pc:spChg chg="add del">
          <ac:chgData name="Spring Dai" userId="ec1c13ce-cabd-42f3-a6c5-97b9f0dea0c1" providerId="ADAL" clId="{E8ADA261-D5CA-4BF3-A415-11F38BA8E3D4}" dt="2021-09-10T11:16:52.276" v="142" actId="26606"/>
          <ac:spMkLst>
            <pc:docMk/>
            <pc:sldMk cId="2372240460" sldId="274"/>
            <ac:spMk id="142" creationId="{84697CDA-BDB7-4883-B48B-1D4EDB2F0E93}"/>
          </ac:spMkLst>
        </pc:spChg>
        <pc:spChg chg="add del">
          <ac:chgData name="Spring Dai" userId="ec1c13ce-cabd-42f3-a6c5-97b9f0dea0c1" providerId="ADAL" clId="{E8ADA261-D5CA-4BF3-A415-11F38BA8E3D4}" dt="2021-09-10T11:16:52.276" v="142" actId="26606"/>
          <ac:spMkLst>
            <pc:docMk/>
            <pc:sldMk cId="2372240460" sldId="274"/>
            <ac:spMk id="143" creationId="{EB791652-581E-452C-B970-B3C48D4A999A}"/>
          </ac:spMkLst>
        </pc:spChg>
        <pc:spChg chg="add del">
          <ac:chgData name="Spring Dai" userId="ec1c13ce-cabd-42f3-a6c5-97b9f0dea0c1" providerId="ADAL" clId="{E8ADA261-D5CA-4BF3-A415-11F38BA8E3D4}" dt="2021-09-10T11:16:52.276" v="142" actId="26606"/>
          <ac:spMkLst>
            <pc:docMk/>
            <pc:sldMk cId="2372240460" sldId="274"/>
            <ac:spMk id="144" creationId="{0DC0EC46-2230-4728-856D-F3531112101A}"/>
          </ac:spMkLst>
        </pc:spChg>
        <pc:spChg chg="add del">
          <ac:chgData name="Spring Dai" userId="ec1c13ce-cabd-42f3-a6c5-97b9f0dea0c1" providerId="ADAL" clId="{E8ADA261-D5CA-4BF3-A415-11F38BA8E3D4}" dt="2021-09-10T11:16:53.907" v="144" actId="26606"/>
          <ac:spMkLst>
            <pc:docMk/>
            <pc:sldMk cId="2372240460" sldId="274"/>
            <ac:spMk id="146" creationId="{979E27D9-03C7-44E2-9FF8-15D0C8506AF7}"/>
          </ac:spMkLst>
        </pc:spChg>
        <pc:spChg chg="add del">
          <ac:chgData name="Spring Dai" userId="ec1c13ce-cabd-42f3-a6c5-97b9f0dea0c1" providerId="ADAL" clId="{E8ADA261-D5CA-4BF3-A415-11F38BA8E3D4}" dt="2021-09-10T11:16:53.907" v="144" actId="26606"/>
          <ac:spMkLst>
            <pc:docMk/>
            <pc:sldMk cId="2372240460" sldId="274"/>
            <ac:spMk id="147" creationId="{EEBF1590-3B36-48EE-A89D-3B6F3CB256AB}"/>
          </ac:spMkLst>
        </pc:spChg>
        <pc:spChg chg="add del">
          <ac:chgData name="Spring Dai" userId="ec1c13ce-cabd-42f3-a6c5-97b9f0dea0c1" providerId="ADAL" clId="{E8ADA261-D5CA-4BF3-A415-11F38BA8E3D4}" dt="2021-09-10T11:16:53.907" v="144" actId="26606"/>
          <ac:spMkLst>
            <pc:docMk/>
            <pc:sldMk cId="2372240460" sldId="274"/>
            <ac:spMk id="148" creationId="{AC8F6C8C-AB5A-4548-942D-E3FD40ACBC49}"/>
          </ac:spMkLst>
        </pc:spChg>
        <pc:spChg chg="add del">
          <ac:chgData name="Spring Dai" userId="ec1c13ce-cabd-42f3-a6c5-97b9f0dea0c1" providerId="ADAL" clId="{E8ADA261-D5CA-4BF3-A415-11F38BA8E3D4}" dt="2021-09-10T11:16:54.911" v="146" actId="26606"/>
          <ac:spMkLst>
            <pc:docMk/>
            <pc:sldMk cId="2372240460" sldId="274"/>
            <ac:spMk id="150" creationId="{C9A36457-A5F4-4103-A443-02581C09185B}"/>
          </ac:spMkLst>
        </pc:spChg>
        <pc:spChg chg="add del">
          <ac:chgData name="Spring Dai" userId="ec1c13ce-cabd-42f3-a6c5-97b9f0dea0c1" providerId="ADAL" clId="{E8ADA261-D5CA-4BF3-A415-11F38BA8E3D4}" dt="2021-09-10T11:16:54.911" v="146" actId="26606"/>
          <ac:spMkLst>
            <pc:docMk/>
            <pc:sldMk cId="2372240460" sldId="274"/>
            <ac:spMk id="151" creationId="{DC5FB7E8-B636-40FA-BE8D-48145C0F5C57}"/>
          </ac:spMkLst>
        </pc:spChg>
        <pc:spChg chg="add del">
          <ac:chgData name="Spring Dai" userId="ec1c13ce-cabd-42f3-a6c5-97b9f0dea0c1" providerId="ADAL" clId="{E8ADA261-D5CA-4BF3-A415-11F38BA8E3D4}" dt="2021-09-10T11:16:54.911" v="146" actId="26606"/>
          <ac:spMkLst>
            <pc:docMk/>
            <pc:sldMk cId="2372240460" sldId="274"/>
            <ac:spMk id="152" creationId="{142DCE2C-2863-46FA-9BE7-24365A24D9BA}"/>
          </ac:spMkLst>
        </pc:spChg>
        <pc:spChg chg="add del">
          <ac:chgData name="Spring Dai" userId="ec1c13ce-cabd-42f3-a6c5-97b9f0dea0c1" providerId="ADAL" clId="{E8ADA261-D5CA-4BF3-A415-11F38BA8E3D4}" dt="2021-09-10T11:17:06.175" v="148" actId="26606"/>
          <ac:spMkLst>
            <pc:docMk/>
            <pc:sldMk cId="2372240460" sldId="274"/>
            <ac:spMk id="154" creationId="{6128F3BD-7564-4310-B528-888E64F87576}"/>
          </ac:spMkLst>
        </pc:spChg>
        <pc:spChg chg="add del">
          <ac:chgData name="Spring Dai" userId="ec1c13ce-cabd-42f3-a6c5-97b9f0dea0c1" providerId="ADAL" clId="{E8ADA261-D5CA-4BF3-A415-11F38BA8E3D4}" dt="2021-09-10T11:17:06.175" v="148" actId="26606"/>
          <ac:spMkLst>
            <pc:docMk/>
            <pc:sldMk cId="2372240460" sldId="274"/>
            <ac:spMk id="155" creationId="{82AA3C4E-019E-440F-87AB-67EFA9BE6C81}"/>
          </ac:spMkLst>
        </pc:spChg>
        <pc:spChg chg="add">
          <ac:chgData name="Spring Dai" userId="ec1c13ce-cabd-42f3-a6c5-97b9f0dea0c1" providerId="ADAL" clId="{E8ADA261-D5CA-4BF3-A415-11F38BA8E3D4}" dt="2021-09-10T11:17:06.189" v="149" actId="26606"/>
          <ac:spMkLst>
            <pc:docMk/>
            <pc:sldMk cId="2372240460" sldId="274"/>
            <ac:spMk id="157" creationId="{100EDD19-6802-4EC3-95CE-CFFAB042CFD6}"/>
          </ac:spMkLst>
        </pc:spChg>
        <pc:spChg chg="add">
          <ac:chgData name="Spring Dai" userId="ec1c13ce-cabd-42f3-a6c5-97b9f0dea0c1" providerId="ADAL" clId="{E8ADA261-D5CA-4BF3-A415-11F38BA8E3D4}" dt="2021-09-10T11:17:06.189" v="149" actId="26606"/>
          <ac:spMkLst>
            <pc:docMk/>
            <pc:sldMk cId="2372240460" sldId="274"/>
            <ac:spMk id="158" creationId="{DB17E863-922E-4C26-BD64-E8FD41D28661}"/>
          </ac:spMkLst>
        </pc:spChg>
        <pc:grpChg chg="add del">
          <ac:chgData name="Spring Dai" userId="ec1c13ce-cabd-42f3-a6c5-97b9f0dea0c1" providerId="ADAL" clId="{E8ADA261-D5CA-4BF3-A415-11F38BA8E3D4}" dt="2021-09-10T11:13:49.959" v="102" actId="26606"/>
          <ac:grpSpMkLst>
            <pc:docMk/>
            <pc:sldMk cId="2372240460" sldId="274"/>
            <ac:grpSpMk id="5" creationId="{4728F330-19FB-4D39-BD0F-53032ABFEB7F}"/>
          </ac:grpSpMkLst>
        </pc:grpChg>
        <pc:grpChg chg="del">
          <ac:chgData name="Spring Dai" userId="ec1c13ce-cabd-42f3-a6c5-97b9f0dea0c1" providerId="ADAL" clId="{E8ADA261-D5CA-4BF3-A415-11F38BA8E3D4}" dt="2021-09-10T11:10:49.280" v="27"/>
          <ac:grpSpMkLst>
            <pc:docMk/>
            <pc:sldMk cId="2372240460" sldId="274"/>
            <ac:grpSpMk id="10" creationId="{AE1C45F0-260A-458C-96ED-C1F6D2151219}"/>
          </ac:grpSpMkLst>
        </pc:grpChg>
        <pc:grpChg chg="add del">
          <ac:chgData name="Spring Dai" userId="ec1c13ce-cabd-42f3-a6c5-97b9f0dea0c1" providerId="ADAL" clId="{E8ADA261-D5CA-4BF3-A415-11F38BA8E3D4}" dt="2021-09-10T11:14:29.843" v="110" actId="26606"/>
          <ac:grpSpMkLst>
            <pc:docMk/>
            <pc:sldMk cId="2372240460" sldId="274"/>
            <ac:grpSpMk id="29" creationId="{5D1A9D8B-3117-4D9D-BDA4-DD81895098B0}"/>
          </ac:grpSpMkLst>
        </pc:grpChg>
        <pc:grpChg chg="add del">
          <ac:chgData name="Spring Dai" userId="ec1c13ce-cabd-42f3-a6c5-97b9f0dea0c1" providerId="ADAL" clId="{E8ADA261-D5CA-4BF3-A415-11F38BA8E3D4}" dt="2021-09-10T11:15:45.356" v="120" actId="26606"/>
          <ac:grpSpMkLst>
            <pc:docMk/>
            <pc:sldMk cId="2372240460" sldId="274"/>
            <ac:grpSpMk id="66" creationId="{C57F67D8-2BFF-4661-AFAF-E2CE8B7DCE81}"/>
          </ac:grpSpMkLst>
        </pc:grpChg>
        <pc:grpChg chg="add del">
          <ac:chgData name="Spring Dai" userId="ec1c13ce-cabd-42f3-a6c5-97b9f0dea0c1" providerId="ADAL" clId="{E8ADA261-D5CA-4BF3-A415-11F38BA8E3D4}" dt="2021-09-10T11:16:06.112" v="132" actId="26606"/>
          <ac:grpSpMkLst>
            <pc:docMk/>
            <pc:sldMk cId="2372240460" sldId="274"/>
            <ac:grpSpMk id="72" creationId="{9DB3963A-4187-4A72-9DA4-CA6BADE22931}"/>
          </ac:grpSpMkLst>
        </pc:grpChg>
        <pc:grpChg chg="add del">
          <ac:chgData name="Spring Dai" userId="ec1c13ce-cabd-42f3-a6c5-97b9f0dea0c1" providerId="ADAL" clId="{E8ADA261-D5CA-4BF3-A415-11F38BA8E3D4}" dt="2021-09-10T11:15:53.976" v="128" actId="26606"/>
          <ac:grpSpMkLst>
            <pc:docMk/>
            <pc:sldMk cId="2372240460" sldId="274"/>
            <ac:grpSpMk id="103" creationId="{AA39BAE7-7EB8-4E22-BCBB-F00F514DB7EA}"/>
          </ac:grpSpMkLst>
        </pc:grpChg>
        <pc:grpChg chg="add del">
          <ac:chgData name="Spring Dai" userId="ec1c13ce-cabd-42f3-a6c5-97b9f0dea0c1" providerId="ADAL" clId="{E8ADA261-D5CA-4BF3-A415-11F38BA8E3D4}" dt="2021-09-10T11:16:04.354" v="130" actId="26606"/>
          <ac:grpSpMkLst>
            <pc:docMk/>
            <pc:sldMk cId="2372240460" sldId="274"/>
            <ac:grpSpMk id="107" creationId="{AE1C45F0-260A-458C-96ED-C1F6D2151219}"/>
          </ac:grpSpMkLst>
        </pc:grpChg>
        <pc:grpChg chg="add del">
          <ac:chgData name="Spring Dai" userId="ec1c13ce-cabd-42f3-a6c5-97b9f0dea0c1" providerId="ADAL" clId="{E8ADA261-D5CA-4BF3-A415-11F38BA8E3D4}" dt="2021-09-10T11:16:06.112" v="132" actId="26606"/>
          <ac:grpSpMkLst>
            <pc:docMk/>
            <pc:sldMk cId="2372240460" sldId="274"/>
            <ac:grpSpMk id="112" creationId="{33D939F1-7ABE-4D0E-946A-43F37F556AFD}"/>
          </ac:grpSpMkLst>
        </pc:grpChg>
        <pc:grpChg chg="add del">
          <ac:chgData name="Spring Dai" userId="ec1c13ce-cabd-42f3-a6c5-97b9f0dea0c1" providerId="ADAL" clId="{E8ADA261-D5CA-4BF3-A415-11F38BA8E3D4}" dt="2021-09-10T11:16:09.572" v="134" actId="26606"/>
          <ac:grpSpMkLst>
            <pc:docMk/>
            <pc:sldMk cId="2372240460" sldId="274"/>
            <ac:grpSpMk id="118" creationId="{04542298-A2B1-480F-A11C-A40EDD19B857}"/>
          </ac:grpSpMkLst>
        </pc:grpChg>
        <pc:grpChg chg="add del">
          <ac:chgData name="Spring Dai" userId="ec1c13ce-cabd-42f3-a6c5-97b9f0dea0c1" providerId="ADAL" clId="{E8ADA261-D5CA-4BF3-A415-11F38BA8E3D4}" dt="2021-09-10T11:16:09.572" v="134" actId="26606"/>
          <ac:grpSpMkLst>
            <pc:docMk/>
            <pc:sldMk cId="2372240460" sldId="274"/>
            <ac:grpSpMk id="122" creationId="{2A5C9C35-2375-49EB-B99C-17C87D42FE7C}"/>
          </ac:grpSpMkLst>
        </pc:grpChg>
        <pc:grpChg chg="add del">
          <ac:chgData name="Spring Dai" userId="ec1c13ce-cabd-42f3-a6c5-97b9f0dea0c1" providerId="ADAL" clId="{E8ADA261-D5CA-4BF3-A415-11F38BA8E3D4}" dt="2021-09-10T11:16:13.248" v="136" actId="26606"/>
          <ac:grpSpMkLst>
            <pc:docMk/>
            <pc:sldMk cId="2372240460" sldId="274"/>
            <ac:grpSpMk id="130" creationId="{33D939F1-7ABE-4D0E-946A-43F37F556AFD}"/>
          </ac:grpSpMkLst>
        </pc:grpChg>
        <pc:grpChg chg="add del">
          <ac:chgData name="Spring Dai" userId="ec1c13ce-cabd-42f3-a6c5-97b9f0dea0c1" providerId="ADAL" clId="{E8ADA261-D5CA-4BF3-A415-11F38BA8E3D4}" dt="2021-09-10T11:16:13.248" v="136" actId="26606"/>
          <ac:grpSpMkLst>
            <pc:docMk/>
            <pc:sldMk cId="2372240460" sldId="274"/>
            <ac:grpSpMk id="133" creationId="{9DB3963A-4187-4A72-9DA4-CA6BADE22931}"/>
          </ac:grpSpMkLst>
        </pc:grpChg>
        <pc:graphicFrameChg chg="add del">
          <ac:chgData name="Spring Dai" userId="ec1c13ce-cabd-42f3-a6c5-97b9f0dea0c1" providerId="ADAL" clId="{E8ADA261-D5CA-4BF3-A415-11F38BA8E3D4}" dt="2021-09-10T11:14:13.329" v="104" actId="26606"/>
          <ac:graphicFrameMkLst>
            <pc:docMk/>
            <pc:sldMk cId="2372240460" sldId="274"/>
            <ac:graphicFrameMk id="14" creationId="{579578C4-6AB0-41A4-B115-F289088B35ED}"/>
          </ac:graphicFrameMkLst>
        </pc:graphicFrameChg>
        <pc:cxnChg chg="del">
          <ac:chgData name="Spring Dai" userId="ec1c13ce-cabd-42f3-a6c5-97b9f0dea0c1" providerId="ADAL" clId="{E8ADA261-D5CA-4BF3-A415-11F38BA8E3D4}" dt="2021-09-10T11:10:49.280" v="27"/>
          <ac:cxnSpMkLst>
            <pc:docMk/>
            <pc:sldMk cId="2372240460" sldId="274"/>
            <ac:cxnSpMk id="17" creationId="{6CF1BAF6-AD41-4082-B212-8A1F9A2E8779}"/>
          </ac:cxnSpMkLst>
        </pc:cxnChg>
        <pc:cxnChg chg="add del">
          <ac:chgData name="Spring Dai" userId="ec1c13ce-cabd-42f3-a6c5-97b9f0dea0c1" providerId="ADAL" clId="{E8ADA261-D5CA-4BF3-A415-11F38BA8E3D4}" dt="2021-09-10T11:16:04.354" v="130" actId="26606"/>
          <ac:cxnSpMkLst>
            <pc:docMk/>
            <pc:sldMk cId="2372240460" sldId="274"/>
            <ac:cxnSpMk id="71" creationId="{6CF1BAF6-AD41-4082-B212-8A1F9A2E8779}"/>
          </ac:cxnSpMkLst>
        </pc:cxnChg>
      </pc:sldChg>
      <pc:sldChg chg="addSp delSp modSp mod setBg setClrOvrMap delDesignElem">
        <pc:chgData name="Spring Dai" userId="ec1c13ce-cabd-42f3-a6c5-97b9f0dea0c1" providerId="ADAL" clId="{E8ADA261-D5CA-4BF3-A415-11F38BA8E3D4}" dt="2021-09-10T11:40:16.422" v="800" actId="404"/>
        <pc:sldMkLst>
          <pc:docMk/>
          <pc:sldMk cId="580375042" sldId="275"/>
        </pc:sldMkLst>
        <pc:spChg chg="mod">
          <ac:chgData name="Spring Dai" userId="ec1c13ce-cabd-42f3-a6c5-97b9f0dea0c1" providerId="ADAL" clId="{E8ADA261-D5CA-4BF3-A415-11F38BA8E3D4}" dt="2021-09-10T11:26:41.718" v="329" actId="26606"/>
          <ac:spMkLst>
            <pc:docMk/>
            <pc:sldMk cId="580375042" sldId="275"/>
            <ac:spMk id="2" creationId="{ACC32542-8CB8-4E00-B75B-414D350E66A3}"/>
          </ac:spMkLst>
        </pc:spChg>
        <pc:spChg chg="mod ord">
          <ac:chgData name="Spring Dai" userId="ec1c13ce-cabd-42f3-a6c5-97b9f0dea0c1" providerId="ADAL" clId="{E8ADA261-D5CA-4BF3-A415-11F38BA8E3D4}" dt="2021-09-10T11:40:16.422" v="800" actId="404"/>
          <ac:spMkLst>
            <pc:docMk/>
            <pc:sldMk cId="580375042" sldId="275"/>
            <ac:spMk id="3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19:53.992" v="224" actId="26606"/>
          <ac:spMkLst>
            <pc:docMk/>
            <pc:sldMk cId="580375042" sldId="275"/>
            <ac:spMk id="9" creationId="{C5E6CFF1-2F42-4E10-9A97-F116F46F53FE}"/>
          </ac:spMkLst>
        </pc:spChg>
        <pc:spChg chg="add del">
          <ac:chgData name="Spring Dai" userId="ec1c13ce-cabd-42f3-a6c5-97b9f0dea0c1" providerId="ADAL" clId="{E8ADA261-D5CA-4BF3-A415-11F38BA8E3D4}" dt="2021-09-10T11:19:57.396" v="226" actId="26606"/>
          <ac:spMkLst>
            <pc:docMk/>
            <pc:sldMk cId="580375042" sldId="275"/>
            <ac:spMk id="13" creationId="{637B2035-1FCB-439A-B421-095E136C7E07}"/>
          </ac:spMkLst>
        </pc:spChg>
        <pc:spChg chg="add del">
          <ac:chgData name="Spring Dai" userId="ec1c13ce-cabd-42f3-a6c5-97b9f0dea0c1" providerId="ADAL" clId="{E8ADA261-D5CA-4BF3-A415-11F38BA8E3D4}" dt="2021-09-10T11:19:57.396" v="226" actId="26606"/>
          <ac:spMkLst>
            <pc:docMk/>
            <pc:sldMk cId="580375042" sldId="275"/>
            <ac:spMk id="14" creationId="{676D6CDF-C512-4739-B158-55EE955EFA39}"/>
          </ac:spMkLst>
        </pc:spChg>
        <pc:spChg chg="add del">
          <ac:chgData name="Spring Dai" userId="ec1c13ce-cabd-42f3-a6c5-97b9f0dea0c1" providerId="ADAL" clId="{E8ADA261-D5CA-4BF3-A415-11F38BA8E3D4}" dt="2021-09-10T11:20:33.344" v="239" actId="26606"/>
          <ac:spMkLst>
            <pc:docMk/>
            <pc:sldMk cId="580375042" sldId="275"/>
            <ac:spMk id="15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0:33.344" v="239" actId="26606"/>
          <ac:spMkLst>
            <pc:docMk/>
            <pc:sldMk cId="580375042" sldId="275"/>
            <ac:spMk id="16" creationId="{9AA72BD9-2C5A-4EDC-931F-5AA08EACA0F3}"/>
          </ac:spMkLst>
        </pc:spChg>
        <pc:spChg chg="add del">
          <ac:chgData name="Spring Dai" userId="ec1c13ce-cabd-42f3-a6c5-97b9f0dea0c1" providerId="ADAL" clId="{E8ADA261-D5CA-4BF3-A415-11F38BA8E3D4}" dt="2021-09-10T11:20:33.344" v="239" actId="26606"/>
          <ac:spMkLst>
            <pc:docMk/>
            <pc:sldMk cId="580375042" sldId="275"/>
            <ac:spMk id="17" creationId="{DD3981AC-7B61-4947-BCF3-F7AA7FA385B9}"/>
          </ac:spMkLst>
        </pc:spChg>
        <pc:spChg chg="add del">
          <ac:chgData name="Spring Dai" userId="ec1c13ce-cabd-42f3-a6c5-97b9f0dea0c1" providerId="ADAL" clId="{E8ADA261-D5CA-4BF3-A415-11F38BA8E3D4}" dt="2021-09-10T11:20:33.344" v="239" actId="26606"/>
          <ac:spMkLst>
            <pc:docMk/>
            <pc:sldMk cId="580375042" sldId="275"/>
            <ac:spMk id="18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0:14.875" v="230" actId="26606"/>
          <ac:spMkLst>
            <pc:docMk/>
            <pc:sldMk cId="580375042" sldId="275"/>
            <ac:spMk id="23" creationId="{9AA72BD9-2C5A-4EDC-931F-5AA08EACA0F3}"/>
          </ac:spMkLst>
        </pc:spChg>
        <pc:spChg chg="add del">
          <ac:chgData name="Spring Dai" userId="ec1c13ce-cabd-42f3-a6c5-97b9f0dea0c1" providerId="ADAL" clId="{E8ADA261-D5CA-4BF3-A415-11F38BA8E3D4}" dt="2021-09-10T11:20:14.875" v="230" actId="26606"/>
          <ac:spMkLst>
            <pc:docMk/>
            <pc:sldMk cId="580375042" sldId="275"/>
            <ac:spMk id="25" creationId="{DD3981AC-7B61-4947-BCF3-F7AA7FA385B9}"/>
          </ac:spMkLst>
        </pc:spChg>
        <pc:spChg chg="del">
          <ac:chgData name="Spring Dai" userId="ec1c13ce-cabd-42f3-a6c5-97b9f0dea0c1" providerId="ADAL" clId="{E8ADA261-D5CA-4BF3-A415-11F38BA8E3D4}" dt="2021-09-10T11:10:49.280" v="27"/>
          <ac:spMkLst>
            <pc:docMk/>
            <pc:sldMk cId="580375042" sldId="275"/>
            <ac:spMk id="26" creationId="{D5B0017B-2ECA-49AF-B397-DC140825DF8D}"/>
          </ac:spMkLst>
        </pc:spChg>
        <pc:spChg chg="add del">
          <ac:chgData name="Spring Dai" userId="ec1c13ce-cabd-42f3-a6c5-97b9f0dea0c1" providerId="ADAL" clId="{E8ADA261-D5CA-4BF3-A415-11F38BA8E3D4}" dt="2021-09-10T11:20:14.875" v="230" actId="26606"/>
          <ac:spMkLst>
            <pc:docMk/>
            <pc:sldMk cId="580375042" sldId="275"/>
            <ac:spMk id="27" creationId="{55D4142C-5077-457F-A6AD-3FECFDB39685}"/>
          </ac:spMkLst>
        </pc:spChg>
        <pc:spChg chg="del">
          <ac:chgData name="Spring Dai" userId="ec1c13ce-cabd-42f3-a6c5-97b9f0dea0c1" providerId="ADAL" clId="{E8ADA261-D5CA-4BF3-A415-11F38BA8E3D4}" dt="2021-09-10T11:10:49.280" v="27"/>
          <ac:spMkLst>
            <pc:docMk/>
            <pc:sldMk cId="580375042" sldId="275"/>
            <ac:spMk id="28" creationId="{70E96339-907C-46C3-99AC-31179B6F0EBD}"/>
          </ac:spMkLst>
        </pc:spChg>
        <pc:spChg chg="add del">
          <ac:chgData name="Spring Dai" userId="ec1c13ce-cabd-42f3-a6c5-97b9f0dea0c1" providerId="ADAL" clId="{E8ADA261-D5CA-4BF3-A415-11F38BA8E3D4}" dt="2021-09-10T11:20:14.875" v="230" actId="26606"/>
          <ac:spMkLst>
            <pc:docMk/>
            <pc:sldMk cId="580375042" sldId="275"/>
            <ac:spMk id="29" creationId="{7A5F0580-5EE9-419F-96EE-B6529EF6E7D0}"/>
          </ac:spMkLst>
        </pc:spChg>
        <pc:spChg chg="del">
          <ac:chgData name="Spring Dai" userId="ec1c13ce-cabd-42f3-a6c5-97b9f0dea0c1" providerId="ADAL" clId="{E8ADA261-D5CA-4BF3-A415-11F38BA8E3D4}" dt="2021-09-10T11:10:49.280" v="27"/>
          <ac:spMkLst>
            <pc:docMk/>
            <pc:sldMk cId="580375042" sldId="275"/>
            <ac:spMk id="31" creationId="{28D31E1B-0407-4223-9642-0B642CBF57D9}"/>
          </ac:spMkLst>
        </pc:spChg>
        <pc:spChg chg="add del">
          <ac:chgData name="Spring Dai" userId="ec1c13ce-cabd-42f3-a6c5-97b9f0dea0c1" providerId="ADAL" clId="{E8ADA261-D5CA-4BF3-A415-11F38BA8E3D4}" dt="2021-09-10T11:20:17.439" v="232" actId="26606"/>
          <ac:spMkLst>
            <pc:docMk/>
            <pc:sldMk cId="580375042" sldId="275"/>
            <ac:spMk id="33" creationId="{7C432AFE-B3D2-4BFF-BF8F-96C27AFF1AC7}"/>
          </ac:spMkLst>
        </pc:spChg>
        <pc:spChg chg="add del">
          <ac:chgData name="Spring Dai" userId="ec1c13ce-cabd-42f3-a6c5-97b9f0dea0c1" providerId="ADAL" clId="{E8ADA261-D5CA-4BF3-A415-11F38BA8E3D4}" dt="2021-09-10T11:20:17.439" v="232" actId="26606"/>
          <ac:spMkLst>
            <pc:docMk/>
            <pc:sldMk cId="580375042" sldId="275"/>
            <ac:spMk id="34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20:17.439" v="232" actId="26606"/>
          <ac:spMkLst>
            <pc:docMk/>
            <pc:sldMk cId="580375042" sldId="275"/>
            <ac:spMk id="35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20:18.285" v="234" actId="26606"/>
          <ac:spMkLst>
            <pc:docMk/>
            <pc:sldMk cId="580375042" sldId="275"/>
            <ac:spMk id="37" creationId="{8FC9BE17-9A7B-462D-AE50-3D8777387304}"/>
          </ac:spMkLst>
        </pc:spChg>
        <pc:spChg chg="add del">
          <ac:chgData name="Spring Dai" userId="ec1c13ce-cabd-42f3-a6c5-97b9f0dea0c1" providerId="ADAL" clId="{E8ADA261-D5CA-4BF3-A415-11F38BA8E3D4}" dt="2021-09-10T11:20:18.285" v="234" actId="26606"/>
          <ac:spMkLst>
            <pc:docMk/>
            <pc:sldMk cId="580375042" sldId="275"/>
            <ac:spMk id="38" creationId="{3EBE8569-6AEC-4B8C-8D53-2DE337CDBA65}"/>
          </ac:spMkLst>
        </pc:spChg>
        <pc:spChg chg="add del">
          <ac:chgData name="Spring Dai" userId="ec1c13ce-cabd-42f3-a6c5-97b9f0dea0c1" providerId="ADAL" clId="{E8ADA261-D5CA-4BF3-A415-11F38BA8E3D4}" dt="2021-09-10T11:20:18.285" v="234" actId="26606"/>
          <ac:spMkLst>
            <pc:docMk/>
            <pc:sldMk cId="580375042" sldId="275"/>
            <ac:spMk id="39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0:18.285" v="234" actId="26606"/>
          <ac:spMkLst>
            <pc:docMk/>
            <pc:sldMk cId="580375042" sldId="275"/>
            <ac:spMk id="40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0:20.643" v="236" actId="26606"/>
          <ac:spMkLst>
            <pc:docMk/>
            <pc:sldMk cId="580375042" sldId="275"/>
            <ac:spMk id="42" creationId="{FF9B822F-893E-44C8-963C-64F50ACECBB2}"/>
          </ac:spMkLst>
        </pc:spChg>
        <pc:spChg chg="add del">
          <ac:chgData name="Spring Dai" userId="ec1c13ce-cabd-42f3-a6c5-97b9f0dea0c1" providerId="ADAL" clId="{E8ADA261-D5CA-4BF3-A415-11F38BA8E3D4}" dt="2021-09-10T11:20:20.643" v="236" actId="26606"/>
          <ac:spMkLst>
            <pc:docMk/>
            <pc:sldMk cId="580375042" sldId="275"/>
            <ac:spMk id="43" creationId="{EBF87945-A001-489F-9D9B-7D9435F0B9CA}"/>
          </ac:spMkLst>
        </pc:spChg>
        <pc:spChg chg="add del">
          <ac:chgData name="Spring Dai" userId="ec1c13ce-cabd-42f3-a6c5-97b9f0dea0c1" providerId="ADAL" clId="{E8ADA261-D5CA-4BF3-A415-11F38BA8E3D4}" dt="2021-09-10T11:20:33.329" v="238" actId="26606"/>
          <ac:spMkLst>
            <pc:docMk/>
            <pc:sldMk cId="580375042" sldId="275"/>
            <ac:spMk id="45" creationId="{6B5E2835-4E47-45B3-9CFE-732FF7B05472}"/>
          </ac:spMkLst>
        </pc:spChg>
        <pc:spChg chg="add del">
          <ac:chgData name="Spring Dai" userId="ec1c13ce-cabd-42f3-a6c5-97b9f0dea0c1" providerId="ADAL" clId="{E8ADA261-D5CA-4BF3-A415-11F38BA8E3D4}" dt="2021-09-10T11:20:33.329" v="238" actId="26606"/>
          <ac:spMkLst>
            <pc:docMk/>
            <pc:sldMk cId="580375042" sldId="275"/>
            <ac:spMk id="46" creationId="{5B45AD5D-AA52-4F7B-9362-576A39AD9E09}"/>
          </ac:spMkLst>
        </pc:spChg>
        <pc:spChg chg="add del">
          <ac:chgData name="Spring Dai" userId="ec1c13ce-cabd-42f3-a6c5-97b9f0dea0c1" providerId="ADAL" clId="{E8ADA261-D5CA-4BF3-A415-11F38BA8E3D4}" dt="2021-09-10T11:20:33.329" v="238" actId="26606"/>
          <ac:spMkLst>
            <pc:docMk/>
            <pc:sldMk cId="580375042" sldId="275"/>
            <ac:spMk id="47" creationId="{AEDD7960-4866-4399-BEF6-DD1431AB4E34}"/>
          </ac:spMkLst>
        </pc:spChg>
        <pc:spChg chg="add del">
          <ac:chgData name="Spring Dai" userId="ec1c13ce-cabd-42f3-a6c5-97b9f0dea0c1" providerId="ADAL" clId="{E8ADA261-D5CA-4BF3-A415-11F38BA8E3D4}" dt="2021-09-10T11:20:33.329" v="238" actId="26606"/>
          <ac:spMkLst>
            <pc:docMk/>
            <pc:sldMk cId="580375042" sldId="275"/>
            <ac:spMk id="48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0:33.329" v="238" actId="26606"/>
          <ac:spMkLst>
            <pc:docMk/>
            <pc:sldMk cId="580375042" sldId="275"/>
            <ac:spMk id="49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3:17.633" v="278" actId="26606"/>
          <ac:spMkLst>
            <pc:docMk/>
            <pc:sldMk cId="580375042" sldId="275"/>
            <ac:spMk id="51" creationId="{9AA72BD9-2C5A-4EDC-931F-5AA08EACA0F3}"/>
          </ac:spMkLst>
        </pc:spChg>
        <pc:spChg chg="add del">
          <ac:chgData name="Spring Dai" userId="ec1c13ce-cabd-42f3-a6c5-97b9f0dea0c1" providerId="ADAL" clId="{E8ADA261-D5CA-4BF3-A415-11F38BA8E3D4}" dt="2021-09-10T11:23:17.633" v="278" actId="26606"/>
          <ac:spMkLst>
            <pc:docMk/>
            <pc:sldMk cId="580375042" sldId="275"/>
            <ac:spMk id="52" creationId="{DD3981AC-7B61-4947-BCF3-F7AA7FA385B9}"/>
          </ac:spMkLst>
        </pc:spChg>
        <pc:spChg chg="add del">
          <ac:chgData name="Spring Dai" userId="ec1c13ce-cabd-42f3-a6c5-97b9f0dea0c1" providerId="ADAL" clId="{E8ADA261-D5CA-4BF3-A415-11F38BA8E3D4}" dt="2021-09-10T11:23:17.633" v="278" actId="26606"/>
          <ac:spMkLst>
            <pc:docMk/>
            <pc:sldMk cId="580375042" sldId="275"/>
            <ac:spMk id="53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3:17.633" v="278" actId="26606"/>
          <ac:spMkLst>
            <pc:docMk/>
            <pc:sldMk cId="580375042" sldId="275"/>
            <ac:spMk id="54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3:52.881" v="294" actId="26606"/>
          <ac:spMkLst>
            <pc:docMk/>
            <pc:sldMk cId="580375042" sldId="275"/>
            <ac:spMk id="59" creationId="{3CD9DF72-87A3-404E-A828-84CBF11A8303}"/>
          </ac:spMkLst>
        </pc:spChg>
        <pc:spChg chg="add del">
          <ac:chgData name="Spring Dai" userId="ec1c13ce-cabd-42f3-a6c5-97b9f0dea0c1" providerId="ADAL" clId="{E8ADA261-D5CA-4BF3-A415-11F38BA8E3D4}" dt="2021-09-10T11:23:51.933" v="291" actId="26606"/>
          <ac:spMkLst>
            <pc:docMk/>
            <pc:sldMk cId="580375042" sldId="275"/>
            <ac:spMk id="63" creationId="{9AA72BD9-2C5A-4EDC-931F-5AA08EACA0F3}"/>
          </ac:spMkLst>
        </pc:spChg>
        <pc:spChg chg="add del">
          <ac:chgData name="Spring Dai" userId="ec1c13ce-cabd-42f3-a6c5-97b9f0dea0c1" providerId="ADAL" clId="{E8ADA261-D5CA-4BF3-A415-11F38BA8E3D4}" dt="2021-09-10T11:23:51.933" v="291" actId="26606"/>
          <ac:spMkLst>
            <pc:docMk/>
            <pc:sldMk cId="580375042" sldId="275"/>
            <ac:spMk id="64" creationId="{DD3981AC-7B61-4947-BCF3-F7AA7FA385B9}"/>
          </ac:spMkLst>
        </pc:spChg>
        <pc:spChg chg="add del">
          <ac:chgData name="Spring Dai" userId="ec1c13ce-cabd-42f3-a6c5-97b9f0dea0c1" providerId="ADAL" clId="{E8ADA261-D5CA-4BF3-A415-11F38BA8E3D4}" dt="2021-09-10T11:23:51.933" v="291" actId="26606"/>
          <ac:spMkLst>
            <pc:docMk/>
            <pc:sldMk cId="580375042" sldId="275"/>
            <ac:spMk id="65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3:37.321" v="281" actId="26606"/>
          <ac:spMkLst>
            <pc:docMk/>
            <pc:sldMk cId="580375042" sldId="275"/>
            <ac:spMk id="66" creationId="{C5E6CFF1-2F42-4E10-9A97-F116F46F53FE}"/>
          </ac:spMkLst>
        </pc:spChg>
        <pc:spChg chg="add del">
          <ac:chgData name="Spring Dai" userId="ec1c13ce-cabd-42f3-a6c5-97b9f0dea0c1" providerId="ADAL" clId="{E8ADA261-D5CA-4BF3-A415-11F38BA8E3D4}" dt="2021-09-10T11:23:51.933" v="291" actId="26606"/>
          <ac:spMkLst>
            <pc:docMk/>
            <pc:sldMk cId="580375042" sldId="275"/>
            <ac:spMk id="67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3:52.866" v="293" actId="26606"/>
          <ac:spMkLst>
            <pc:docMk/>
            <pc:sldMk cId="580375042" sldId="275"/>
            <ac:spMk id="69" creationId="{5E8D2E83-FB3A-40E7-A9E5-7AB389D612B4}"/>
          </ac:spMkLst>
        </pc:spChg>
        <pc:spChg chg="add del">
          <ac:chgData name="Spring Dai" userId="ec1c13ce-cabd-42f3-a6c5-97b9f0dea0c1" providerId="ADAL" clId="{E8ADA261-D5CA-4BF3-A415-11F38BA8E3D4}" dt="2021-09-10T11:23:41.765" v="283" actId="26606"/>
          <ac:spMkLst>
            <pc:docMk/>
            <pc:sldMk cId="580375042" sldId="275"/>
            <ac:spMk id="70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3:41.765" v="283" actId="26606"/>
          <ac:spMkLst>
            <pc:docMk/>
            <pc:sldMk cId="580375042" sldId="275"/>
            <ac:spMk id="71" creationId="{21A75659-5A6F-4F77-9679-678A00B9D8DC}"/>
          </ac:spMkLst>
        </pc:spChg>
        <pc:spChg chg="add del">
          <ac:chgData name="Spring Dai" userId="ec1c13ce-cabd-42f3-a6c5-97b9f0dea0c1" providerId="ADAL" clId="{E8ADA261-D5CA-4BF3-A415-11F38BA8E3D4}" dt="2021-09-10T11:23:41.765" v="283" actId="26606"/>
          <ac:spMkLst>
            <pc:docMk/>
            <pc:sldMk cId="580375042" sldId="275"/>
            <ac:spMk id="72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3:41.765" v="283" actId="26606"/>
          <ac:spMkLst>
            <pc:docMk/>
            <pc:sldMk cId="580375042" sldId="275"/>
            <ac:spMk id="73" creationId="{E30A3A45-140E-431E-AED0-07EF836310B3}"/>
          </ac:spMkLst>
        </pc:spChg>
        <pc:spChg chg="add del">
          <ac:chgData name="Spring Dai" userId="ec1c13ce-cabd-42f3-a6c5-97b9f0dea0c1" providerId="ADAL" clId="{E8ADA261-D5CA-4BF3-A415-11F38BA8E3D4}" dt="2021-09-10T11:25:12.934" v="299" actId="26606"/>
          <ac:spMkLst>
            <pc:docMk/>
            <pc:sldMk cId="580375042" sldId="275"/>
            <ac:spMk id="74" creationId="{3CD9DF72-87A3-404E-A828-84CBF11A8303}"/>
          </ac:spMkLst>
        </pc:spChg>
        <pc:spChg chg="add del">
          <ac:chgData name="Spring Dai" userId="ec1c13ce-cabd-42f3-a6c5-97b9f0dea0c1" providerId="ADAL" clId="{E8ADA261-D5CA-4BF3-A415-11F38BA8E3D4}" dt="2021-09-10T11:23:46.259" v="285" actId="26606"/>
          <ac:spMkLst>
            <pc:docMk/>
            <pc:sldMk cId="580375042" sldId="275"/>
            <ac:spMk id="75" creationId="{1A9F7B4E-B03D-4F64-BE33-00D074458D45}"/>
          </ac:spMkLst>
        </pc:spChg>
        <pc:spChg chg="add del">
          <ac:chgData name="Spring Dai" userId="ec1c13ce-cabd-42f3-a6c5-97b9f0dea0c1" providerId="ADAL" clId="{E8ADA261-D5CA-4BF3-A415-11F38BA8E3D4}" dt="2021-09-10T11:23:46.259" v="285" actId="26606"/>
          <ac:spMkLst>
            <pc:docMk/>
            <pc:sldMk cId="580375042" sldId="275"/>
            <ac:spMk id="76" creationId="{7E2BE7F7-CA89-4002-ACCE-A478AEA24F5E}"/>
          </ac:spMkLst>
        </pc:spChg>
        <pc:spChg chg="add del">
          <ac:chgData name="Spring Dai" userId="ec1c13ce-cabd-42f3-a6c5-97b9f0dea0c1" providerId="ADAL" clId="{E8ADA261-D5CA-4BF3-A415-11F38BA8E3D4}" dt="2021-09-10T11:23:48.542" v="287" actId="26606"/>
          <ac:spMkLst>
            <pc:docMk/>
            <pc:sldMk cId="580375042" sldId="275"/>
            <ac:spMk id="78" creationId="{21A75659-5A6F-4F77-9679-678A00B9D8DC}"/>
          </ac:spMkLst>
        </pc:spChg>
        <pc:spChg chg="add del">
          <ac:chgData name="Spring Dai" userId="ec1c13ce-cabd-42f3-a6c5-97b9f0dea0c1" providerId="ADAL" clId="{E8ADA261-D5CA-4BF3-A415-11F38BA8E3D4}" dt="2021-09-10T11:23:48.542" v="287" actId="26606"/>
          <ac:spMkLst>
            <pc:docMk/>
            <pc:sldMk cId="580375042" sldId="275"/>
            <ac:spMk id="79" creationId="{E30A3A45-140E-431E-AED0-07EF836310B3}"/>
          </ac:spMkLst>
        </pc:spChg>
        <pc:spChg chg="add del">
          <ac:chgData name="Spring Dai" userId="ec1c13ce-cabd-42f3-a6c5-97b9f0dea0c1" providerId="ADAL" clId="{E8ADA261-D5CA-4BF3-A415-11F38BA8E3D4}" dt="2021-09-10T11:23:48.542" v="287" actId="26606"/>
          <ac:spMkLst>
            <pc:docMk/>
            <pc:sldMk cId="580375042" sldId="275"/>
            <ac:spMk id="80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23:48.542" v="287" actId="26606"/>
          <ac:spMkLst>
            <pc:docMk/>
            <pc:sldMk cId="580375042" sldId="275"/>
            <ac:spMk id="81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25:31.254" v="311" actId="26606"/>
          <ac:spMkLst>
            <pc:docMk/>
            <pc:sldMk cId="580375042" sldId="275"/>
            <ac:spMk id="82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25:31.254" v="311" actId="26606"/>
          <ac:spMkLst>
            <pc:docMk/>
            <pc:sldMk cId="580375042" sldId="275"/>
            <ac:spMk id="84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25:25.212" v="302" actId="26606"/>
          <ac:spMkLst>
            <pc:docMk/>
            <pc:sldMk cId="580375042" sldId="275"/>
            <ac:spMk id="89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25:25.212" v="302" actId="26606"/>
          <ac:spMkLst>
            <pc:docMk/>
            <pc:sldMk cId="580375042" sldId="275"/>
            <ac:spMk id="91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25:26.082" v="304" actId="26606"/>
          <ac:spMkLst>
            <pc:docMk/>
            <pc:sldMk cId="580375042" sldId="275"/>
            <ac:spMk id="93" creationId="{3CD9DF72-87A3-404E-A828-84CBF11A8303}"/>
          </ac:spMkLst>
        </pc:spChg>
        <pc:spChg chg="add del">
          <ac:chgData name="Spring Dai" userId="ec1c13ce-cabd-42f3-a6c5-97b9f0dea0c1" providerId="ADAL" clId="{E8ADA261-D5CA-4BF3-A415-11F38BA8E3D4}" dt="2021-09-10T11:25:28.232" v="306" actId="26606"/>
          <ac:spMkLst>
            <pc:docMk/>
            <pc:sldMk cId="580375042" sldId="275"/>
            <ac:spMk id="96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25:28.232" v="306" actId="26606"/>
          <ac:spMkLst>
            <pc:docMk/>
            <pc:sldMk cId="580375042" sldId="275"/>
            <ac:spMk id="97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25:29.673" v="308" actId="26606"/>
          <ac:spMkLst>
            <pc:docMk/>
            <pc:sldMk cId="580375042" sldId="275"/>
            <ac:spMk id="99" creationId="{5E8D2E83-FB3A-40E7-A9E5-7AB389D612B4}"/>
          </ac:spMkLst>
        </pc:spChg>
        <pc:spChg chg="add del">
          <ac:chgData name="Spring Dai" userId="ec1c13ce-cabd-42f3-a6c5-97b9f0dea0c1" providerId="ADAL" clId="{E8ADA261-D5CA-4BF3-A415-11F38BA8E3D4}" dt="2021-09-10T11:25:31.243" v="310" actId="26606"/>
          <ac:spMkLst>
            <pc:docMk/>
            <pc:sldMk cId="580375042" sldId="275"/>
            <ac:spMk id="101" creationId="{04812C46-200A-4DEB-A05E-3ED6C68C2387}"/>
          </ac:spMkLst>
        </pc:spChg>
        <pc:spChg chg="add del">
          <ac:chgData name="Spring Dai" userId="ec1c13ce-cabd-42f3-a6c5-97b9f0dea0c1" providerId="ADAL" clId="{E8ADA261-D5CA-4BF3-A415-11F38BA8E3D4}" dt="2021-09-10T11:25:31.243" v="310" actId="26606"/>
          <ac:spMkLst>
            <pc:docMk/>
            <pc:sldMk cId="580375042" sldId="275"/>
            <ac:spMk id="102" creationId="{D1EA859B-E555-4109-94F3-6700E046E008}"/>
          </ac:spMkLst>
        </pc:spChg>
        <pc:spChg chg="add del">
          <ac:chgData name="Spring Dai" userId="ec1c13ce-cabd-42f3-a6c5-97b9f0dea0c1" providerId="ADAL" clId="{E8ADA261-D5CA-4BF3-A415-11F38BA8E3D4}" dt="2021-09-10T11:25:50.244" v="320" actId="26606"/>
          <ac:spMkLst>
            <pc:docMk/>
            <pc:sldMk cId="580375042" sldId="275"/>
            <ac:spMk id="104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25:50.244" v="320" actId="26606"/>
          <ac:spMkLst>
            <pc:docMk/>
            <pc:sldMk cId="580375042" sldId="275"/>
            <ac:spMk id="105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25:50.218" v="319" actId="26606"/>
          <ac:spMkLst>
            <pc:docMk/>
            <pc:sldMk cId="580375042" sldId="275"/>
            <ac:spMk id="110" creationId="{743AA782-23D1-4521-8CAD-47662984AA08}"/>
          </ac:spMkLst>
        </pc:spChg>
        <pc:spChg chg="add del">
          <ac:chgData name="Spring Dai" userId="ec1c13ce-cabd-42f3-a6c5-97b9f0dea0c1" providerId="ADAL" clId="{E8ADA261-D5CA-4BF3-A415-11F38BA8E3D4}" dt="2021-09-10T11:25:50.218" v="319" actId="26606"/>
          <ac:spMkLst>
            <pc:docMk/>
            <pc:sldMk cId="580375042" sldId="275"/>
            <ac:spMk id="112" creationId="{650D18FE-0824-4A46-B22C-A86B52E5780A}"/>
          </ac:spMkLst>
        </pc:spChg>
        <pc:spChg chg="add del">
          <ac:chgData name="Spring Dai" userId="ec1c13ce-cabd-42f3-a6c5-97b9f0dea0c1" providerId="ADAL" clId="{E8ADA261-D5CA-4BF3-A415-11F38BA8E3D4}" dt="2021-09-10T11:26:04.462" v="323" actId="26606"/>
          <ac:spMkLst>
            <pc:docMk/>
            <pc:sldMk cId="580375042" sldId="275"/>
            <ac:spMk id="114" creationId="{45D37F4E-DDB4-456B-97E0-9937730A039F}"/>
          </ac:spMkLst>
        </pc:spChg>
        <pc:spChg chg="add del">
          <ac:chgData name="Spring Dai" userId="ec1c13ce-cabd-42f3-a6c5-97b9f0dea0c1" providerId="ADAL" clId="{E8ADA261-D5CA-4BF3-A415-11F38BA8E3D4}" dt="2021-09-10T11:26:04.462" v="323" actId="26606"/>
          <ac:spMkLst>
            <pc:docMk/>
            <pc:sldMk cId="580375042" sldId="275"/>
            <ac:spMk id="115" creationId="{B2DD41CD-8F47-4F56-AD12-4E2FF7696987}"/>
          </ac:spMkLst>
        </pc:spChg>
        <pc:spChg chg="add del">
          <ac:chgData name="Spring Dai" userId="ec1c13ce-cabd-42f3-a6c5-97b9f0dea0c1" providerId="ADAL" clId="{E8ADA261-D5CA-4BF3-A415-11F38BA8E3D4}" dt="2021-09-10T11:26:41.718" v="329" actId="26606"/>
          <ac:spMkLst>
            <pc:docMk/>
            <pc:sldMk cId="580375042" sldId="275"/>
            <ac:spMk id="120" creationId="{4038CB10-1F5C-4D54-9DF7-12586DE5B007}"/>
          </ac:spMkLst>
        </pc:spChg>
        <pc:spChg chg="add del">
          <ac:chgData name="Spring Dai" userId="ec1c13ce-cabd-42f3-a6c5-97b9f0dea0c1" providerId="ADAL" clId="{E8ADA261-D5CA-4BF3-A415-11F38BA8E3D4}" dt="2021-09-10T11:26:41.718" v="329" actId="26606"/>
          <ac:spMkLst>
            <pc:docMk/>
            <pc:sldMk cId="580375042" sldId="275"/>
            <ac:spMk id="122" creationId="{73ED6512-6858-4552-B699-9A97FE9A4EA2}"/>
          </ac:spMkLst>
        </pc:spChg>
        <pc:spChg chg="add del">
          <ac:chgData name="Spring Dai" userId="ec1c13ce-cabd-42f3-a6c5-97b9f0dea0c1" providerId="ADAL" clId="{E8ADA261-D5CA-4BF3-A415-11F38BA8E3D4}" dt="2021-09-10T11:26:41.687" v="328" actId="26606"/>
          <ac:spMkLst>
            <pc:docMk/>
            <pc:sldMk cId="580375042" sldId="275"/>
            <ac:spMk id="127" creationId="{743AA782-23D1-4521-8CAD-47662984AA08}"/>
          </ac:spMkLst>
        </pc:spChg>
        <pc:spChg chg="add del">
          <ac:chgData name="Spring Dai" userId="ec1c13ce-cabd-42f3-a6c5-97b9f0dea0c1" providerId="ADAL" clId="{E8ADA261-D5CA-4BF3-A415-11F38BA8E3D4}" dt="2021-09-10T11:26:41.687" v="328" actId="26606"/>
          <ac:spMkLst>
            <pc:docMk/>
            <pc:sldMk cId="580375042" sldId="275"/>
            <ac:spMk id="129" creationId="{650D18FE-0824-4A46-B22C-A86B52E5780A}"/>
          </ac:spMkLst>
        </pc:spChg>
        <pc:spChg chg="add">
          <ac:chgData name="Spring Dai" userId="ec1c13ce-cabd-42f3-a6c5-97b9f0dea0c1" providerId="ADAL" clId="{E8ADA261-D5CA-4BF3-A415-11F38BA8E3D4}" dt="2021-09-10T11:26:41.718" v="329" actId="26606"/>
          <ac:spMkLst>
            <pc:docMk/>
            <pc:sldMk cId="580375042" sldId="275"/>
            <ac:spMk id="131" creationId="{F13C74B1-5B17-4795-BED0-7140497B445A}"/>
          </ac:spMkLst>
        </pc:spChg>
        <pc:spChg chg="add">
          <ac:chgData name="Spring Dai" userId="ec1c13ce-cabd-42f3-a6c5-97b9f0dea0c1" providerId="ADAL" clId="{E8ADA261-D5CA-4BF3-A415-11F38BA8E3D4}" dt="2021-09-10T11:26:41.718" v="329" actId="26606"/>
          <ac:spMkLst>
            <pc:docMk/>
            <pc:sldMk cId="580375042" sldId="275"/>
            <ac:spMk id="132" creationId="{D4974D33-8DC5-464E-8C6D-BE58F0669C17}"/>
          </ac:spMkLst>
        </pc:spChg>
        <pc:grpChg chg="del">
          <ac:chgData name="Spring Dai" userId="ec1c13ce-cabd-42f3-a6c5-97b9f0dea0c1" providerId="ADAL" clId="{E8ADA261-D5CA-4BF3-A415-11F38BA8E3D4}" dt="2021-09-10T11:10:49.280" v="27"/>
          <ac:grpSpMkLst>
            <pc:docMk/>
            <pc:sldMk cId="580375042" sldId="275"/>
            <ac:grpSpMk id="32" creationId="{AE1C45F0-260A-458C-96ED-C1F6D2151219}"/>
          </ac:grpSpMkLst>
        </pc:grpChg>
        <pc:picChg chg="mod ord">
          <ac:chgData name="Spring Dai" userId="ec1c13ce-cabd-42f3-a6c5-97b9f0dea0c1" providerId="ADAL" clId="{E8ADA261-D5CA-4BF3-A415-11F38BA8E3D4}" dt="2021-09-10T11:26:41.718" v="329" actId="26606"/>
          <ac:picMkLst>
            <pc:docMk/>
            <pc:sldMk cId="580375042" sldId="275"/>
            <ac:picMk id="4" creationId="{F29F5E1D-1172-4702-B62F-56681805022A}"/>
          </ac:picMkLst>
        </pc:picChg>
        <pc:cxnChg chg="add del">
          <ac:chgData name="Spring Dai" userId="ec1c13ce-cabd-42f3-a6c5-97b9f0dea0c1" providerId="ADAL" clId="{E8ADA261-D5CA-4BF3-A415-11F38BA8E3D4}" dt="2021-09-10T11:19:53.992" v="224" actId="26606"/>
          <ac:cxnSpMkLst>
            <pc:docMk/>
            <pc:sldMk cId="580375042" sldId="275"/>
            <ac:cxnSpMk id="11" creationId="{67182200-4859-4C8D-BCBB-55B245C28BA3}"/>
          </ac:cxnSpMkLst>
        </pc:cxnChg>
        <pc:cxnChg chg="del">
          <ac:chgData name="Spring Dai" userId="ec1c13ce-cabd-42f3-a6c5-97b9f0dea0c1" providerId="ADAL" clId="{E8ADA261-D5CA-4BF3-A415-11F38BA8E3D4}" dt="2021-09-10T11:10:49.280" v="27"/>
          <ac:cxnSpMkLst>
            <pc:docMk/>
            <pc:sldMk cId="580375042" sldId="275"/>
            <ac:cxnSpMk id="30" creationId="{6CF1BAF6-AD41-4082-B212-8A1F9A2E8779}"/>
          </ac:cxnSpMkLst>
        </pc:cxnChg>
        <pc:cxnChg chg="add del">
          <ac:chgData name="Spring Dai" userId="ec1c13ce-cabd-42f3-a6c5-97b9f0dea0c1" providerId="ADAL" clId="{E8ADA261-D5CA-4BF3-A415-11F38BA8E3D4}" dt="2021-09-10T11:23:52.881" v="294" actId="26606"/>
          <ac:cxnSpMkLst>
            <pc:docMk/>
            <pc:sldMk cId="580375042" sldId="275"/>
            <ac:cxnSpMk id="61" creationId="{20E3A342-4D61-4E3F-AF90-1AB42AEB96CC}"/>
          </ac:cxnSpMkLst>
        </pc:cxnChg>
        <pc:cxnChg chg="add del">
          <ac:chgData name="Spring Dai" userId="ec1c13ce-cabd-42f3-a6c5-97b9f0dea0c1" providerId="ADAL" clId="{E8ADA261-D5CA-4BF3-A415-11F38BA8E3D4}" dt="2021-09-10T11:23:37.321" v="281" actId="26606"/>
          <ac:cxnSpMkLst>
            <pc:docMk/>
            <pc:sldMk cId="580375042" sldId="275"/>
            <ac:cxnSpMk id="68" creationId="{67182200-4859-4C8D-BCBB-55B245C28BA3}"/>
          </ac:cxnSpMkLst>
        </pc:cxnChg>
        <pc:cxnChg chg="add del">
          <ac:chgData name="Spring Dai" userId="ec1c13ce-cabd-42f3-a6c5-97b9f0dea0c1" providerId="ADAL" clId="{E8ADA261-D5CA-4BF3-A415-11F38BA8E3D4}" dt="2021-09-10T11:25:12.934" v="299" actId="26606"/>
          <ac:cxnSpMkLst>
            <pc:docMk/>
            <pc:sldMk cId="580375042" sldId="275"/>
            <ac:cxnSpMk id="77" creationId="{20E3A342-4D61-4E3F-AF90-1AB42AEB96CC}"/>
          </ac:cxnSpMkLst>
        </pc:cxnChg>
        <pc:cxnChg chg="add del">
          <ac:chgData name="Spring Dai" userId="ec1c13ce-cabd-42f3-a6c5-97b9f0dea0c1" providerId="ADAL" clId="{E8ADA261-D5CA-4BF3-A415-11F38BA8E3D4}" dt="2021-09-10T11:25:26.082" v="304" actId="26606"/>
          <ac:cxnSpMkLst>
            <pc:docMk/>
            <pc:sldMk cId="580375042" sldId="275"/>
            <ac:cxnSpMk id="94" creationId="{20E3A342-4D61-4E3F-AF90-1AB42AEB96CC}"/>
          </ac:cxnSpMkLst>
        </pc:cxnChg>
      </pc:sldChg>
      <pc:sldChg chg="delSp add del setBg delDesignElem">
        <pc:chgData name="Spring Dai" userId="ec1c13ce-cabd-42f3-a6c5-97b9f0dea0c1" providerId="ADAL" clId="{E8ADA261-D5CA-4BF3-A415-11F38BA8E3D4}" dt="2021-09-10T13:50:33.365" v="2530" actId="47"/>
        <pc:sldMkLst>
          <pc:docMk/>
          <pc:sldMk cId="1296860482" sldId="276"/>
        </pc:sldMkLst>
        <pc:spChg chg="del">
          <ac:chgData name="Spring Dai" userId="ec1c13ce-cabd-42f3-a6c5-97b9f0dea0c1" providerId="ADAL" clId="{E8ADA261-D5CA-4BF3-A415-11F38BA8E3D4}" dt="2021-09-10T11:51:38.040" v="957"/>
          <ac:spMkLst>
            <pc:docMk/>
            <pc:sldMk cId="1296860482" sldId="276"/>
            <ac:spMk id="59" creationId="{F13C74B1-5B17-4795-BED0-7140497B445A}"/>
          </ac:spMkLst>
        </pc:spChg>
        <pc:spChg chg="del">
          <ac:chgData name="Spring Dai" userId="ec1c13ce-cabd-42f3-a6c5-97b9f0dea0c1" providerId="ADAL" clId="{E8ADA261-D5CA-4BF3-A415-11F38BA8E3D4}" dt="2021-09-10T11:51:38.040" v="957"/>
          <ac:spMkLst>
            <pc:docMk/>
            <pc:sldMk cId="1296860482" sldId="276"/>
            <ac:spMk id="60" creationId="{D4974D33-8DC5-464E-8C6D-BE58F0669C17}"/>
          </ac:spMkLst>
        </pc:spChg>
      </pc:sldChg>
      <pc:sldChg chg="addSp delSp modSp del mod setBg setClrOvrMap">
        <pc:chgData name="Spring Dai" userId="ec1c13ce-cabd-42f3-a6c5-97b9f0dea0c1" providerId="ADAL" clId="{E8ADA261-D5CA-4BF3-A415-11F38BA8E3D4}" dt="2021-09-10T11:51:30.756" v="955" actId="2696"/>
        <pc:sldMkLst>
          <pc:docMk/>
          <pc:sldMk cId="2688124019" sldId="276"/>
        </pc:sldMkLst>
        <pc:spChg chg="mod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2" creationId="{ACC32542-8CB8-4E00-B75B-414D350E66A3}"/>
          </ac:spMkLst>
        </pc:spChg>
        <pc:spChg chg="mod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3" creationId="{0DD1CA8E-C5D9-4210-89A5-B809CCDA5961}"/>
          </ac:spMkLst>
        </pc:spChg>
        <pc:spChg chg="add del">
          <ac:chgData name="Spring Dai" userId="ec1c13ce-cabd-42f3-a6c5-97b9f0dea0c1" providerId="ADAL" clId="{E8ADA261-D5CA-4BF3-A415-11F38BA8E3D4}" dt="2021-09-10T11:43:50.832" v="806" actId="26606"/>
          <ac:spMkLst>
            <pc:docMk/>
            <pc:sldMk cId="2688124019" sldId="276"/>
            <ac:spMk id="10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43:50.832" v="806" actId="26606"/>
          <ac:spMkLst>
            <pc:docMk/>
            <pc:sldMk cId="2688124019" sldId="276"/>
            <ac:spMk id="12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43:51.906" v="808" actId="26606"/>
          <ac:spMkLst>
            <pc:docMk/>
            <pc:sldMk cId="2688124019" sldId="276"/>
            <ac:spMk id="14" creationId="{5E8D2E83-FB3A-40E7-A9E5-7AB389D612B4}"/>
          </ac:spMkLst>
        </pc:spChg>
        <pc:spChg chg="add del">
          <ac:chgData name="Spring Dai" userId="ec1c13ce-cabd-42f3-a6c5-97b9f0dea0c1" providerId="ADAL" clId="{E8ADA261-D5CA-4BF3-A415-11F38BA8E3D4}" dt="2021-09-10T11:43:55.062" v="810" actId="26606"/>
          <ac:spMkLst>
            <pc:docMk/>
            <pc:sldMk cId="2688124019" sldId="276"/>
            <ac:spMk id="16" creationId="{04812C46-200A-4DEB-A05E-3ED6C68C2387}"/>
          </ac:spMkLst>
        </pc:spChg>
        <pc:spChg chg="add del">
          <ac:chgData name="Spring Dai" userId="ec1c13ce-cabd-42f3-a6c5-97b9f0dea0c1" providerId="ADAL" clId="{E8ADA261-D5CA-4BF3-A415-11F38BA8E3D4}" dt="2021-09-10T11:43:55.062" v="810" actId="26606"/>
          <ac:spMkLst>
            <pc:docMk/>
            <pc:sldMk cId="2688124019" sldId="276"/>
            <ac:spMk id="17" creationId="{D1EA859B-E555-4109-94F3-6700E046E008}"/>
          </ac:spMkLst>
        </pc:spChg>
        <pc:spChg chg="add del">
          <ac:chgData name="Spring Dai" userId="ec1c13ce-cabd-42f3-a6c5-97b9f0dea0c1" providerId="ADAL" clId="{E8ADA261-D5CA-4BF3-A415-11F38BA8E3D4}" dt="2021-09-10T11:43:56.106" v="812" actId="26606"/>
          <ac:spMkLst>
            <pc:docMk/>
            <pc:sldMk cId="2688124019" sldId="276"/>
            <ac:spMk id="19" creationId="{3CD9DF72-87A3-404E-A828-84CBF11A8303}"/>
          </ac:spMkLst>
        </pc:spChg>
        <pc:spChg chg="add del">
          <ac:chgData name="Spring Dai" userId="ec1c13ce-cabd-42f3-a6c5-97b9f0dea0c1" providerId="ADAL" clId="{E8ADA261-D5CA-4BF3-A415-11F38BA8E3D4}" dt="2021-09-10T11:43:59.688" v="814" actId="26606"/>
          <ac:spMkLst>
            <pc:docMk/>
            <pc:sldMk cId="2688124019" sldId="276"/>
            <ac:spMk id="22" creationId="{8FC9BE17-9A7B-462D-AE50-3D8777387304}"/>
          </ac:spMkLst>
        </pc:spChg>
        <pc:spChg chg="add del">
          <ac:chgData name="Spring Dai" userId="ec1c13ce-cabd-42f3-a6c5-97b9f0dea0c1" providerId="ADAL" clId="{E8ADA261-D5CA-4BF3-A415-11F38BA8E3D4}" dt="2021-09-10T11:43:59.688" v="814" actId="26606"/>
          <ac:spMkLst>
            <pc:docMk/>
            <pc:sldMk cId="2688124019" sldId="276"/>
            <ac:spMk id="23" creationId="{3EBE8569-6AEC-4B8C-8D53-2DE337CDBA65}"/>
          </ac:spMkLst>
        </pc:spChg>
        <pc:spChg chg="add del">
          <ac:chgData name="Spring Dai" userId="ec1c13ce-cabd-42f3-a6c5-97b9f0dea0c1" providerId="ADAL" clId="{E8ADA261-D5CA-4BF3-A415-11F38BA8E3D4}" dt="2021-09-10T11:43:59.688" v="814" actId="26606"/>
          <ac:spMkLst>
            <pc:docMk/>
            <pc:sldMk cId="2688124019" sldId="276"/>
            <ac:spMk id="24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43:59.688" v="814" actId="26606"/>
          <ac:spMkLst>
            <pc:docMk/>
            <pc:sldMk cId="2688124019" sldId="276"/>
            <ac:spMk id="25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44:09.631" v="816" actId="26606"/>
          <ac:spMkLst>
            <pc:docMk/>
            <pc:sldMk cId="2688124019" sldId="276"/>
            <ac:spMk id="27" creationId="{F94AA2BD-2E3F-4B1D-8127-5744B8115311}"/>
          </ac:spMkLst>
        </pc:spChg>
        <pc:spChg chg="add del">
          <ac:chgData name="Spring Dai" userId="ec1c13ce-cabd-42f3-a6c5-97b9f0dea0c1" providerId="ADAL" clId="{E8ADA261-D5CA-4BF3-A415-11F38BA8E3D4}" dt="2021-09-10T11:44:09.631" v="816" actId="26606"/>
          <ac:spMkLst>
            <pc:docMk/>
            <pc:sldMk cId="2688124019" sldId="276"/>
            <ac:spMk id="28" creationId="{4BD02261-2DC8-4AA8-9E16-7751AE892445}"/>
          </ac:spMkLst>
        </pc:spChg>
        <pc:spChg chg="add del">
          <ac:chgData name="Spring Dai" userId="ec1c13ce-cabd-42f3-a6c5-97b9f0dea0c1" providerId="ADAL" clId="{E8ADA261-D5CA-4BF3-A415-11F38BA8E3D4}" dt="2021-09-10T11:44:09.631" v="816" actId="26606"/>
          <ac:spMkLst>
            <pc:docMk/>
            <pc:sldMk cId="2688124019" sldId="276"/>
            <ac:spMk id="29" creationId="{3D752CF2-2291-40B5-B462-C17B174C10BC}"/>
          </ac:spMkLst>
        </pc:spChg>
        <pc:spChg chg="add del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31" creationId="{7C432AFE-B3D2-4BFF-BF8F-96C27AFF1AC7}"/>
          </ac:spMkLst>
        </pc:spChg>
        <pc:spChg chg="add del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32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33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44:22.263" v="819" actId="26606"/>
          <ac:spMkLst>
            <pc:docMk/>
            <pc:sldMk cId="2688124019" sldId="276"/>
            <ac:spMk id="38" creationId="{7C432AFE-B3D2-4BFF-BF8F-96C27AFF1AC7}"/>
          </ac:spMkLst>
        </pc:spChg>
        <pc:spChg chg="add del">
          <ac:chgData name="Spring Dai" userId="ec1c13ce-cabd-42f3-a6c5-97b9f0dea0c1" providerId="ADAL" clId="{E8ADA261-D5CA-4BF3-A415-11F38BA8E3D4}" dt="2021-09-10T11:44:22.263" v="819" actId="26606"/>
          <ac:spMkLst>
            <pc:docMk/>
            <pc:sldMk cId="2688124019" sldId="276"/>
            <ac:spMk id="40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44:22.263" v="819" actId="26606"/>
          <ac:spMkLst>
            <pc:docMk/>
            <pc:sldMk cId="2688124019" sldId="276"/>
            <ac:spMk id="42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44:23.929" v="821" actId="26606"/>
          <ac:spMkLst>
            <pc:docMk/>
            <pc:sldMk cId="2688124019" sldId="276"/>
            <ac:spMk id="44" creationId="{F94AA2BD-2E3F-4B1D-8127-5744B8115311}"/>
          </ac:spMkLst>
        </pc:spChg>
        <pc:spChg chg="add del">
          <ac:chgData name="Spring Dai" userId="ec1c13ce-cabd-42f3-a6c5-97b9f0dea0c1" providerId="ADAL" clId="{E8ADA261-D5CA-4BF3-A415-11F38BA8E3D4}" dt="2021-09-10T11:44:23.929" v="821" actId="26606"/>
          <ac:spMkLst>
            <pc:docMk/>
            <pc:sldMk cId="2688124019" sldId="276"/>
            <ac:spMk id="45" creationId="{4BD02261-2DC8-4AA8-9E16-7751AE892445}"/>
          </ac:spMkLst>
        </pc:spChg>
        <pc:spChg chg="add del">
          <ac:chgData name="Spring Dai" userId="ec1c13ce-cabd-42f3-a6c5-97b9f0dea0c1" providerId="ADAL" clId="{E8ADA261-D5CA-4BF3-A415-11F38BA8E3D4}" dt="2021-09-10T11:44:23.929" v="821" actId="26606"/>
          <ac:spMkLst>
            <pc:docMk/>
            <pc:sldMk cId="2688124019" sldId="276"/>
            <ac:spMk id="46" creationId="{3D752CF2-2291-40B5-B462-C17B174C10BC}"/>
          </ac:spMkLst>
        </pc:spChg>
        <pc:spChg chg="add del">
          <ac:chgData name="Spring Dai" userId="ec1c13ce-cabd-42f3-a6c5-97b9f0dea0c1" providerId="ADAL" clId="{E8ADA261-D5CA-4BF3-A415-11F38BA8E3D4}" dt="2021-09-10T11:44:51.950" v="823" actId="26606"/>
          <ac:spMkLst>
            <pc:docMk/>
            <pc:sldMk cId="2688124019" sldId="276"/>
            <ac:spMk id="48" creationId="{9AA72BD9-2C5A-4EDC-931F-5AA08EACA0F3}"/>
          </ac:spMkLst>
        </pc:spChg>
        <pc:spChg chg="add del">
          <ac:chgData name="Spring Dai" userId="ec1c13ce-cabd-42f3-a6c5-97b9f0dea0c1" providerId="ADAL" clId="{E8ADA261-D5CA-4BF3-A415-11F38BA8E3D4}" dt="2021-09-10T11:44:51.950" v="823" actId="26606"/>
          <ac:spMkLst>
            <pc:docMk/>
            <pc:sldMk cId="2688124019" sldId="276"/>
            <ac:spMk id="49" creationId="{DD3981AC-7B61-4947-BCF3-F7AA7FA385B9}"/>
          </ac:spMkLst>
        </pc:spChg>
        <pc:spChg chg="add del">
          <ac:chgData name="Spring Dai" userId="ec1c13ce-cabd-42f3-a6c5-97b9f0dea0c1" providerId="ADAL" clId="{E8ADA261-D5CA-4BF3-A415-11F38BA8E3D4}" dt="2021-09-10T11:44:51.950" v="823" actId="26606"/>
          <ac:spMkLst>
            <pc:docMk/>
            <pc:sldMk cId="2688124019" sldId="276"/>
            <ac:spMk id="50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44:51.950" v="823" actId="26606"/>
          <ac:spMkLst>
            <pc:docMk/>
            <pc:sldMk cId="2688124019" sldId="276"/>
            <ac:spMk id="51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44:53.179" v="825" actId="26606"/>
          <ac:spMkLst>
            <pc:docMk/>
            <pc:sldMk cId="2688124019" sldId="276"/>
            <ac:spMk id="53" creationId="{6B5E2835-4E47-45B3-9CFE-732FF7B05472}"/>
          </ac:spMkLst>
        </pc:spChg>
        <pc:spChg chg="add del">
          <ac:chgData name="Spring Dai" userId="ec1c13ce-cabd-42f3-a6c5-97b9f0dea0c1" providerId="ADAL" clId="{E8ADA261-D5CA-4BF3-A415-11F38BA8E3D4}" dt="2021-09-10T11:44:53.179" v="825" actId="26606"/>
          <ac:spMkLst>
            <pc:docMk/>
            <pc:sldMk cId="2688124019" sldId="276"/>
            <ac:spMk id="54" creationId="{5B45AD5D-AA52-4F7B-9362-576A39AD9E09}"/>
          </ac:spMkLst>
        </pc:spChg>
        <pc:spChg chg="add del">
          <ac:chgData name="Spring Dai" userId="ec1c13ce-cabd-42f3-a6c5-97b9f0dea0c1" providerId="ADAL" clId="{E8ADA261-D5CA-4BF3-A415-11F38BA8E3D4}" dt="2021-09-10T11:44:53.179" v="825" actId="26606"/>
          <ac:spMkLst>
            <pc:docMk/>
            <pc:sldMk cId="2688124019" sldId="276"/>
            <ac:spMk id="55" creationId="{AEDD7960-4866-4399-BEF6-DD1431AB4E34}"/>
          </ac:spMkLst>
        </pc:spChg>
        <pc:spChg chg="add del">
          <ac:chgData name="Spring Dai" userId="ec1c13ce-cabd-42f3-a6c5-97b9f0dea0c1" providerId="ADAL" clId="{E8ADA261-D5CA-4BF3-A415-11F38BA8E3D4}" dt="2021-09-10T11:44:53.179" v="825" actId="26606"/>
          <ac:spMkLst>
            <pc:docMk/>
            <pc:sldMk cId="2688124019" sldId="276"/>
            <ac:spMk id="56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44:53.179" v="825" actId="26606"/>
          <ac:spMkLst>
            <pc:docMk/>
            <pc:sldMk cId="2688124019" sldId="276"/>
            <ac:spMk id="57" creationId="{7A5F0580-5EE9-419F-96EE-B6529EF6E7D0}"/>
          </ac:spMkLst>
        </pc:spChg>
        <pc:spChg chg="add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59" creationId="{F13C74B1-5B17-4795-BED0-7140497B445A}"/>
          </ac:spMkLst>
        </pc:spChg>
        <pc:spChg chg="add">
          <ac:chgData name="Spring Dai" userId="ec1c13ce-cabd-42f3-a6c5-97b9f0dea0c1" providerId="ADAL" clId="{E8ADA261-D5CA-4BF3-A415-11F38BA8E3D4}" dt="2021-09-10T11:44:53.229" v="826" actId="26606"/>
          <ac:spMkLst>
            <pc:docMk/>
            <pc:sldMk cId="2688124019" sldId="276"/>
            <ac:spMk id="60" creationId="{D4974D33-8DC5-464E-8C6D-BE58F0669C17}"/>
          </ac:spMkLst>
        </pc:spChg>
        <pc:picChg chg="add mod ord">
          <ac:chgData name="Spring Dai" userId="ec1c13ce-cabd-42f3-a6c5-97b9f0dea0c1" providerId="ADAL" clId="{E8ADA261-D5CA-4BF3-A415-11F38BA8E3D4}" dt="2021-09-10T11:44:53.229" v="826" actId="26606"/>
          <ac:picMkLst>
            <pc:docMk/>
            <pc:sldMk cId="2688124019" sldId="276"/>
            <ac:picMk id="5" creationId="{BB787565-56E9-4DAA-8C62-18B74D7818AA}"/>
          </ac:picMkLst>
        </pc:picChg>
        <pc:cxnChg chg="add del">
          <ac:chgData name="Spring Dai" userId="ec1c13ce-cabd-42f3-a6c5-97b9f0dea0c1" providerId="ADAL" clId="{E8ADA261-D5CA-4BF3-A415-11F38BA8E3D4}" dt="2021-09-10T11:43:56.106" v="812" actId="26606"/>
          <ac:cxnSpMkLst>
            <pc:docMk/>
            <pc:sldMk cId="2688124019" sldId="276"/>
            <ac:cxnSpMk id="20" creationId="{20E3A342-4D61-4E3F-AF90-1AB42AEB96CC}"/>
          </ac:cxnSpMkLst>
        </pc:cxnChg>
      </pc:sldChg>
      <pc:sldChg chg="addSp delSp modSp mod setBg">
        <pc:chgData name="Spring Dai" userId="ec1c13ce-cabd-42f3-a6c5-97b9f0dea0c1" providerId="ADAL" clId="{E8ADA261-D5CA-4BF3-A415-11F38BA8E3D4}" dt="2021-09-10T12:24:39.243" v="1539" actId="20577"/>
        <pc:sldMkLst>
          <pc:docMk/>
          <pc:sldMk cId="933989232" sldId="277"/>
        </pc:sldMkLst>
        <pc:spChg chg="mod">
          <ac:chgData name="Spring Dai" userId="ec1c13ce-cabd-42f3-a6c5-97b9f0dea0c1" providerId="ADAL" clId="{E8ADA261-D5CA-4BF3-A415-11F38BA8E3D4}" dt="2021-09-10T12:24:39.243" v="1539" actId="20577"/>
          <ac:spMkLst>
            <pc:docMk/>
            <pc:sldMk cId="933989232" sldId="277"/>
            <ac:spMk id="2" creationId="{ACC32542-8CB8-4E00-B75B-414D350E66A3}"/>
          </ac:spMkLst>
        </pc:spChg>
        <pc:spChg chg="del mod">
          <ac:chgData name="Spring Dai" userId="ec1c13ce-cabd-42f3-a6c5-97b9f0dea0c1" providerId="ADAL" clId="{E8ADA261-D5CA-4BF3-A415-11F38BA8E3D4}" dt="2021-09-10T12:05:31.362" v="1324" actId="478"/>
          <ac:spMkLst>
            <pc:docMk/>
            <pc:sldMk cId="933989232" sldId="277"/>
            <ac:spMk id="3" creationId="{0DD1CA8E-C5D9-4210-89A5-B809CCDA5961}"/>
          </ac:spMkLst>
        </pc:spChg>
        <pc:spChg chg="add del mod">
          <ac:chgData name="Spring Dai" userId="ec1c13ce-cabd-42f3-a6c5-97b9f0dea0c1" providerId="ADAL" clId="{E8ADA261-D5CA-4BF3-A415-11F38BA8E3D4}" dt="2021-09-10T12:05:37.222" v="1325" actId="478"/>
          <ac:spMkLst>
            <pc:docMk/>
            <pc:sldMk cId="933989232" sldId="277"/>
            <ac:spMk id="6" creationId="{5DA070E8-CD36-4DF3-9A52-6AF310BD56A2}"/>
          </ac:spMkLst>
        </pc:spChg>
        <pc:spChg chg="add">
          <ac:chgData name="Spring Dai" userId="ec1c13ce-cabd-42f3-a6c5-97b9f0dea0c1" providerId="ADAL" clId="{E8ADA261-D5CA-4BF3-A415-11F38BA8E3D4}" dt="2021-09-10T12:09:24.583" v="1338" actId="26606"/>
          <ac:spMkLst>
            <pc:docMk/>
            <pc:sldMk cId="933989232" sldId="277"/>
            <ac:spMk id="8" creationId="{45D37F4E-DDB4-456B-97E0-9937730A039F}"/>
          </ac:spMkLst>
        </pc:spChg>
        <pc:spChg chg="add del mod">
          <ac:chgData name="Spring Dai" userId="ec1c13ce-cabd-42f3-a6c5-97b9f0dea0c1" providerId="ADAL" clId="{E8ADA261-D5CA-4BF3-A415-11F38BA8E3D4}" dt="2021-09-10T12:08:28.050" v="1337" actId="478"/>
          <ac:spMkLst>
            <pc:docMk/>
            <pc:sldMk cId="933989232" sldId="277"/>
            <ac:spMk id="10" creationId="{B0BAC141-C619-419A-84DB-666457F2BE96}"/>
          </ac:spMkLst>
        </pc:spChg>
        <pc:spChg chg="add">
          <ac:chgData name="Spring Dai" userId="ec1c13ce-cabd-42f3-a6c5-97b9f0dea0c1" providerId="ADAL" clId="{E8ADA261-D5CA-4BF3-A415-11F38BA8E3D4}" dt="2021-09-10T12:09:24.583" v="1338" actId="26606"/>
          <ac:spMkLst>
            <pc:docMk/>
            <pc:sldMk cId="933989232" sldId="277"/>
            <ac:spMk id="11" creationId="{B2DD41CD-8F47-4F56-AD12-4E2FF7696987}"/>
          </ac:spMkLst>
        </pc:spChg>
        <pc:spChg chg="mod">
          <ac:chgData name="Spring Dai" userId="ec1c13ce-cabd-42f3-a6c5-97b9f0dea0c1" providerId="ADAL" clId="{E8ADA261-D5CA-4BF3-A415-11F38BA8E3D4}" dt="2021-09-10T12:11:02.075" v="1343"/>
          <ac:spMkLst>
            <pc:docMk/>
            <pc:sldMk cId="933989232" sldId="277"/>
            <ac:spMk id="13" creationId="{3AAA15E6-694D-4FBF-B437-CD9541A915EB}"/>
          </ac:spMkLst>
        </pc:spChg>
        <pc:spChg chg="mod">
          <ac:chgData name="Spring Dai" userId="ec1c13ce-cabd-42f3-a6c5-97b9f0dea0c1" providerId="ADAL" clId="{E8ADA261-D5CA-4BF3-A415-11F38BA8E3D4}" dt="2021-09-10T12:11:02.075" v="1343"/>
          <ac:spMkLst>
            <pc:docMk/>
            <pc:sldMk cId="933989232" sldId="277"/>
            <ac:spMk id="14" creationId="{ADD6906A-1543-4E2C-961C-26FE661F3D66}"/>
          </ac:spMkLst>
        </pc:spChg>
        <pc:spChg chg="add del mod">
          <ac:chgData name="Spring Dai" userId="ec1c13ce-cabd-42f3-a6c5-97b9f0dea0c1" providerId="ADAL" clId="{E8ADA261-D5CA-4BF3-A415-11F38BA8E3D4}" dt="2021-09-10T12:12:57.219" v="1350" actId="478"/>
          <ac:spMkLst>
            <pc:docMk/>
            <pc:sldMk cId="933989232" sldId="277"/>
            <ac:spMk id="17" creationId="{27D872E2-A72E-4F81-834E-998D94D3C1F7}"/>
          </ac:spMkLst>
        </pc:spChg>
        <pc:spChg chg="add mod">
          <ac:chgData name="Spring Dai" userId="ec1c13ce-cabd-42f3-a6c5-97b9f0dea0c1" providerId="ADAL" clId="{E8ADA261-D5CA-4BF3-A415-11F38BA8E3D4}" dt="2021-09-10T12:18:55.497" v="1500" actId="14100"/>
          <ac:spMkLst>
            <pc:docMk/>
            <pc:sldMk cId="933989232" sldId="277"/>
            <ac:spMk id="26" creationId="{0505ACD7-D2D9-4779-9136-A6ED24F94A91}"/>
          </ac:spMkLst>
        </pc:spChg>
        <pc:grpChg chg="add mod">
          <ac:chgData name="Spring Dai" userId="ec1c13ce-cabd-42f3-a6c5-97b9f0dea0c1" providerId="ADAL" clId="{E8ADA261-D5CA-4BF3-A415-11F38BA8E3D4}" dt="2021-09-10T12:13:08.841" v="1353" actId="14100"/>
          <ac:grpSpMkLst>
            <pc:docMk/>
            <pc:sldMk cId="933989232" sldId="277"/>
            <ac:grpSpMk id="12" creationId="{9027789B-7CF9-4A47-A551-EF0E009F602C}"/>
          </ac:grpSpMkLst>
        </pc:grpChg>
        <pc:graphicFrameChg chg="add del mod modGraphic">
          <ac:chgData name="Spring Dai" userId="ec1c13ce-cabd-42f3-a6c5-97b9f0dea0c1" providerId="ADAL" clId="{E8ADA261-D5CA-4BF3-A415-11F38BA8E3D4}" dt="2021-09-10T12:21:50.584" v="1526" actId="20577"/>
          <ac:graphicFrameMkLst>
            <pc:docMk/>
            <pc:sldMk cId="933989232" sldId="277"/>
            <ac:graphicFrameMk id="4" creationId="{EAACA9BA-AA11-4792-B466-B1C2760A6EAF}"/>
          </ac:graphicFrameMkLst>
        </pc:graphicFrameChg>
        <pc:picChg chg="add del mod">
          <ac:chgData name="Spring Dai" userId="ec1c13ce-cabd-42f3-a6c5-97b9f0dea0c1" providerId="ADAL" clId="{E8ADA261-D5CA-4BF3-A415-11F38BA8E3D4}" dt="2021-09-10T12:06:58.987" v="1331" actId="478"/>
          <ac:picMkLst>
            <pc:docMk/>
            <pc:sldMk cId="933989232" sldId="277"/>
            <ac:picMk id="7" creationId="{7DFE5F05-D6F3-478B-9D6F-02E68AA80BE8}"/>
          </ac:picMkLst>
        </pc:picChg>
        <pc:picChg chg="add del mod">
          <ac:chgData name="Spring Dai" userId="ec1c13ce-cabd-42f3-a6c5-97b9f0dea0c1" providerId="ADAL" clId="{E8ADA261-D5CA-4BF3-A415-11F38BA8E3D4}" dt="2021-09-10T12:08:28.050" v="1337" actId="478"/>
          <ac:picMkLst>
            <pc:docMk/>
            <pc:sldMk cId="933989232" sldId="277"/>
            <ac:picMk id="9" creationId="{A793AC06-3363-44E6-91B9-468CD1E5A3FB}"/>
          </ac:picMkLst>
        </pc:picChg>
        <pc:picChg chg="add mod">
          <ac:chgData name="Spring Dai" userId="ec1c13ce-cabd-42f3-a6c5-97b9f0dea0c1" providerId="ADAL" clId="{E8ADA261-D5CA-4BF3-A415-11F38BA8E3D4}" dt="2021-09-10T12:19:08.978" v="1503" actId="207"/>
          <ac:picMkLst>
            <pc:docMk/>
            <pc:sldMk cId="933989232" sldId="277"/>
            <ac:picMk id="16" creationId="{F1BAD084-CC40-4A50-9CF1-166C0FA19928}"/>
          </ac:picMkLst>
        </pc:picChg>
        <pc:picChg chg="add del mod">
          <ac:chgData name="Spring Dai" userId="ec1c13ce-cabd-42f3-a6c5-97b9f0dea0c1" providerId="ADAL" clId="{E8ADA261-D5CA-4BF3-A415-11F38BA8E3D4}" dt="2021-09-10T12:16:22.443" v="1375" actId="478"/>
          <ac:picMkLst>
            <pc:docMk/>
            <pc:sldMk cId="933989232" sldId="277"/>
            <ac:picMk id="19" creationId="{63C62E66-6ADC-4475-BC87-D5E208EF3A65}"/>
          </ac:picMkLst>
        </pc:picChg>
        <pc:picChg chg="add mod">
          <ac:chgData name="Spring Dai" userId="ec1c13ce-cabd-42f3-a6c5-97b9f0dea0c1" providerId="ADAL" clId="{E8ADA261-D5CA-4BF3-A415-11F38BA8E3D4}" dt="2021-09-10T12:17:43.425" v="1491" actId="1076"/>
          <ac:picMkLst>
            <pc:docMk/>
            <pc:sldMk cId="933989232" sldId="277"/>
            <ac:picMk id="21" creationId="{5D859B5D-3ACD-44BC-A296-44FC64A14E5D}"/>
          </ac:picMkLst>
        </pc:picChg>
        <pc:picChg chg="add del mod">
          <ac:chgData name="Spring Dai" userId="ec1c13ce-cabd-42f3-a6c5-97b9f0dea0c1" providerId="ADAL" clId="{E8ADA261-D5CA-4BF3-A415-11F38BA8E3D4}" dt="2021-09-10T12:17:23.213" v="1483" actId="478"/>
          <ac:picMkLst>
            <pc:docMk/>
            <pc:sldMk cId="933989232" sldId="277"/>
            <ac:picMk id="23" creationId="{CF95650C-1FDA-46CA-8CFA-B3DD3C01086E}"/>
          </ac:picMkLst>
        </pc:picChg>
        <pc:picChg chg="add mod">
          <ac:chgData name="Spring Dai" userId="ec1c13ce-cabd-42f3-a6c5-97b9f0dea0c1" providerId="ADAL" clId="{E8ADA261-D5CA-4BF3-A415-11F38BA8E3D4}" dt="2021-09-10T12:18:35.960" v="1497" actId="1076"/>
          <ac:picMkLst>
            <pc:docMk/>
            <pc:sldMk cId="933989232" sldId="277"/>
            <ac:picMk id="25" creationId="{098049C3-10C9-4C73-B2E0-38AB9BCB77F5}"/>
          </ac:picMkLst>
        </pc:picChg>
      </pc:sldChg>
      <pc:sldChg chg="addSp delSp modSp mod setBg">
        <pc:chgData name="Spring Dai" userId="ec1c13ce-cabd-42f3-a6c5-97b9f0dea0c1" providerId="ADAL" clId="{E8ADA261-D5CA-4BF3-A415-11F38BA8E3D4}" dt="2021-09-10T13:00:41.401" v="1923" actId="20577"/>
        <pc:sldMkLst>
          <pc:docMk/>
          <pc:sldMk cId="3614249692" sldId="278"/>
        </pc:sldMkLst>
        <pc:spChg chg="mod">
          <ac:chgData name="Spring Dai" userId="ec1c13ce-cabd-42f3-a6c5-97b9f0dea0c1" providerId="ADAL" clId="{E8ADA261-D5CA-4BF3-A415-11F38BA8E3D4}" dt="2021-09-10T12:41:58.071" v="1749" actId="26606"/>
          <ac:spMkLst>
            <pc:docMk/>
            <pc:sldMk cId="3614249692" sldId="278"/>
            <ac:spMk id="2" creationId="{ACC32542-8CB8-4E00-B75B-414D350E66A3}"/>
          </ac:spMkLst>
        </pc:spChg>
        <pc:spChg chg="add del mod">
          <ac:chgData name="Spring Dai" userId="ec1c13ce-cabd-42f3-a6c5-97b9f0dea0c1" providerId="ADAL" clId="{E8ADA261-D5CA-4BF3-A415-11F38BA8E3D4}" dt="2021-09-10T13:00:41.401" v="1923" actId="20577"/>
          <ac:spMkLst>
            <pc:docMk/>
            <pc:sldMk cId="3614249692" sldId="278"/>
            <ac:spMk id="3" creationId="{0DD1CA8E-C5D9-4210-89A5-B809CCDA5961}"/>
          </ac:spMkLst>
        </pc:spChg>
        <pc:spChg chg="add del mod">
          <ac:chgData name="Spring Dai" userId="ec1c13ce-cabd-42f3-a6c5-97b9f0dea0c1" providerId="ADAL" clId="{E8ADA261-D5CA-4BF3-A415-11F38BA8E3D4}" dt="2021-09-10T12:34:17.502" v="1557"/>
          <ac:spMkLst>
            <pc:docMk/>
            <pc:sldMk cId="3614249692" sldId="278"/>
            <ac:spMk id="4" creationId="{168EDC22-E607-4EC6-A957-494C982759DA}"/>
          </ac:spMkLst>
        </pc:spChg>
        <pc:spChg chg="add">
          <ac:chgData name="Spring Dai" userId="ec1c13ce-cabd-42f3-a6c5-97b9f0dea0c1" providerId="ADAL" clId="{E8ADA261-D5CA-4BF3-A415-11F38BA8E3D4}" dt="2021-09-10T12:41:58.071" v="1749" actId="26606"/>
          <ac:spMkLst>
            <pc:docMk/>
            <pc:sldMk cId="3614249692" sldId="278"/>
            <ac:spMk id="8" creationId="{100EDD19-6802-4EC3-95CE-CFFAB042CFD6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9" creationId="{E78FBE16-DA6B-41DB-A3A1-B2B64E93C67E}"/>
          </ac:spMkLst>
        </pc:spChg>
        <pc:spChg chg="add">
          <ac:chgData name="Spring Dai" userId="ec1c13ce-cabd-42f3-a6c5-97b9f0dea0c1" providerId="ADAL" clId="{E8ADA261-D5CA-4BF3-A415-11F38BA8E3D4}" dt="2021-09-10T12:41:58.071" v="1749" actId="26606"/>
          <ac:spMkLst>
            <pc:docMk/>
            <pc:sldMk cId="3614249692" sldId="278"/>
            <ac:spMk id="10" creationId="{DB17E863-922E-4C26-BD64-E8FD41D28661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11" creationId="{76EBC996-63EB-476B-868D-923285616ADA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12" creationId="{A1ED3E6B-6D54-41EE-8EFD-0C0E0405D189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13" creationId="{0AE6FB42-61D2-425D-A164-FECCCEDFB835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14" creationId="{FA458417-F45B-447E-9C28-BF8117D5BD89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15" creationId="{3C4B8DE9-82FC-4250-A3C5-14F763FF1686}"/>
          </ac:spMkLst>
        </pc:spChg>
        <pc:spChg chg="mod">
          <ac:chgData name="Spring Dai" userId="ec1c13ce-cabd-42f3-a6c5-97b9f0dea0c1" providerId="ADAL" clId="{E8ADA261-D5CA-4BF3-A415-11F38BA8E3D4}" dt="2021-09-10T12:43:16.669" v="1755" actId="207"/>
          <ac:spMkLst>
            <pc:docMk/>
            <pc:sldMk cId="3614249692" sldId="278"/>
            <ac:spMk id="16" creationId="{EDAA917B-2950-48E7-9B82-E4D6C22083D0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18" creationId="{97B14FA2-7A27-4654-B711-750ADA360671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19" creationId="{86DAF823-F63E-49CE-914D-26F4DAF9FCB7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20" creationId="{A562152D-C805-4B96-9925-7DC278A535B4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21" creationId="{B7DC9691-A562-4D88-B3E2-477688690210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22" creationId="{BB4692B8-63CB-4FE6-849C-664438E5122C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23" creationId="{69CF03EC-5441-4E43-99E7-B4029522C78E}"/>
          </ac:spMkLst>
        </pc:spChg>
        <pc:spChg chg="mod">
          <ac:chgData name="Spring Dai" userId="ec1c13ce-cabd-42f3-a6c5-97b9f0dea0c1" providerId="ADAL" clId="{E8ADA261-D5CA-4BF3-A415-11F38BA8E3D4}" dt="2021-09-10T12:43:27.864" v="1757"/>
          <ac:spMkLst>
            <pc:docMk/>
            <pc:sldMk cId="3614249692" sldId="278"/>
            <ac:spMk id="24" creationId="{6905DA8F-91CB-4075-A1A4-791204A00B56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26" creationId="{2FEEA5F0-AA48-46D7-AC53-C401849E2852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27" creationId="{52B5B45F-0C11-4221-A54F-E4E258027BD2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28" creationId="{3B72BC8D-6649-4812-B297-4BAC4E6BAD7A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29" creationId="{7E5FDBFE-A6C9-4F85-9AAD-F3E5ED4C8B95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30" creationId="{082BD738-73DD-42B9-B671-DD1A2F048C1F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31" creationId="{8D023C7E-79F6-4433-9A90-4869E2E6A87F}"/>
          </ac:spMkLst>
        </pc:spChg>
        <pc:spChg chg="mod">
          <ac:chgData name="Spring Dai" userId="ec1c13ce-cabd-42f3-a6c5-97b9f0dea0c1" providerId="ADAL" clId="{E8ADA261-D5CA-4BF3-A415-11F38BA8E3D4}" dt="2021-09-10T12:43:36.527" v="1759"/>
          <ac:spMkLst>
            <pc:docMk/>
            <pc:sldMk cId="3614249692" sldId="278"/>
            <ac:spMk id="32" creationId="{5119499A-261D-4537-8EA4-ABDF2EE93B2E}"/>
          </ac:spMkLst>
        </pc:spChg>
        <pc:grpChg chg="add del mod">
          <ac:chgData name="Spring Dai" userId="ec1c13ce-cabd-42f3-a6c5-97b9f0dea0c1" providerId="ADAL" clId="{E8ADA261-D5CA-4BF3-A415-11F38BA8E3D4}" dt="2021-09-10T12:44:54.375" v="1770" actId="478"/>
          <ac:grpSpMkLst>
            <pc:docMk/>
            <pc:sldMk cId="3614249692" sldId="278"/>
            <ac:grpSpMk id="7" creationId="{8E925412-6C93-4A3E-B1CD-042F037492CB}"/>
          </ac:grpSpMkLst>
        </pc:grpChg>
        <pc:grpChg chg="add del mod">
          <ac:chgData name="Spring Dai" userId="ec1c13ce-cabd-42f3-a6c5-97b9f0dea0c1" providerId="ADAL" clId="{E8ADA261-D5CA-4BF3-A415-11F38BA8E3D4}" dt="2021-09-10T12:44:55.644" v="1771" actId="478"/>
          <ac:grpSpMkLst>
            <pc:docMk/>
            <pc:sldMk cId="3614249692" sldId="278"/>
            <ac:grpSpMk id="17" creationId="{7F0638B9-BC86-4191-AEBA-C60640F5F536}"/>
          </ac:grpSpMkLst>
        </pc:grpChg>
        <pc:grpChg chg="add del mod">
          <ac:chgData name="Spring Dai" userId="ec1c13ce-cabd-42f3-a6c5-97b9f0dea0c1" providerId="ADAL" clId="{E8ADA261-D5CA-4BF3-A415-11F38BA8E3D4}" dt="2021-09-10T12:44:56.978" v="1772" actId="478"/>
          <ac:grpSpMkLst>
            <pc:docMk/>
            <pc:sldMk cId="3614249692" sldId="278"/>
            <ac:grpSpMk id="25" creationId="{5A6D42E8-7018-4C00-A0C2-8C80135A2D7D}"/>
          </ac:grpSpMkLst>
        </pc:grpChg>
      </pc:sldChg>
      <pc:sldChg chg="addSp delSp modSp mod delAnim modAnim">
        <pc:chgData name="Spring Dai" userId="ec1c13ce-cabd-42f3-a6c5-97b9f0dea0c1" providerId="ADAL" clId="{E8ADA261-D5CA-4BF3-A415-11F38BA8E3D4}" dt="2021-09-11T00:48:11.629" v="4543" actId="478"/>
        <pc:sldMkLst>
          <pc:docMk/>
          <pc:sldMk cId="2959501626" sldId="279"/>
        </pc:sldMkLst>
        <pc:spChg chg="mod">
          <ac:chgData name="Spring Dai" userId="ec1c13ce-cabd-42f3-a6c5-97b9f0dea0c1" providerId="ADAL" clId="{E8ADA261-D5CA-4BF3-A415-11F38BA8E3D4}" dt="2021-09-10T11:10:49.280" v="27"/>
          <ac:spMkLst>
            <pc:docMk/>
            <pc:sldMk cId="2959501626" sldId="279"/>
            <ac:spMk id="2" creationId="{ACC32542-8CB8-4E00-B75B-414D350E66A3}"/>
          </ac:spMkLst>
        </pc:spChg>
        <pc:spChg chg="add del mod">
          <ac:chgData name="Spring Dai" userId="ec1c13ce-cabd-42f3-a6c5-97b9f0dea0c1" providerId="ADAL" clId="{E8ADA261-D5CA-4BF3-A415-11F38BA8E3D4}" dt="2021-09-10T13:53:21.114" v="2625" actId="478"/>
          <ac:spMkLst>
            <pc:docMk/>
            <pc:sldMk cId="2959501626" sldId="279"/>
            <ac:spMk id="10" creationId="{3103BA4D-5B21-4DD6-A048-DA2DCBC80761}"/>
          </ac:spMkLst>
        </pc:spChg>
        <pc:spChg chg="add del mod">
          <ac:chgData name="Spring Dai" userId="ec1c13ce-cabd-42f3-a6c5-97b9f0dea0c1" providerId="ADAL" clId="{E8ADA261-D5CA-4BF3-A415-11F38BA8E3D4}" dt="2021-09-10T13:44:04.633" v="2432" actId="478"/>
          <ac:spMkLst>
            <pc:docMk/>
            <pc:sldMk cId="2959501626" sldId="279"/>
            <ac:spMk id="12" creationId="{B0FB89FF-7F0A-4B6E-9434-84A022595539}"/>
          </ac:spMkLst>
        </pc:spChg>
        <pc:spChg chg="add mod">
          <ac:chgData name="Spring Dai" userId="ec1c13ce-cabd-42f3-a6c5-97b9f0dea0c1" providerId="ADAL" clId="{E8ADA261-D5CA-4BF3-A415-11F38BA8E3D4}" dt="2021-09-11T00:44:57.495" v="4419" actId="207"/>
          <ac:spMkLst>
            <pc:docMk/>
            <pc:sldMk cId="2959501626" sldId="279"/>
            <ac:spMk id="13" creationId="{2B9C17DA-7C48-47DF-A96E-E213B8C62985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17" creationId="{972B496A-0A82-4009-A1EB-2697E0652F07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18" creationId="{70E8B895-D5E5-4110-AC1F-D19DC549AA70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19" creationId="{55BB4A53-0E41-4C9C-8995-3689B5AC98F8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20" creationId="{BC3CCF8F-1845-405A-936E-5EE1E69D0D4E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21" creationId="{8A3A45D1-D8C4-45AA-9AAC-508AAA66E7A0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22" creationId="{0D742CE0-029D-4CA2-8718-2F1F383FA2ED}"/>
          </ac:spMkLst>
        </pc:spChg>
        <pc:spChg chg="mod">
          <ac:chgData name="Spring Dai" userId="ec1c13ce-cabd-42f3-a6c5-97b9f0dea0c1" providerId="ADAL" clId="{E8ADA261-D5CA-4BF3-A415-11F38BA8E3D4}" dt="2021-09-10T13:55:57.375" v="2678" actId="692"/>
          <ac:spMkLst>
            <pc:docMk/>
            <pc:sldMk cId="2959501626" sldId="279"/>
            <ac:spMk id="23" creationId="{71E05BA3-B539-4AA6-B401-3AEB3C3E82BC}"/>
          </ac:spMkLst>
        </pc:spChg>
        <pc:grpChg chg="add mod">
          <ac:chgData name="Spring Dai" userId="ec1c13ce-cabd-42f3-a6c5-97b9f0dea0c1" providerId="ADAL" clId="{E8ADA261-D5CA-4BF3-A415-11F38BA8E3D4}" dt="2021-09-10T13:55:44.932" v="2675" actId="207"/>
          <ac:grpSpMkLst>
            <pc:docMk/>
            <pc:sldMk cId="2959501626" sldId="279"/>
            <ac:grpSpMk id="16" creationId="{3E5F1FD4-D4DB-4297-A9EB-F8459849EBE5}"/>
          </ac:grpSpMkLst>
        </pc:grpChg>
        <pc:graphicFrameChg chg="mod modGraphic">
          <ac:chgData name="Spring Dai" userId="ec1c13ce-cabd-42f3-a6c5-97b9f0dea0c1" providerId="ADAL" clId="{E8ADA261-D5CA-4BF3-A415-11F38BA8E3D4}" dt="2021-09-10T13:55:28.055" v="2671" actId="1076"/>
          <ac:graphicFrameMkLst>
            <pc:docMk/>
            <pc:sldMk cId="2959501626" sldId="279"/>
            <ac:graphicFrameMk id="7" creationId="{119A02E2-2798-4EDA-8E2B-47EFFF4EB423}"/>
          </ac:graphicFrameMkLst>
        </pc:graphicFrameChg>
        <pc:graphicFrameChg chg="add del mod">
          <ac:chgData name="Spring Dai" userId="ec1c13ce-cabd-42f3-a6c5-97b9f0dea0c1" providerId="ADAL" clId="{E8ADA261-D5CA-4BF3-A415-11F38BA8E3D4}" dt="2021-09-10T13:39:17.826" v="2323" actId="478"/>
          <ac:graphicFrameMkLst>
            <pc:docMk/>
            <pc:sldMk cId="2959501626" sldId="279"/>
            <ac:graphicFrameMk id="11" creationId="{ECEE57E4-B9AF-4118-B921-10B0A0CCE52E}"/>
          </ac:graphicFrameMkLst>
        </pc:graphicFrameChg>
        <pc:picChg chg="add mod">
          <ac:chgData name="Spring Dai" userId="ec1c13ce-cabd-42f3-a6c5-97b9f0dea0c1" providerId="ADAL" clId="{E8ADA261-D5CA-4BF3-A415-11F38BA8E3D4}" dt="2021-09-10T13:55:28.055" v="2671" actId="1076"/>
          <ac:picMkLst>
            <pc:docMk/>
            <pc:sldMk cId="2959501626" sldId="279"/>
            <ac:picMk id="4" creationId="{93EA03F4-D40D-4152-8EE8-EEFEE405C73D}"/>
          </ac:picMkLst>
        </pc:picChg>
        <pc:picChg chg="add del mod">
          <ac:chgData name="Spring Dai" userId="ec1c13ce-cabd-42f3-a6c5-97b9f0dea0c1" providerId="ADAL" clId="{E8ADA261-D5CA-4BF3-A415-11F38BA8E3D4}" dt="2021-09-10T13:36:58.790" v="2311" actId="478"/>
          <ac:picMkLst>
            <pc:docMk/>
            <pc:sldMk cId="2959501626" sldId="279"/>
            <ac:picMk id="5" creationId="{E7570320-1BA5-4D0E-AF7D-6221308A3723}"/>
          </ac:picMkLst>
        </pc:picChg>
        <pc:picChg chg="add mod">
          <ac:chgData name="Spring Dai" userId="ec1c13ce-cabd-42f3-a6c5-97b9f0dea0c1" providerId="ADAL" clId="{E8ADA261-D5CA-4BF3-A415-11F38BA8E3D4}" dt="2021-09-10T13:55:28.055" v="2671" actId="1076"/>
          <ac:picMkLst>
            <pc:docMk/>
            <pc:sldMk cId="2959501626" sldId="279"/>
            <ac:picMk id="6" creationId="{EBF07EB5-3EAE-4FF7-8005-F83F2C5B7118}"/>
          </ac:picMkLst>
        </pc:picChg>
        <pc:picChg chg="add mod">
          <ac:chgData name="Spring Dai" userId="ec1c13ce-cabd-42f3-a6c5-97b9f0dea0c1" providerId="ADAL" clId="{E8ADA261-D5CA-4BF3-A415-11F38BA8E3D4}" dt="2021-09-10T13:55:28.055" v="2671" actId="1076"/>
          <ac:picMkLst>
            <pc:docMk/>
            <pc:sldMk cId="2959501626" sldId="279"/>
            <ac:picMk id="8" creationId="{E92A9E7E-3E8D-458E-A754-C80D5FC6F457}"/>
          </ac:picMkLst>
        </pc:picChg>
        <pc:picChg chg="add mod">
          <ac:chgData name="Spring Dai" userId="ec1c13ce-cabd-42f3-a6c5-97b9f0dea0c1" providerId="ADAL" clId="{E8ADA261-D5CA-4BF3-A415-11F38BA8E3D4}" dt="2021-09-10T13:55:28.055" v="2671" actId="1076"/>
          <ac:picMkLst>
            <pc:docMk/>
            <pc:sldMk cId="2959501626" sldId="279"/>
            <ac:picMk id="9" creationId="{EC43D4A5-DA48-486D-815D-282CC24DCA2A}"/>
          </ac:picMkLst>
        </pc:picChg>
        <pc:picChg chg="add del mod">
          <ac:chgData name="Spring Dai" userId="ec1c13ce-cabd-42f3-a6c5-97b9f0dea0c1" providerId="ADAL" clId="{E8ADA261-D5CA-4BF3-A415-11F38BA8E3D4}" dt="2021-09-10T13:54:38.876" v="2667" actId="478"/>
          <ac:picMkLst>
            <pc:docMk/>
            <pc:sldMk cId="2959501626" sldId="279"/>
            <ac:picMk id="15" creationId="{175CED76-478B-4109-BD11-A0EBBC7EAF64}"/>
          </ac:picMkLst>
        </pc:picChg>
        <pc:picChg chg="add del mod">
          <ac:chgData name="Spring Dai" userId="ec1c13ce-cabd-42f3-a6c5-97b9f0dea0c1" providerId="ADAL" clId="{E8ADA261-D5CA-4BF3-A415-11F38BA8E3D4}" dt="2021-09-11T00:48:11.629" v="4543" actId="478"/>
          <ac:picMkLst>
            <pc:docMk/>
            <pc:sldMk cId="2959501626" sldId="279"/>
            <ac:picMk id="24" creationId="{B58986B8-2C20-43A3-BCE8-174D00DDEE03}"/>
          </ac:picMkLst>
        </pc:picChg>
      </pc:sldChg>
      <pc:sldChg chg="addSp delSp modSp mod setBg">
        <pc:chgData name="Spring Dai" userId="ec1c13ce-cabd-42f3-a6c5-97b9f0dea0c1" providerId="ADAL" clId="{E8ADA261-D5CA-4BF3-A415-11F38BA8E3D4}" dt="2021-09-10T13:22:56.140" v="2152" actId="6549"/>
        <pc:sldMkLst>
          <pc:docMk/>
          <pc:sldMk cId="2477807876" sldId="280"/>
        </pc:sldMkLst>
        <pc:spChg chg="mod">
          <ac:chgData name="Spring Dai" userId="ec1c13ce-cabd-42f3-a6c5-97b9f0dea0c1" providerId="ADAL" clId="{E8ADA261-D5CA-4BF3-A415-11F38BA8E3D4}" dt="2021-09-10T13:22:09.170" v="2133" actId="26606"/>
          <ac:spMkLst>
            <pc:docMk/>
            <pc:sldMk cId="2477807876" sldId="280"/>
            <ac:spMk id="2" creationId="{ACC32542-8CB8-4E00-B75B-414D350E66A3}"/>
          </ac:spMkLst>
        </pc:spChg>
        <pc:spChg chg="add mod">
          <ac:chgData name="Spring Dai" userId="ec1c13ce-cabd-42f3-a6c5-97b9f0dea0c1" providerId="ADAL" clId="{E8ADA261-D5CA-4BF3-A415-11F38BA8E3D4}" dt="2021-09-10T13:22:56.140" v="2152" actId="6549"/>
          <ac:spMkLst>
            <pc:docMk/>
            <pc:sldMk cId="2477807876" sldId="280"/>
            <ac:spMk id="3" creationId="{8E0AE1EB-E1D0-4097-8597-BFAF76702E0A}"/>
          </ac:spMkLst>
        </pc:spChg>
        <pc:spChg chg="add">
          <ac:chgData name="Spring Dai" userId="ec1c13ce-cabd-42f3-a6c5-97b9f0dea0c1" providerId="ADAL" clId="{E8ADA261-D5CA-4BF3-A415-11F38BA8E3D4}" dt="2021-09-10T13:22:09.170" v="2133" actId="26606"/>
          <ac:spMkLst>
            <pc:docMk/>
            <pc:sldMk cId="2477807876" sldId="280"/>
            <ac:spMk id="12" creationId="{743AA782-23D1-4521-8CAD-47662984AA08}"/>
          </ac:spMkLst>
        </pc:spChg>
        <pc:spChg chg="add">
          <ac:chgData name="Spring Dai" userId="ec1c13ce-cabd-42f3-a6c5-97b9f0dea0c1" providerId="ADAL" clId="{E8ADA261-D5CA-4BF3-A415-11F38BA8E3D4}" dt="2021-09-10T13:22:09.170" v="2133" actId="26606"/>
          <ac:spMkLst>
            <pc:docMk/>
            <pc:sldMk cId="2477807876" sldId="280"/>
            <ac:spMk id="14" creationId="{71877DBC-BB60-40F0-AC93-2ACDBAAE60CE}"/>
          </ac:spMkLst>
        </pc:spChg>
        <pc:graphicFrameChg chg="add del mod modGraphic">
          <ac:chgData name="Spring Dai" userId="ec1c13ce-cabd-42f3-a6c5-97b9f0dea0c1" providerId="ADAL" clId="{E8ADA261-D5CA-4BF3-A415-11F38BA8E3D4}" dt="2021-09-10T13:20:55.121" v="2127" actId="478"/>
          <ac:graphicFrameMkLst>
            <pc:docMk/>
            <pc:sldMk cId="2477807876" sldId="280"/>
            <ac:graphicFrameMk id="4" creationId="{60A04B49-0765-4AF9-ACCC-2B1E2B855D07}"/>
          </ac:graphicFrameMkLst>
        </pc:graphicFrameChg>
        <pc:graphicFrameChg chg="add del mod modGraphic">
          <ac:chgData name="Spring Dai" userId="ec1c13ce-cabd-42f3-a6c5-97b9f0dea0c1" providerId="ADAL" clId="{E8ADA261-D5CA-4BF3-A415-11F38BA8E3D4}" dt="2021-09-10T13:20:52.906" v="2126" actId="478"/>
          <ac:graphicFrameMkLst>
            <pc:docMk/>
            <pc:sldMk cId="2477807876" sldId="280"/>
            <ac:graphicFrameMk id="5" creationId="{2CF6E6C3-9FC2-435D-91C5-4A12591EFB66}"/>
          </ac:graphicFrameMkLst>
        </pc:graphicFrameChg>
        <pc:graphicFrameChg chg="add del mod modGraphic">
          <ac:chgData name="Spring Dai" userId="ec1c13ce-cabd-42f3-a6c5-97b9f0dea0c1" providerId="ADAL" clId="{E8ADA261-D5CA-4BF3-A415-11F38BA8E3D4}" dt="2021-09-10T13:20:50.435" v="2125" actId="478"/>
          <ac:graphicFrameMkLst>
            <pc:docMk/>
            <pc:sldMk cId="2477807876" sldId="280"/>
            <ac:graphicFrameMk id="6" creationId="{12F35E96-FD40-4B3A-A455-E229DDA54C2D}"/>
          </ac:graphicFrameMkLst>
        </pc:graphicFrameChg>
        <pc:graphicFrameChg chg="add del mod modGraphic">
          <ac:chgData name="Spring Dai" userId="ec1c13ce-cabd-42f3-a6c5-97b9f0dea0c1" providerId="ADAL" clId="{E8ADA261-D5CA-4BF3-A415-11F38BA8E3D4}" dt="2021-09-10T13:20:48.431" v="2124" actId="478"/>
          <ac:graphicFrameMkLst>
            <pc:docMk/>
            <pc:sldMk cId="2477807876" sldId="280"/>
            <ac:graphicFrameMk id="8" creationId="{AA9B2ED3-FD05-42FB-9CAE-81354F5387F9}"/>
          </ac:graphicFrameMkLst>
        </pc:graphicFrameChg>
        <pc:picChg chg="mod ord">
          <ac:chgData name="Spring Dai" userId="ec1c13ce-cabd-42f3-a6c5-97b9f0dea0c1" providerId="ADAL" clId="{E8ADA261-D5CA-4BF3-A415-11F38BA8E3D4}" dt="2021-09-10T13:22:09.170" v="2133" actId="26606"/>
          <ac:picMkLst>
            <pc:docMk/>
            <pc:sldMk cId="2477807876" sldId="280"/>
            <ac:picMk id="7" creationId="{8A352398-894E-4043-ACB6-A3E42B980277}"/>
          </ac:picMkLst>
        </pc:picChg>
      </pc:sldChg>
      <pc:sldChg chg="addSp modSp mod setBg">
        <pc:chgData name="Spring Dai" userId="ec1c13ce-cabd-42f3-a6c5-97b9f0dea0c1" providerId="ADAL" clId="{E8ADA261-D5CA-4BF3-A415-11F38BA8E3D4}" dt="2021-09-11T00:53:46.495" v="4545" actId="20577"/>
        <pc:sldMkLst>
          <pc:docMk/>
          <pc:sldMk cId="4226634562" sldId="281"/>
        </pc:sldMkLst>
        <pc:spChg chg="mod">
          <ac:chgData name="Spring Dai" userId="ec1c13ce-cabd-42f3-a6c5-97b9f0dea0c1" providerId="ADAL" clId="{E8ADA261-D5CA-4BF3-A415-11F38BA8E3D4}" dt="2021-09-10T13:33:38.726" v="2298" actId="26606"/>
          <ac:spMkLst>
            <pc:docMk/>
            <pc:sldMk cId="4226634562" sldId="281"/>
            <ac:spMk id="2" creationId="{ACC32542-8CB8-4E00-B75B-414D350E66A3}"/>
          </ac:spMkLst>
        </pc:spChg>
        <pc:spChg chg="add mod">
          <ac:chgData name="Spring Dai" userId="ec1c13ce-cabd-42f3-a6c5-97b9f0dea0c1" providerId="ADAL" clId="{E8ADA261-D5CA-4BF3-A415-11F38BA8E3D4}" dt="2021-09-11T00:53:46.495" v="4545" actId="20577"/>
          <ac:spMkLst>
            <pc:docMk/>
            <pc:sldMk cId="4226634562" sldId="281"/>
            <ac:spMk id="4" creationId="{6361222C-7AC7-45DD-8881-7ACD68273D87}"/>
          </ac:spMkLst>
        </pc:spChg>
        <pc:spChg chg="add">
          <ac:chgData name="Spring Dai" userId="ec1c13ce-cabd-42f3-a6c5-97b9f0dea0c1" providerId="ADAL" clId="{E8ADA261-D5CA-4BF3-A415-11F38BA8E3D4}" dt="2021-09-10T13:33:38.726" v="2298" actId="26606"/>
          <ac:spMkLst>
            <pc:docMk/>
            <pc:sldMk cId="4226634562" sldId="281"/>
            <ac:spMk id="13" creationId="{32AEEBC8-9D30-42EF-95F2-386C2653FBF0}"/>
          </ac:spMkLst>
        </pc:spChg>
        <pc:spChg chg="add">
          <ac:chgData name="Spring Dai" userId="ec1c13ce-cabd-42f3-a6c5-97b9f0dea0c1" providerId="ADAL" clId="{E8ADA261-D5CA-4BF3-A415-11F38BA8E3D4}" dt="2021-09-10T13:33:38.726" v="2298" actId="26606"/>
          <ac:spMkLst>
            <pc:docMk/>
            <pc:sldMk cId="4226634562" sldId="281"/>
            <ac:spMk id="15" creationId="{2E92FA66-67D7-4CB4-94D3-E643A9AD4757}"/>
          </ac:spMkLst>
        </pc:spChg>
        <pc:picChg chg="mod ord">
          <ac:chgData name="Spring Dai" userId="ec1c13ce-cabd-42f3-a6c5-97b9f0dea0c1" providerId="ADAL" clId="{E8ADA261-D5CA-4BF3-A415-11F38BA8E3D4}" dt="2021-09-10T13:33:38.726" v="2298" actId="26606"/>
          <ac:picMkLst>
            <pc:docMk/>
            <pc:sldMk cId="4226634562" sldId="281"/>
            <ac:picMk id="8" creationId="{566E7F6F-948F-403E-AFD7-9D9A271B9D78}"/>
          </ac:picMkLst>
        </pc:picChg>
      </pc:sldChg>
      <pc:sldChg chg="addSp modSp mod">
        <pc:chgData name="Spring Dai" userId="ec1c13ce-cabd-42f3-a6c5-97b9f0dea0c1" providerId="ADAL" clId="{E8ADA261-D5CA-4BF3-A415-11F38BA8E3D4}" dt="2021-09-11T00:56:09.080" v="4598" actId="20577"/>
        <pc:sldMkLst>
          <pc:docMk/>
          <pc:sldMk cId="3382975790" sldId="282"/>
        </pc:sldMkLst>
        <pc:spChg chg="mod">
          <ac:chgData name="Spring Dai" userId="ec1c13ce-cabd-42f3-a6c5-97b9f0dea0c1" providerId="ADAL" clId="{E8ADA261-D5CA-4BF3-A415-11F38BA8E3D4}" dt="2021-09-10T11:10:49.280" v="27"/>
          <ac:spMkLst>
            <pc:docMk/>
            <pc:sldMk cId="3382975790" sldId="282"/>
            <ac:spMk id="2" creationId="{ACC32542-8CB8-4E00-B75B-414D350E66A3}"/>
          </ac:spMkLst>
        </pc:spChg>
        <pc:spChg chg="add mod">
          <ac:chgData name="Spring Dai" userId="ec1c13ce-cabd-42f3-a6c5-97b9f0dea0c1" providerId="ADAL" clId="{E8ADA261-D5CA-4BF3-A415-11F38BA8E3D4}" dt="2021-09-11T00:56:09.080" v="4598" actId="20577"/>
          <ac:spMkLst>
            <pc:docMk/>
            <pc:sldMk cId="3382975790" sldId="282"/>
            <ac:spMk id="4" creationId="{7E98C7B3-8B39-4929-9457-697F5C572D79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6" creationId="{1942FB8A-FD48-441C-901B-42F72E6F17B3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8" creationId="{5D1B64C3-E2C8-40CC-9C6B-01837161103B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9" creationId="{60F3698A-E909-4FC6-914C-D6F70EE02FDD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10" creationId="{8D2C81B9-07A1-44A5-928D-B0A71C0E28B2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11" creationId="{6F2E7583-8F9D-4FEF-8911-6A0FDEAC539A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12" creationId="{AD9403FD-7624-4F9D-B566-46EB516A56E6}"/>
          </ac:spMkLst>
        </pc:spChg>
        <pc:spChg chg="mod">
          <ac:chgData name="Spring Dai" userId="ec1c13ce-cabd-42f3-a6c5-97b9f0dea0c1" providerId="ADAL" clId="{E8ADA261-D5CA-4BF3-A415-11F38BA8E3D4}" dt="2021-09-10T13:56:33.928" v="2681"/>
          <ac:spMkLst>
            <pc:docMk/>
            <pc:sldMk cId="3382975790" sldId="282"/>
            <ac:spMk id="13" creationId="{8822C440-A5C9-4885-A9E9-FE391CA1E817}"/>
          </ac:spMkLst>
        </pc:spChg>
        <pc:grpChg chg="add mod">
          <ac:chgData name="Spring Dai" userId="ec1c13ce-cabd-42f3-a6c5-97b9f0dea0c1" providerId="ADAL" clId="{E8ADA261-D5CA-4BF3-A415-11F38BA8E3D4}" dt="2021-09-10T13:56:39.932" v="2682" actId="1076"/>
          <ac:grpSpMkLst>
            <pc:docMk/>
            <pc:sldMk cId="3382975790" sldId="282"/>
            <ac:grpSpMk id="5" creationId="{B7AAD0C5-5E00-4648-923C-171978C31C52}"/>
          </ac:grpSpMkLst>
        </pc:grpChg>
        <pc:picChg chg="mod">
          <ac:chgData name="Spring Dai" userId="ec1c13ce-cabd-42f3-a6c5-97b9f0dea0c1" providerId="ADAL" clId="{E8ADA261-D5CA-4BF3-A415-11F38BA8E3D4}" dt="2021-09-10T14:00:20.116" v="2835" actId="1076"/>
          <ac:picMkLst>
            <pc:docMk/>
            <pc:sldMk cId="3382975790" sldId="282"/>
            <ac:picMk id="7" creationId="{6CB4619C-E237-4CB3-88D8-6EC5B555D29F}"/>
          </ac:picMkLst>
        </pc:picChg>
      </pc:sldChg>
      <pc:sldChg chg="modSp del mod ord">
        <pc:chgData name="Spring Dai" userId="ec1c13ce-cabd-42f3-a6c5-97b9f0dea0c1" providerId="ADAL" clId="{E8ADA261-D5CA-4BF3-A415-11F38BA8E3D4}" dt="2021-09-10T14:48:41.458" v="4227" actId="47"/>
        <pc:sldMkLst>
          <pc:docMk/>
          <pc:sldMk cId="63220472" sldId="283"/>
        </pc:sldMkLst>
        <pc:spChg chg="mod">
          <ac:chgData name="Spring Dai" userId="ec1c13ce-cabd-42f3-a6c5-97b9f0dea0c1" providerId="ADAL" clId="{E8ADA261-D5CA-4BF3-A415-11F38BA8E3D4}" dt="2021-09-10T11:10:49.280" v="27"/>
          <ac:spMkLst>
            <pc:docMk/>
            <pc:sldMk cId="63220472" sldId="283"/>
            <ac:spMk id="2" creationId="{ACC32542-8CB8-4E00-B75B-414D350E66A3}"/>
          </ac:spMkLst>
        </pc:spChg>
        <pc:picChg chg="mod">
          <ac:chgData name="Spring Dai" userId="ec1c13ce-cabd-42f3-a6c5-97b9f0dea0c1" providerId="ADAL" clId="{E8ADA261-D5CA-4BF3-A415-11F38BA8E3D4}" dt="2021-09-10T13:50:44.322" v="2531" actId="1076"/>
          <ac:picMkLst>
            <pc:docMk/>
            <pc:sldMk cId="63220472" sldId="283"/>
            <ac:picMk id="4" creationId="{0286E966-27AA-48C8-894A-A83EAA1292A1}"/>
          </ac:picMkLst>
        </pc:picChg>
      </pc:sldChg>
      <pc:sldChg chg="addSp delSp modSp mod setBg">
        <pc:chgData name="Spring Dai" userId="ec1c13ce-cabd-42f3-a6c5-97b9f0dea0c1" providerId="ADAL" clId="{E8ADA261-D5CA-4BF3-A415-11F38BA8E3D4}" dt="2021-09-11T00:47:18.784" v="4539" actId="20577"/>
        <pc:sldMkLst>
          <pc:docMk/>
          <pc:sldMk cId="3255232844" sldId="284"/>
        </pc:sldMkLst>
        <pc:spChg chg="mod">
          <ac:chgData name="Spring Dai" userId="ec1c13ce-cabd-42f3-a6c5-97b9f0dea0c1" providerId="ADAL" clId="{E8ADA261-D5CA-4BF3-A415-11F38BA8E3D4}" dt="2021-09-10T14:24:38.307" v="3518" actId="26606"/>
          <ac:spMkLst>
            <pc:docMk/>
            <pc:sldMk cId="3255232844" sldId="284"/>
            <ac:spMk id="2" creationId="{ACC32542-8CB8-4E00-B75B-414D350E66A3}"/>
          </ac:spMkLst>
        </pc:spChg>
        <pc:spChg chg="add del mod">
          <ac:chgData name="Spring Dai" userId="ec1c13ce-cabd-42f3-a6c5-97b9f0dea0c1" providerId="ADAL" clId="{E8ADA261-D5CA-4BF3-A415-11F38BA8E3D4}" dt="2021-09-10T14:23:28.397" v="3510" actId="478"/>
          <ac:spMkLst>
            <pc:docMk/>
            <pc:sldMk cId="3255232844" sldId="284"/>
            <ac:spMk id="3" creationId="{9ED02411-9C99-4023-838C-4F88AB1670BB}"/>
          </ac:spMkLst>
        </pc:spChg>
        <pc:spChg chg="add mod">
          <ac:chgData name="Spring Dai" userId="ec1c13ce-cabd-42f3-a6c5-97b9f0dea0c1" providerId="ADAL" clId="{E8ADA261-D5CA-4BF3-A415-11F38BA8E3D4}" dt="2021-09-11T00:47:18.784" v="4539" actId="20577"/>
          <ac:spMkLst>
            <pc:docMk/>
            <pc:sldMk cId="3255232844" sldId="284"/>
            <ac:spMk id="4" creationId="{787A480D-1008-4667-99DD-733BFC36C251}"/>
          </ac:spMkLst>
        </pc:spChg>
        <pc:spChg chg="add del">
          <ac:chgData name="Spring Dai" userId="ec1c13ce-cabd-42f3-a6c5-97b9f0dea0c1" providerId="ADAL" clId="{E8ADA261-D5CA-4BF3-A415-11F38BA8E3D4}" dt="2021-09-10T14:24:22.080" v="3513" actId="26606"/>
          <ac:spMkLst>
            <pc:docMk/>
            <pc:sldMk cId="3255232844" sldId="284"/>
            <ac:spMk id="9" creationId="{777A147A-9ED8-46B4-8660-1B3C2AA880B5}"/>
          </ac:spMkLst>
        </pc:spChg>
        <pc:spChg chg="add del">
          <ac:chgData name="Spring Dai" userId="ec1c13ce-cabd-42f3-a6c5-97b9f0dea0c1" providerId="ADAL" clId="{E8ADA261-D5CA-4BF3-A415-11F38BA8E3D4}" dt="2021-09-10T14:24:22.080" v="3513" actId="26606"/>
          <ac:spMkLst>
            <pc:docMk/>
            <pc:sldMk cId="3255232844" sldId="284"/>
            <ac:spMk id="11" creationId="{5D6C15A0-C087-4593-8414-2B4EC1CDC3DE}"/>
          </ac:spMkLst>
        </pc:spChg>
        <pc:spChg chg="add del">
          <ac:chgData name="Spring Dai" userId="ec1c13ce-cabd-42f3-a6c5-97b9f0dea0c1" providerId="ADAL" clId="{E8ADA261-D5CA-4BF3-A415-11F38BA8E3D4}" dt="2021-09-10T14:24:29.812" v="3515" actId="26606"/>
          <ac:spMkLst>
            <pc:docMk/>
            <pc:sldMk cId="3255232844" sldId="284"/>
            <ac:spMk id="13" creationId="{6CB927A4-E432-4310-9CD5-E89FF5063179}"/>
          </ac:spMkLst>
        </pc:spChg>
        <pc:spChg chg="add del">
          <ac:chgData name="Spring Dai" userId="ec1c13ce-cabd-42f3-a6c5-97b9f0dea0c1" providerId="ADAL" clId="{E8ADA261-D5CA-4BF3-A415-11F38BA8E3D4}" dt="2021-09-10T14:24:29.812" v="3515" actId="26606"/>
          <ac:spMkLst>
            <pc:docMk/>
            <pc:sldMk cId="3255232844" sldId="284"/>
            <ac:spMk id="14" creationId="{BB7169B8-2507-43F4-A148-FA791CD9C678}"/>
          </ac:spMkLst>
        </pc:spChg>
        <pc:spChg chg="add del">
          <ac:chgData name="Spring Dai" userId="ec1c13ce-cabd-42f3-a6c5-97b9f0dea0c1" providerId="ADAL" clId="{E8ADA261-D5CA-4BF3-A415-11F38BA8E3D4}" dt="2021-09-10T14:24:29.812" v="3515" actId="26606"/>
          <ac:spMkLst>
            <pc:docMk/>
            <pc:sldMk cId="3255232844" sldId="284"/>
            <ac:spMk id="15" creationId="{E3020543-B24B-4EC4-8FFC-8DD88EEA91A8}"/>
          </ac:spMkLst>
        </pc:spChg>
        <pc:spChg chg="add del">
          <ac:chgData name="Spring Dai" userId="ec1c13ce-cabd-42f3-a6c5-97b9f0dea0c1" providerId="ADAL" clId="{E8ADA261-D5CA-4BF3-A415-11F38BA8E3D4}" dt="2021-09-10T14:24:29.812" v="3515" actId="26606"/>
          <ac:spMkLst>
            <pc:docMk/>
            <pc:sldMk cId="3255232844" sldId="284"/>
            <ac:spMk id="17" creationId="{1453BF6C-B012-48B7-B4E8-6D7AC7C27D02}"/>
          </ac:spMkLst>
        </pc:spChg>
        <pc:spChg chg="add del">
          <ac:chgData name="Spring Dai" userId="ec1c13ce-cabd-42f3-a6c5-97b9f0dea0c1" providerId="ADAL" clId="{E8ADA261-D5CA-4BF3-A415-11F38BA8E3D4}" dt="2021-09-10T14:24:38.278" v="3517" actId="26606"/>
          <ac:spMkLst>
            <pc:docMk/>
            <pc:sldMk cId="3255232844" sldId="284"/>
            <ac:spMk id="19" creationId="{100EDD19-6802-4EC3-95CE-CFFAB042CFD6}"/>
          </ac:spMkLst>
        </pc:spChg>
        <pc:spChg chg="add del">
          <ac:chgData name="Spring Dai" userId="ec1c13ce-cabd-42f3-a6c5-97b9f0dea0c1" providerId="ADAL" clId="{E8ADA261-D5CA-4BF3-A415-11F38BA8E3D4}" dt="2021-09-10T14:24:38.278" v="3517" actId="26606"/>
          <ac:spMkLst>
            <pc:docMk/>
            <pc:sldMk cId="3255232844" sldId="284"/>
            <ac:spMk id="20" creationId="{DB17E863-922E-4C26-BD64-E8FD41D28661}"/>
          </ac:spMkLst>
        </pc:spChg>
        <pc:spChg chg="add">
          <ac:chgData name="Spring Dai" userId="ec1c13ce-cabd-42f3-a6c5-97b9f0dea0c1" providerId="ADAL" clId="{E8ADA261-D5CA-4BF3-A415-11F38BA8E3D4}" dt="2021-09-10T14:24:38.307" v="3518" actId="26606"/>
          <ac:spMkLst>
            <pc:docMk/>
            <pc:sldMk cId="3255232844" sldId="284"/>
            <ac:spMk id="22" creationId="{777A147A-9ED8-46B4-8660-1B3C2AA880B5}"/>
          </ac:spMkLst>
        </pc:spChg>
        <pc:spChg chg="add">
          <ac:chgData name="Spring Dai" userId="ec1c13ce-cabd-42f3-a6c5-97b9f0dea0c1" providerId="ADAL" clId="{E8ADA261-D5CA-4BF3-A415-11F38BA8E3D4}" dt="2021-09-10T14:24:38.307" v="3518" actId="26606"/>
          <ac:spMkLst>
            <pc:docMk/>
            <pc:sldMk cId="3255232844" sldId="284"/>
            <ac:spMk id="23" creationId="{5D6C15A0-C087-4593-8414-2B4EC1CDC3DE}"/>
          </ac:spMkLst>
        </pc:spChg>
        <pc:cxnChg chg="add del">
          <ac:chgData name="Spring Dai" userId="ec1c13ce-cabd-42f3-a6c5-97b9f0dea0c1" providerId="ADAL" clId="{E8ADA261-D5CA-4BF3-A415-11F38BA8E3D4}" dt="2021-09-10T14:24:29.812" v="3515" actId="26606"/>
          <ac:cxnSpMkLst>
            <pc:docMk/>
            <pc:sldMk cId="3255232844" sldId="284"/>
            <ac:cxnSpMk id="16" creationId="{C49DA8F6-BCC1-4447-B54C-57856834B94B}"/>
          </ac:cxnSpMkLst>
        </pc:cxnChg>
      </pc:sldChg>
      <pc:sldChg chg="addSp delSp modSp mod ord setBg">
        <pc:chgData name="Spring Dai" userId="ec1c13ce-cabd-42f3-a6c5-97b9f0dea0c1" providerId="ADAL" clId="{E8ADA261-D5CA-4BF3-A415-11F38BA8E3D4}" dt="2021-09-11T00:36:28.513" v="4315" actId="12"/>
        <pc:sldMkLst>
          <pc:docMk/>
          <pc:sldMk cId="1912148833" sldId="285"/>
        </pc:sldMkLst>
        <pc:spChg chg="mod">
          <ac:chgData name="Spring Dai" userId="ec1c13ce-cabd-42f3-a6c5-97b9f0dea0c1" providerId="ADAL" clId="{E8ADA261-D5CA-4BF3-A415-11F38BA8E3D4}" dt="2021-09-10T13:30:49.216" v="2284" actId="26606"/>
          <ac:spMkLst>
            <pc:docMk/>
            <pc:sldMk cId="1912148833" sldId="285"/>
            <ac:spMk id="2" creationId="{ACC32542-8CB8-4E00-B75B-414D350E66A3}"/>
          </ac:spMkLst>
        </pc:spChg>
        <pc:spChg chg="add mod">
          <ac:chgData name="Spring Dai" userId="ec1c13ce-cabd-42f3-a6c5-97b9f0dea0c1" providerId="ADAL" clId="{E8ADA261-D5CA-4BF3-A415-11F38BA8E3D4}" dt="2021-09-11T00:36:28.513" v="4315" actId="12"/>
          <ac:spMkLst>
            <pc:docMk/>
            <pc:sldMk cId="1912148833" sldId="285"/>
            <ac:spMk id="3" creationId="{6651B33B-5349-453C-9A80-6B0E058A5E06}"/>
          </ac:spMkLst>
        </pc:spChg>
        <pc:spChg chg="add">
          <ac:chgData name="Spring Dai" userId="ec1c13ce-cabd-42f3-a6c5-97b9f0dea0c1" providerId="ADAL" clId="{E8ADA261-D5CA-4BF3-A415-11F38BA8E3D4}" dt="2021-09-10T13:30:49.216" v="2284" actId="26606"/>
          <ac:spMkLst>
            <pc:docMk/>
            <pc:sldMk cId="1912148833" sldId="285"/>
            <ac:spMk id="15" creationId="{32AEEBC8-9D30-42EF-95F2-386C2653FBF0}"/>
          </ac:spMkLst>
        </pc:spChg>
        <pc:spChg chg="add">
          <ac:chgData name="Spring Dai" userId="ec1c13ce-cabd-42f3-a6c5-97b9f0dea0c1" providerId="ADAL" clId="{E8ADA261-D5CA-4BF3-A415-11F38BA8E3D4}" dt="2021-09-10T13:30:49.216" v="2284" actId="26606"/>
          <ac:spMkLst>
            <pc:docMk/>
            <pc:sldMk cId="1912148833" sldId="285"/>
            <ac:spMk id="17" creationId="{2E92FA66-67D7-4CB4-94D3-E643A9AD4757}"/>
          </ac:spMkLst>
        </pc:spChg>
        <pc:picChg chg="add del mod">
          <ac:chgData name="Spring Dai" userId="ec1c13ce-cabd-42f3-a6c5-97b9f0dea0c1" providerId="ADAL" clId="{E8ADA261-D5CA-4BF3-A415-11F38BA8E3D4}" dt="2021-09-10T13:24:14.271" v="2166" actId="478"/>
          <ac:picMkLst>
            <pc:docMk/>
            <pc:sldMk cId="1912148833" sldId="285"/>
            <ac:picMk id="4" creationId="{309CF07E-C3C4-48BE-A63B-753CA4766914}"/>
          </ac:picMkLst>
        </pc:picChg>
        <pc:picChg chg="add del mod">
          <ac:chgData name="Spring Dai" userId="ec1c13ce-cabd-42f3-a6c5-97b9f0dea0c1" providerId="ADAL" clId="{E8ADA261-D5CA-4BF3-A415-11F38BA8E3D4}" dt="2021-09-10T13:30:30.424" v="2283" actId="478"/>
          <ac:picMkLst>
            <pc:docMk/>
            <pc:sldMk cId="1912148833" sldId="285"/>
            <ac:picMk id="6" creationId="{6055156F-C61B-4338-B493-5ADA1EE5FBBB}"/>
          </ac:picMkLst>
        </pc:picChg>
        <pc:picChg chg="mod ord">
          <ac:chgData name="Spring Dai" userId="ec1c13ce-cabd-42f3-a6c5-97b9f0dea0c1" providerId="ADAL" clId="{E8ADA261-D5CA-4BF3-A415-11F38BA8E3D4}" dt="2021-09-10T13:30:49.216" v="2284" actId="26606"/>
          <ac:picMkLst>
            <pc:docMk/>
            <pc:sldMk cId="1912148833" sldId="285"/>
            <ac:picMk id="10" creationId="{44F28F24-BAA1-48A4-91DA-D98CCF639191}"/>
          </ac:picMkLst>
        </pc:picChg>
      </pc:sldChg>
      <pc:sldChg chg="modSp del">
        <pc:chgData name="Spring Dai" userId="ec1c13ce-cabd-42f3-a6c5-97b9f0dea0c1" providerId="ADAL" clId="{E8ADA261-D5CA-4BF3-A415-11F38BA8E3D4}" dt="2021-09-10T13:34:15.602" v="2299" actId="2696"/>
        <pc:sldMkLst>
          <pc:docMk/>
          <pc:sldMk cId="673517839" sldId="286"/>
        </pc:sldMkLst>
        <pc:spChg chg="mod">
          <ac:chgData name="Spring Dai" userId="ec1c13ce-cabd-42f3-a6c5-97b9f0dea0c1" providerId="ADAL" clId="{E8ADA261-D5CA-4BF3-A415-11F38BA8E3D4}" dt="2021-09-10T11:10:49.280" v="27"/>
          <ac:spMkLst>
            <pc:docMk/>
            <pc:sldMk cId="673517839" sldId="286"/>
            <ac:spMk id="2" creationId="{ACC32542-8CB8-4E00-B75B-414D350E66A3}"/>
          </ac:spMkLst>
        </pc:spChg>
      </pc:sldChg>
      <pc:sldChg chg="modSp add del mod">
        <pc:chgData name="Spring Dai" userId="ec1c13ce-cabd-42f3-a6c5-97b9f0dea0c1" providerId="ADAL" clId="{E8ADA261-D5CA-4BF3-A415-11F38BA8E3D4}" dt="2021-09-10T14:47:58.837" v="4225" actId="47"/>
        <pc:sldMkLst>
          <pc:docMk/>
          <pc:sldMk cId="2942451760" sldId="286"/>
        </pc:sldMkLst>
        <pc:graphicFrameChg chg="modGraphic">
          <ac:chgData name="Spring Dai" userId="ec1c13ce-cabd-42f3-a6c5-97b9f0dea0c1" providerId="ADAL" clId="{E8ADA261-D5CA-4BF3-A415-11F38BA8E3D4}" dt="2021-09-10T13:51:05.957" v="2547"/>
          <ac:graphicFrameMkLst>
            <pc:docMk/>
            <pc:sldMk cId="2942451760" sldId="286"/>
            <ac:graphicFrameMk id="7" creationId="{119A02E2-2798-4EDA-8E2B-47EFFF4EB423}"/>
          </ac:graphicFrameMkLst>
        </pc:graphicFrameChg>
      </pc:sldChg>
      <pc:sldChg chg="addSp delSp modSp add del mod setBg delDesignElem">
        <pc:chgData name="Spring Dai" userId="ec1c13ce-cabd-42f3-a6c5-97b9f0dea0c1" providerId="ADAL" clId="{E8ADA261-D5CA-4BF3-A415-11F38BA8E3D4}" dt="2021-09-10T11:40:34.512" v="801" actId="47"/>
        <pc:sldMkLst>
          <pc:docMk/>
          <pc:sldMk cId="3738544290" sldId="287"/>
        </pc:sldMkLst>
        <pc:spChg chg="mod">
          <ac:chgData name="Spring Dai" userId="ec1c13ce-cabd-42f3-a6c5-97b9f0dea0c1" providerId="ADAL" clId="{E8ADA261-D5CA-4BF3-A415-11F38BA8E3D4}" dt="2021-09-10T11:26:27.214" v="326" actId="26606"/>
          <ac:spMkLst>
            <pc:docMk/>
            <pc:sldMk cId="3738544290" sldId="287"/>
            <ac:spMk id="2" creationId="{ACC32542-8CB8-4E00-B75B-414D350E66A3}"/>
          </ac:spMkLst>
        </pc:spChg>
        <pc:spChg chg="mod">
          <ac:chgData name="Spring Dai" userId="ec1c13ce-cabd-42f3-a6c5-97b9f0dea0c1" providerId="ADAL" clId="{E8ADA261-D5CA-4BF3-A415-11F38BA8E3D4}" dt="2021-09-10T11:26:27.214" v="326" actId="26606"/>
          <ac:spMkLst>
            <pc:docMk/>
            <pc:sldMk cId="3738544290" sldId="287"/>
            <ac:spMk id="3" creationId="{0DD1CA8E-C5D9-4210-89A5-B809CCDA5961}"/>
          </ac:spMkLst>
        </pc:spChg>
        <pc:spChg chg="add">
          <ac:chgData name="Spring Dai" userId="ec1c13ce-cabd-42f3-a6c5-97b9f0dea0c1" providerId="ADAL" clId="{E8ADA261-D5CA-4BF3-A415-11F38BA8E3D4}" dt="2021-09-10T11:26:27.214" v="326" actId="26606"/>
          <ac:spMkLst>
            <pc:docMk/>
            <pc:sldMk cId="3738544290" sldId="287"/>
            <ac:spMk id="9" creationId="{F13C74B1-5B17-4795-BED0-7140497B445A}"/>
          </ac:spMkLst>
        </pc:spChg>
        <pc:spChg chg="add">
          <ac:chgData name="Spring Dai" userId="ec1c13ce-cabd-42f3-a6c5-97b9f0dea0c1" providerId="ADAL" clId="{E8ADA261-D5CA-4BF3-A415-11F38BA8E3D4}" dt="2021-09-10T11:26:27.214" v="326" actId="26606"/>
          <ac:spMkLst>
            <pc:docMk/>
            <pc:sldMk cId="3738544290" sldId="287"/>
            <ac:spMk id="11" creationId="{D4974D33-8DC5-464E-8C6D-BE58F0669C17}"/>
          </ac:spMkLst>
        </pc:spChg>
        <pc:spChg chg="del">
          <ac:chgData name="Spring Dai" userId="ec1c13ce-cabd-42f3-a6c5-97b9f0dea0c1" providerId="ADAL" clId="{E8ADA261-D5CA-4BF3-A415-11F38BA8E3D4}" dt="2021-09-10T11:26:12.167" v="325"/>
          <ac:spMkLst>
            <pc:docMk/>
            <pc:sldMk cId="3738544290" sldId="287"/>
            <ac:spMk id="120" creationId="{4038CB10-1F5C-4D54-9DF7-12586DE5B007}"/>
          </ac:spMkLst>
        </pc:spChg>
        <pc:spChg chg="del">
          <ac:chgData name="Spring Dai" userId="ec1c13ce-cabd-42f3-a6c5-97b9f0dea0c1" providerId="ADAL" clId="{E8ADA261-D5CA-4BF3-A415-11F38BA8E3D4}" dt="2021-09-10T11:26:12.167" v="325"/>
          <ac:spMkLst>
            <pc:docMk/>
            <pc:sldMk cId="3738544290" sldId="287"/>
            <ac:spMk id="122" creationId="{73ED6512-6858-4552-B699-9A97FE9A4EA2}"/>
          </ac:spMkLst>
        </pc:spChg>
        <pc:picChg chg="mod ord">
          <ac:chgData name="Spring Dai" userId="ec1c13ce-cabd-42f3-a6c5-97b9f0dea0c1" providerId="ADAL" clId="{E8ADA261-D5CA-4BF3-A415-11F38BA8E3D4}" dt="2021-09-10T11:26:27.214" v="326" actId="26606"/>
          <ac:picMkLst>
            <pc:docMk/>
            <pc:sldMk cId="3738544290" sldId="287"/>
            <ac:picMk id="4" creationId="{F29F5E1D-1172-4702-B62F-56681805022A}"/>
          </ac:picMkLst>
        </pc:picChg>
      </pc:sldChg>
      <pc:sldChg chg="delSp add del setBg delDesignElem">
        <pc:chgData name="Spring Dai" userId="ec1c13ce-cabd-42f3-a6c5-97b9f0dea0c1" providerId="ADAL" clId="{E8ADA261-D5CA-4BF3-A415-11F38BA8E3D4}" dt="2021-09-10T13:50:31.262" v="2529" actId="47"/>
        <pc:sldMkLst>
          <pc:docMk/>
          <pc:sldMk cId="576550117" sldId="288"/>
        </pc:sldMkLst>
        <pc:spChg chg="del">
          <ac:chgData name="Spring Dai" userId="ec1c13ce-cabd-42f3-a6c5-97b9f0dea0c1" providerId="ADAL" clId="{E8ADA261-D5CA-4BF3-A415-11F38BA8E3D4}" dt="2021-09-10T11:27:49.404" v="331"/>
          <ac:spMkLst>
            <pc:docMk/>
            <pc:sldMk cId="576550117" sldId="288"/>
            <ac:spMk id="9" creationId="{F13C74B1-5B17-4795-BED0-7140497B445A}"/>
          </ac:spMkLst>
        </pc:spChg>
        <pc:spChg chg="del">
          <ac:chgData name="Spring Dai" userId="ec1c13ce-cabd-42f3-a6c5-97b9f0dea0c1" providerId="ADAL" clId="{E8ADA261-D5CA-4BF3-A415-11F38BA8E3D4}" dt="2021-09-10T11:27:49.404" v="331"/>
          <ac:spMkLst>
            <pc:docMk/>
            <pc:sldMk cId="576550117" sldId="288"/>
            <ac:spMk id="11" creationId="{D4974D33-8DC5-464E-8C6D-BE58F0669C17}"/>
          </ac:spMkLst>
        </pc:spChg>
      </pc:sldChg>
      <pc:sldChg chg="addSp delSp modSp new mod setBg">
        <pc:chgData name="Spring Dai" userId="ec1c13ce-cabd-42f3-a6c5-97b9f0dea0c1" providerId="ADAL" clId="{E8ADA261-D5CA-4BF3-A415-11F38BA8E3D4}" dt="2021-09-10T11:58:08.330" v="1165" actId="207"/>
        <pc:sldMkLst>
          <pc:docMk/>
          <pc:sldMk cId="255753570" sldId="289"/>
        </pc:sldMkLst>
        <pc:spChg chg="mod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2" creationId="{EA5E1832-4524-4B27-AE94-77F12BFA6A23}"/>
          </ac:spMkLst>
        </pc:spChg>
        <pc:spChg chg="mod">
          <ac:chgData name="Spring Dai" userId="ec1c13ce-cabd-42f3-a6c5-97b9f0dea0c1" providerId="ADAL" clId="{E8ADA261-D5CA-4BF3-A415-11F38BA8E3D4}" dt="2021-09-10T11:58:08.330" v="1165" actId="207"/>
          <ac:spMkLst>
            <pc:docMk/>
            <pc:sldMk cId="255753570" sldId="289"/>
            <ac:spMk id="3" creationId="{8CA132A2-25BD-4889-914B-0FA9D697F8FF}"/>
          </ac:spMkLst>
        </pc:spChg>
        <pc:spChg chg="add del">
          <ac:chgData name="Spring Dai" userId="ec1c13ce-cabd-42f3-a6c5-97b9f0dea0c1" providerId="ADAL" clId="{E8ADA261-D5CA-4BF3-A415-11F38BA8E3D4}" dt="2021-09-10T11:46:41.159" v="891" actId="26606"/>
          <ac:spMkLst>
            <pc:docMk/>
            <pc:sldMk cId="255753570" sldId="289"/>
            <ac:spMk id="8" creationId="{DAF1966E-FD40-4A4A-B61B-C4DF7FA05F06}"/>
          </ac:spMkLst>
        </pc:spChg>
        <pc:spChg chg="add del">
          <ac:chgData name="Spring Dai" userId="ec1c13ce-cabd-42f3-a6c5-97b9f0dea0c1" providerId="ADAL" clId="{E8ADA261-D5CA-4BF3-A415-11F38BA8E3D4}" dt="2021-09-10T11:46:41.159" v="891" actId="26606"/>
          <ac:spMkLst>
            <pc:docMk/>
            <pc:sldMk cId="255753570" sldId="289"/>
            <ac:spMk id="10" creationId="{047BFA19-D45E-416B-A404-7AF2F3F27017}"/>
          </ac:spMkLst>
        </pc:spChg>
        <pc:spChg chg="add del">
          <ac:chgData name="Spring Dai" userId="ec1c13ce-cabd-42f3-a6c5-97b9f0dea0c1" providerId="ADAL" clId="{E8ADA261-D5CA-4BF3-A415-11F38BA8E3D4}" dt="2021-09-10T11:46:41.159" v="891" actId="26606"/>
          <ac:spMkLst>
            <pc:docMk/>
            <pc:sldMk cId="255753570" sldId="289"/>
            <ac:spMk id="12" creationId="{8E0105E7-23DB-4CF2-8258-FF47C7620F6E}"/>
          </ac:spMkLst>
        </pc:spChg>
        <pc:spChg chg="add del">
          <ac:chgData name="Spring Dai" userId="ec1c13ce-cabd-42f3-a6c5-97b9f0dea0c1" providerId="ADAL" clId="{E8ADA261-D5CA-4BF3-A415-11F38BA8E3D4}" dt="2021-09-10T11:46:41.159" v="891" actId="26606"/>
          <ac:spMkLst>
            <pc:docMk/>
            <pc:sldMk cId="255753570" sldId="289"/>
            <ac:spMk id="14" creationId="{074B4F7D-14B2-478B-8BF5-01E4E0C5D263}"/>
          </ac:spMkLst>
        </pc:spChg>
        <pc:spChg chg="add del">
          <ac:chgData name="Spring Dai" userId="ec1c13ce-cabd-42f3-a6c5-97b9f0dea0c1" providerId="ADAL" clId="{E8ADA261-D5CA-4BF3-A415-11F38BA8E3D4}" dt="2021-09-10T11:46:45.832" v="893" actId="26606"/>
          <ac:spMkLst>
            <pc:docMk/>
            <pc:sldMk cId="255753570" sldId="289"/>
            <ac:spMk id="16" creationId="{C05CBC3C-2E5A-4839-8B9B-2E5A6ADF0F58}"/>
          </ac:spMkLst>
        </pc:spChg>
        <pc:spChg chg="add del">
          <ac:chgData name="Spring Dai" userId="ec1c13ce-cabd-42f3-a6c5-97b9f0dea0c1" providerId="ADAL" clId="{E8ADA261-D5CA-4BF3-A415-11F38BA8E3D4}" dt="2021-09-10T11:46:45.832" v="893" actId="26606"/>
          <ac:spMkLst>
            <pc:docMk/>
            <pc:sldMk cId="255753570" sldId="289"/>
            <ac:spMk id="17" creationId="{827FF362-FC97-4BF5-949B-D4ADFA26E457}"/>
          </ac:spMkLst>
        </pc:spChg>
        <pc:spChg chg="add del">
          <ac:chgData name="Spring Dai" userId="ec1c13ce-cabd-42f3-a6c5-97b9f0dea0c1" providerId="ADAL" clId="{E8ADA261-D5CA-4BF3-A415-11F38BA8E3D4}" dt="2021-09-10T11:46:55.118" v="895" actId="26606"/>
          <ac:spMkLst>
            <pc:docMk/>
            <pc:sldMk cId="255753570" sldId="289"/>
            <ac:spMk id="19" creationId="{777A147A-9ED8-46B4-8660-1B3C2AA880B5}"/>
          </ac:spMkLst>
        </pc:spChg>
        <pc:spChg chg="add del">
          <ac:chgData name="Spring Dai" userId="ec1c13ce-cabd-42f3-a6c5-97b9f0dea0c1" providerId="ADAL" clId="{E8ADA261-D5CA-4BF3-A415-11F38BA8E3D4}" dt="2021-09-10T11:46:55.118" v="895" actId="26606"/>
          <ac:spMkLst>
            <pc:docMk/>
            <pc:sldMk cId="255753570" sldId="289"/>
            <ac:spMk id="20" creationId="{5D6C15A0-C087-4593-8414-2B4EC1CDC3DE}"/>
          </ac:spMkLst>
        </pc:spChg>
        <pc:spChg chg="add del">
          <ac:chgData name="Spring Dai" userId="ec1c13ce-cabd-42f3-a6c5-97b9f0dea0c1" providerId="ADAL" clId="{E8ADA261-D5CA-4BF3-A415-11F38BA8E3D4}" dt="2021-09-10T11:48:25.596" v="900" actId="26606"/>
          <ac:spMkLst>
            <pc:docMk/>
            <pc:sldMk cId="255753570" sldId="289"/>
            <ac:spMk id="22" creationId="{C9A36457-A5F4-4103-A443-02581C09185B}"/>
          </ac:spMkLst>
        </pc:spChg>
        <pc:spChg chg="add del">
          <ac:chgData name="Spring Dai" userId="ec1c13ce-cabd-42f3-a6c5-97b9f0dea0c1" providerId="ADAL" clId="{E8ADA261-D5CA-4BF3-A415-11F38BA8E3D4}" dt="2021-09-10T11:48:25.596" v="900" actId="26606"/>
          <ac:spMkLst>
            <pc:docMk/>
            <pc:sldMk cId="255753570" sldId="289"/>
            <ac:spMk id="23" creationId="{DC5FB7E8-B636-40FA-BE8D-48145C0F5C57}"/>
          </ac:spMkLst>
        </pc:spChg>
        <pc:spChg chg="add del">
          <ac:chgData name="Spring Dai" userId="ec1c13ce-cabd-42f3-a6c5-97b9f0dea0c1" providerId="ADAL" clId="{E8ADA261-D5CA-4BF3-A415-11F38BA8E3D4}" dt="2021-09-10T11:48:25.596" v="900" actId="26606"/>
          <ac:spMkLst>
            <pc:docMk/>
            <pc:sldMk cId="255753570" sldId="289"/>
            <ac:spMk id="24" creationId="{142DCE2C-2863-46FA-9BE7-24365A24D9BA}"/>
          </ac:spMkLst>
        </pc:spChg>
        <pc:spChg chg="add del">
          <ac:chgData name="Spring Dai" userId="ec1c13ce-cabd-42f3-a6c5-97b9f0dea0c1" providerId="ADAL" clId="{E8ADA261-D5CA-4BF3-A415-11F38BA8E3D4}" dt="2021-09-10T11:48:33.394" v="902" actId="26606"/>
          <ac:spMkLst>
            <pc:docMk/>
            <pc:sldMk cId="255753570" sldId="289"/>
            <ac:spMk id="29" creationId="{5E8D2E83-FB3A-40E7-A9E5-7AB389D612B4}"/>
          </ac:spMkLst>
        </pc:spChg>
        <pc:spChg chg="add del">
          <ac:chgData name="Spring Dai" userId="ec1c13ce-cabd-42f3-a6c5-97b9f0dea0c1" providerId="ADAL" clId="{E8ADA261-D5CA-4BF3-A415-11F38BA8E3D4}" dt="2021-09-10T11:50:52.388" v="951" actId="26606"/>
          <ac:spMkLst>
            <pc:docMk/>
            <pc:sldMk cId="255753570" sldId="289"/>
            <ac:spMk id="34" creationId="{21A75659-5A6F-4F77-9679-678A00B9D8DC}"/>
          </ac:spMkLst>
        </pc:spChg>
        <pc:spChg chg="add del">
          <ac:chgData name="Spring Dai" userId="ec1c13ce-cabd-42f3-a6c5-97b9f0dea0c1" providerId="ADAL" clId="{E8ADA261-D5CA-4BF3-A415-11F38BA8E3D4}" dt="2021-09-10T11:50:52.388" v="951" actId="26606"/>
          <ac:spMkLst>
            <pc:docMk/>
            <pc:sldMk cId="255753570" sldId="289"/>
            <ac:spMk id="36" creationId="{E30A3A45-140E-431E-AED0-07EF836310B3}"/>
          </ac:spMkLst>
        </pc:spChg>
        <pc:spChg chg="add del">
          <ac:chgData name="Spring Dai" userId="ec1c13ce-cabd-42f3-a6c5-97b9f0dea0c1" providerId="ADAL" clId="{E8ADA261-D5CA-4BF3-A415-11F38BA8E3D4}" dt="2021-09-10T11:50:52.388" v="951" actId="26606"/>
          <ac:spMkLst>
            <pc:docMk/>
            <pc:sldMk cId="255753570" sldId="289"/>
            <ac:spMk id="38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50:52.388" v="951" actId="26606"/>
          <ac:spMkLst>
            <pc:docMk/>
            <pc:sldMk cId="255753570" sldId="289"/>
            <ac:spMk id="40" creationId="{7A5F0580-5EE9-419F-96EE-B6529EF6E7D0}"/>
          </ac:spMkLst>
        </pc:spChg>
        <pc:spChg chg="add del">
          <ac:chgData name="Spring Dai" userId="ec1c13ce-cabd-42f3-a6c5-97b9f0dea0c1" providerId="ADAL" clId="{E8ADA261-D5CA-4BF3-A415-11F38BA8E3D4}" dt="2021-09-10T11:50:20.922" v="940" actId="26606"/>
          <ac:spMkLst>
            <pc:docMk/>
            <pc:sldMk cId="255753570" sldId="289"/>
            <ac:spMk id="45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50:20.922" v="940" actId="26606"/>
          <ac:spMkLst>
            <pc:docMk/>
            <pc:sldMk cId="255753570" sldId="289"/>
            <ac:spMk id="47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50:26.401" v="942" actId="26606"/>
          <ac:spMkLst>
            <pc:docMk/>
            <pc:sldMk cId="255753570" sldId="289"/>
            <ac:spMk id="49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50:26.401" v="942" actId="26606"/>
          <ac:spMkLst>
            <pc:docMk/>
            <pc:sldMk cId="255753570" sldId="289"/>
            <ac:spMk id="50" creationId="{7C432AFE-B3D2-4BFF-BF8F-96C27AFF1AC7}"/>
          </ac:spMkLst>
        </pc:spChg>
        <pc:spChg chg="add del">
          <ac:chgData name="Spring Dai" userId="ec1c13ce-cabd-42f3-a6c5-97b9f0dea0c1" providerId="ADAL" clId="{E8ADA261-D5CA-4BF3-A415-11F38BA8E3D4}" dt="2021-09-10T11:50:26.401" v="942" actId="26606"/>
          <ac:spMkLst>
            <pc:docMk/>
            <pc:sldMk cId="255753570" sldId="289"/>
            <ac:spMk id="51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50:35.054" v="944" actId="26606"/>
          <ac:spMkLst>
            <pc:docMk/>
            <pc:sldMk cId="255753570" sldId="289"/>
            <ac:spMk id="53" creationId="{3CD9DF72-87A3-404E-A828-84CBF11A8303}"/>
          </ac:spMkLst>
        </pc:spChg>
        <pc:spChg chg="add del">
          <ac:chgData name="Spring Dai" userId="ec1c13ce-cabd-42f3-a6c5-97b9f0dea0c1" providerId="ADAL" clId="{E8ADA261-D5CA-4BF3-A415-11F38BA8E3D4}" dt="2021-09-10T11:50:48.960" v="946" actId="26606"/>
          <ac:spMkLst>
            <pc:docMk/>
            <pc:sldMk cId="255753570" sldId="289"/>
            <ac:spMk id="56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50:48.960" v="946" actId="26606"/>
          <ac:spMkLst>
            <pc:docMk/>
            <pc:sldMk cId="255753570" sldId="289"/>
            <ac:spMk id="57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50:51.709" v="948" actId="26606"/>
          <ac:spMkLst>
            <pc:docMk/>
            <pc:sldMk cId="255753570" sldId="289"/>
            <ac:spMk id="59" creationId="{7C432AFE-B3D2-4BFF-BF8F-96C27AFF1AC7}"/>
          </ac:spMkLst>
        </pc:spChg>
        <pc:spChg chg="add del">
          <ac:chgData name="Spring Dai" userId="ec1c13ce-cabd-42f3-a6c5-97b9f0dea0c1" providerId="ADAL" clId="{E8ADA261-D5CA-4BF3-A415-11F38BA8E3D4}" dt="2021-09-10T11:50:51.709" v="948" actId="26606"/>
          <ac:spMkLst>
            <pc:docMk/>
            <pc:sldMk cId="255753570" sldId="289"/>
            <ac:spMk id="60" creationId="{AF2F604E-43BE-4DC3-B983-E071523364F8}"/>
          </ac:spMkLst>
        </pc:spChg>
        <pc:spChg chg="add del">
          <ac:chgData name="Spring Dai" userId="ec1c13ce-cabd-42f3-a6c5-97b9f0dea0c1" providerId="ADAL" clId="{E8ADA261-D5CA-4BF3-A415-11F38BA8E3D4}" dt="2021-09-10T11:50:51.709" v="948" actId="26606"/>
          <ac:spMkLst>
            <pc:docMk/>
            <pc:sldMk cId="255753570" sldId="289"/>
            <ac:spMk id="61" creationId="{08C9B587-E65E-4B52-B37C-ABEBB6E87928}"/>
          </ac:spMkLst>
        </pc:spChg>
        <pc:spChg chg="add del">
          <ac:chgData name="Spring Dai" userId="ec1c13ce-cabd-42f3-a6c5-97b9f0dea0c1" providerId="ADAL" clId="{E8ADA261-D5CA-4BF3-A415-11F38BA8E3D4}" dt="2021-09-10T11:50:52.369" v="950" actId="26606"/>
          <ac:spMkLst>
            <pc:docMk/>
            <pc:sldMk cId="255753570" sldId="289"/>
            <ac:spMk id="63" creationId="{F13C74B1-5B17-4795-BED0-7140497B445A}"/>
          </ac:spMkLst>
        </pc:spChg>
        <pc:spChg chg="add del">
          <ac:chgData name="Spring Dai" userId="ec1c13ce-cabd-42f3-a6c5-97b9f0dea0c1" providerId="ADAL" clId="{E8ADA261-D5CA-4BF3-A415-11F38BA8E3D4}" dt="2021-09-10T11:50:52.369" v="950" actId="26606"/>
          <ac:spMkLst>
            <pc:docMk/>
            <pc:sldMk cId="255753570" sldId="289"/>
            <ac:spMk id="64" creationId="{D4974D33-8DC5-464E-8C6D-BE58F0669C17}"/>
          </ac:spMkLst>
        </pc:spChg>
        <pc:spChg chg="add del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66" creationId="{9AA72BD9-2C5A-4EDC-931F-5AA08EACA0F3}"/>
          </ac:spMkLst>
        </pc:spChg>
        <pc:spChg chg="add del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67" creationId="{DD3981AC-7B61-4947-BCF3-F7AA7FA385B9}"/>
          </ac:spMkLst>
        </pc:spChg>
        <pc:spChg chg="add del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68" creationId="{55D4142C-5077-457F-A6AD-3FECFDB39685}"/>
          </ac:spMkLst>
        </pc:spChg>
        <pc:spChg chg="add del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69" creationId="{7A5F0580-5EE9-419F-96EE-B6529EF6E7D0}"/>
          </ac:spMkLst>
        </pc:spChg>
        <pc:spChg chg="add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74" creationId="{F13C74B1-5B17-4795-BED0-7140497B445A}"/>
          </ac:spMkLst>
        </pc:spChg>
        <pc:spChg chg="add">
          <ac:chgData name="Spring Dai" userId="ec1c13ce-cabd-42f3-a6c5-97b9f0dea0c1" providerId="ADAL" clId="{E8ADA261-D5CA-4BF3-A415-11F38BA8E3D4}" dt="2021-09-10T11:52:19.113" v="962" actId="26606"/>
          <ac:spMkLst>
            <pc:docMk/>
            <pc:sldMk cId="255753570" sldId="289"/>
            <ac:spMk id="76" creationId="{D4974D33-8DC5-464E-8C6D-BE58F0669C17}"/>
          </ac:spMkLst>
        </pc:spChg>
        <pc:picChg chg="add mod ord">
          <ac:chgData name="Spring Dai" userId="ec1c13ce-cabd-42f3-a6c5-97b9f0dea0c1" providerId="ADAL" clId="{E8ADA261-D5CA-4BF3-A415-11F38BA8E3D4}" dt="2021-09-10T11:52:52.550" v="963" actId="14100"/>
          <ac:picMkLst>
            <pc:docMk/>
            <pc:sldMk cId="255753570" sldId="289"/>
            <ac:picMk id="5" creationId="{89FA536D-30B0-4128-9958-DCA946327B6F}"/>
          </ac:picMkLst>
        </pc:picChg>
        <pc:cxnChg chg="add del">
          <ac:chgData name="Spring Dai" userId="ec1c13ce-cabd-42f3-a6c5-97b9f0dea0c1" providerId="ADAL" clId="{E8ADA261-D5CA-4BF3-A415-11F38BA8E3D4}" dt="2021-09-10T11:50:35.054" v="944" actId="26606"/>
          <ac:cxnSpMkLst>
            <pc:docMk/>
            <pc:sldMk cId="255753570" sldId="289"/>
            <ac:cxnSpMk id="54" creationId="{20E3A342-4D61-4E3F-AF90-1AB42AEB96CC}"/>
          </ac:cxnSpMkLst>
        </pc:cxnChg>
      </pc:sldChg>
      <pc:sldChg chg="addSp delSp modSp new mod">
        <pc:chgData name="Spring Dai" userId="ec1c13ce-cabd-42f3-a6c5-97b9f0dea0c1" providerId="ADAL" clId="{E8ADA261-D5CA-4BF3-A415-11F38BA8E3D4}" dt="2021-09-10T14:04:32.235" v="2953" actId="1076"/>
        <pc:sldMkLst>
          <pc:docMk/>
          <pc:sldMk cId="778702235" sldId="290"/>
        </pc:sldMkLst>
        <pc:spChg chg="mod">
          <ac:chgData name="Spring Dai" userId="ec1c13ce-cabd-42f3-a6c5-97b9f0dea0c1" providerId="ADAL" clId="{E8ADA261-D5CA-4BF3-A415-11F38BA8E3D4}" dt="2021-09-10T14:03:33.958" v="2946" actId="403"/>
          <ac:spMkLst>
            <pc:docMk/>
            <pc:sldMk cId="778702235" sldId="290"/>
            <ac:spMk id="2" creationId="{28361D02-F260-465E-84FE-9F60BE239030}"/>
          </ac:spMkLst>
        </pc:spChg>
        <pc:spChg chg="del">
          <ac:chgData name="Spring Dai" userId="ec1c13ce-cabd-42f3-a6c5-97b9f0dea0c1" providerId="ADAL" clId="{E8ADA261-D5CA-4BF3-A415-11F38BA8E3D4}" dt="2021-09-10T14:03:07.155" v="2937" actId="478"/>
          <ac:spMkLst>
            <pc:docMk/>
            <pc:sldMk cId="778702235" sldId="290"/>
            <ac:spMk id="3" creationId="{1D1A2646-A124-4CCC-8088-2A983C010211}"/>
          </ac:spMkLst>
        </pc:spChg>
        <pc:spChg chg="add del mod">
          <ac:chgData name="Spring Dai" userId="ec1c13ce-cabd-42f3-a6c5-97b9f0dea0c1" providerId="ADAL" clId="{E8ADA261-D5CA-4BF3-A415-11F38BA8E3D4}" dt="2021-09-10T14:04:23.235" v="2952" actId="478"/>
          <ac:spMkLst>
            <pc:docMk/>
            <pc:sldMk cId="778702235" sldId="290"/>
            <ac:spMk id="6" creationId="{446C6328-0554-4130-9CDF-4F9E8FDCB88F}"/>
          </ac:spMkLst>
        </pc:spChg>
        <pc:picChg chg="add mod">
          <ac:chgData name="Spring Dai" userId="ec1c13ce-cabd-42f3-a6c5-97b9f0dea0c1" providerId="ADAL" clId="{E8ADA261-D5CA-4BF3-A415-11F38BA8E3D4}" dt="2021-09-10T14:04:32.235" v="2953" actId="1076"/>
          <ac:picMkLst>
            <pc:docMk/>
            <pc:sldMk cId="778702235" sldId="290"/>
            <ac:picMk id="5" creationId="{427D3D46-C8A3-4810-84F2-3FF0028DCA3B}"/>
          </ac:picMkLst>
        </pc:picChg>
      </pc:sldChg>
      <pc:sldChg chg="modSp add del mod">
        <pc:chgData name="Spring Dai" userId="ec1c13ce-cabd-42f3-a6c5-97b9f0dea0c1" providerId="ADAL" clId="{E8ADA261-D5CA-4BF3-A415-11F38BA8E3D4}" dt="2021-09-10T14:27:02.542" v="3555" actId="47"/>
        <pc:sldMkLst>
          <pc:docMk/>
          <pc:sldMk cId="1327710568" sldId="291"/>
        </pc:sldMkLst>
        <pc:spChg chg="mod">
          <ac:chgData name="Spring Dai" userId="ec1c13ce-cabd-42f3-a6c5-97b9f0dea0c1" providerId="ADAL" clId="{E8ADA261-D5CA-4BF3-A415-11F38BA8E3D4}" dt="2021-09-10T14:05:38.268" v="2970" actId="20577"/>
          <ac:spMkLst>
            <pc:docMk/>
            <pc:sldMk cId="1327710568" sldId="291"/>
            <ac:spMk id="2" creationId="{ACC32542-8CB8-4E00-B75B-414D350E66A3}"/>
          </ac:spMkLst>
        </pc:spChg>
      </pc:sldChg>
      <pc:sldChg chg="addSp delSp modSp add mod setBg delDesignElem">
        <pc:chgData name="Spring Dai" userId="ec1c13ce-cabd-42f3-a6c5-97b9f0dea0c1" providerId="ADAL" clId="{E8ADA261-D5CA-4BF3-A415-11F38BA8E3D4}" dt="2021-09-10T14:34:52.663" v="4224" actId="20577"/>
        <pc:sldMkLst>
          <pc:docMk/>
          <pc:sldMk cId="692978681" sldId="292"/>
        </pc:sldMkLst>
        <pc:spChg chg="mod">
          <ac:chgData name="Spring Dai" userId="ec1c13ce-cabd-42f3-a6c5-97b9f0dea0c1" providerId="ADAL" clId="{E8ADA261-D5CA-4BF3-A415-11F38BA8E3D4}" dt="2021-09-10T14:27:09.175" v="3564" actId="20577"/>
          <ac:spMkLst>
            <pc:docMk/>
            <pc:sldMk cId="692978681" sldId="292"/>
            <ac:spMk id="2" creationId="{ACC32542-8CB8-4E00-B75B-414D350E66A3}"/>
          </ac:spMkLst>
        </pc:spChg>
        <pc:spChg chg="mod">
          <ac:chgData name="Spring Dai" userId="ec1c13ce-cabd-42f3-a6c5-97b9f0dea0c1" providerId="ADAL" clId="{E8ADA261-D5CA-4BF3-A415-11F38BA8E3D4}" dt="2021-09-10T14:34:52.663" v="4224" actId="20577"/>
          <ac:spMkLst>
            <pc:docMk/>
            <pc:sldMk cId="692978681" sldId="292"/>
            <ac:spMk id="4" creationId="{787A480D-1008-4667-99DD-733BFC36C251}"/>
          </ac:spMkLst>
        </pc:spChg>
        <pc:spChg chg="add">
          <ac:chgData name="Spring Dai" userId="ec1c13ce-cabd-42f3-a6c5-97b9f0dea0c1" providerId="ADAL" clId="{E8ADA261-D5CA-4BF3-A415-11F38BA8E3D4}" dt="2021-09-10T14:26:57.352" v="3554" actId="26606"/>
          <ac:spMkLst>
            <pc:docMk/>
            <pc:sldMk cId="692978681" sldId="292"/>
            <ac:spMk id="9" creationId="{777A147A-9ED8-46B4-8660-1B3C2AA880B5}"/>
          </ac:spMkLst>
        </pc:spChg>
        <pc:spChg chg="add">
          <ac:chgData name="Spring Dai" userId="ec1c13ce-cabd-42f3-a6c5-97b9f0dea0c1" providerId="ADAL" clId="{E8ADA261-D5CA-4BF3-A415-11F38BA8E3D4}" dt="2021-09-10T14:26:57.352" v="3554" actId="26606"/>
          <ac:spMkLst>
            <pc:docMk/>
            <pc:sldMk cId="692978681" sldId="292"/>
            <ac:spMk id="11" creationId="{5D6C15A0-C087-4593-8414-2B4EC1CDC3DE}"/>
          </ac:spMkLst>
        </pc:spChg>
        <pc:spChg chg="del">
          <ac:chgData name="Spring Dai" userId="ec1c13ce-cabd-42f3-a6c5-97b9f0dea0c1" providerId="ADAL" clId="{E8ADA261-D5CA-4BF3-A415-11F38BA8E3D4}" dt="2021-09-10T14:26:46.553" v="3553"/>
          <ac:spMkLst>
            <pc:docMk/>
            <pc:sldMk cId="692978681" sldId="292"/>
            <ac:spMk id="22" creationId="{777A147A-9ED8-46B4-8660-1B3C2AA880B5}"/>
          </ac:spMkLst>
        </pc:spChg>
        <pc:spChg chg="del">
          <ac:chgData name="Spring Dai" userId="ec1c13ce-cabd-42f3-a6c5-97b9f0dea0c1" providerId="ADAL" clId="{E8ADA261-D5CA-4BF3-A415-11F38BA8E3D4}" dt="2021-09-10T14:26:46.553" v="3553"/>
          <ac:spMkLst>
            <pc:docMk/>
            <pc:sldMk cId="692978681" sldId="292"/>
            <ac:spMk id="23" creationId="{5D6C15A0-C087-4593-8414-2B4EC1CDC3DE}"/>
          </ac:spMkLst>
        </pc:spChg>
      </pc:sldChg>
      <pc:sldChg chg="add del">
        <pc:chgData name="Spring Dai" userId="ec1c13ce-cabd-42f3-a6c5-97b9f0dea0c1" providerId="ADAL" clId="{E8ADA261-D5CA-4BF3-A415-11F38BA8E3D4}" dt="2021-09-10T14:24:54.277" v="3519" actId="47"/>
        <pc:sldMkLst>
          <pc:docMk/>
          <pc:sldMk cId="3708004827" sldId="292"/>
        </pc:sldMkLst>
      </pc:sldChg>
      <pc:sldMasterChg chg="delSp modSp mod setBg modSldLayout">
        <pc:chgData name="Spring Dai" userId="ec1c13ce-cabd-42f3-a6c5-97b9f0dea0c1" providerId="ADAL" clId="{E8ADA261-D5CA-4BF3-A415-11F38BA8E3D4}" dt="2021-09-11T13:38:54.972" v="4667" actId="478"/>
        <pc:sldMasterMkLst>
          <pc:docMk/>
          <pc:sldMasterMk cId="2007860491" sldId="2147483672"/>
        </pc:sldMasterMkLst>
        <pc:spChg chg="mod">
          <ac:chgData name="Spring Dai" userId="ec1c13ce-cabd-42f3-a6c5-97b9f0dea0c1" providerId="ADAL" clId="{E8ADA261-D5CA-4BF3-A415-11F38BA8E3D4}" dt="2021-09-11T13:23:39.689" v="4617" actId="1076"/>
          <ac:spMkLst>
            <pc:docMk/>
            <pc:sldMasterMk cId="2007860491" sldId="2147483672"/>
            <ac:spMk id="4" creationId="{00000000-0000-0000-0000-000000000000}"/>
          </ac:spMkLst>
        </pc:spChg>
        <pc:spChg chg="del mod">
          <ac:chgData name="Spring Dai" userId="ec1c13ce-cabd-42f3-a6c5-97b9f0dea0c1" providerId="ADAL" clId="{E8ADA261-D5CA-4BF3-A415-11F38BA8E3D4}" dt="2021-09-11T13:38:54.972" v="4667" actId="478"/>
          <ac:spMkLst>
            <pc:docMk/>
            <pc:sldMasterMk cId="2007860491" sldId="2147483672"/>
            <ac:spMk id="5" creationId="{00000000-0000-0000-0000-000000000000}"/>
          </ac:spMkLst>
        </pc:spChg>
        <pc:sldLayoutChg chg="modSp">
          <pc:chgData name="Spring Dai" userId="ec1c13ce-cabd-42f3-a6c5-97b9f0dea0c1" providerId="ADAL" clId="{E8ADA261-D5CA-4BF3-A415-11F38BA8E3D4}" dt="2021-09-11T13:28:18.164" v="4664" actId="207"/>
          <pc:sldLayoutMkLst>
            <pc:docMk/>
            <pc:sldMasterMk cId="2007860491" sldId="2147483672"/>
            <pc:sldLayoutMk cId="3563331182" sldId="2147483673"/>
          </pc:sldLayoutMkLst>
          <pc:spChg chg="mod">
            <ac:chgData name="Spring Dai" userId="ec1c13ce-cabd-42f3-a6c5-97b9f0dea0c1" providerId="ADAL" clId="{E8ADA261-D5CA-4BF3-A415-11F38BA8E3D4}" dt="2021-09-11T13:28:18.164" v="4664" actId="207"/>
            <ac:spMkLst>
              <pc:docMk/>
              <pc:sldMasterMk cId="2007860491" sldId="2147483672"/>
              <pc:sldLayoutMk cId="3563331182" sldId="2147483673"/>
              <ac:spMk id="5" creationId="{00000000-0000-0000-0000-000000000000}"/>
            </ac:spMkLst>
          </pc:spChg>
        </pc:sldLayoutChg>
        <pc:sldLayoutChg chg="modSp">
          <pc:chgData name="Spring Dai" userId="ec1c13ce-cabd-42f3-a6c5-97b9f0dea0c1" providerId="ADAL" clId="{E8ADA261-D5CA-4BF3-A415-11F38BA8E3D4}" dt="2021-09-11T13:28:22.331" v="4665" actId="207"/>
          <pc:sldLayoutMkLst>
            <pc:docMk/>
            <pc:sldMasterMk cId="2007860491" sldId="2147483672"/>
            <pc:sldLayoutMk cId="4120773384" sldId="2147483674"/>
          </pc:sldLayoutMkLst>
          <pc:spChg chg="mod">
            <ac:chgData name="Spring Dai" userId="ec1c13ce-cabd-42f3-a6c5-97b9f0dea0c1" providerId="ADAL" clId="{E8ADA261-D5CA-4BF3-A415-11F38BA8E3D4}" dt="2021-09-11T13:28:22.331" v="4665" actId="207"/>
            <ac:spMkLst>
              <pc:docMk/>
              <pc:sldMasterMk cId="2007860491" sldId="2147483672"/>
              <pc:sldLayoutMk cId="4120773384" sldId="2147483674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A16C1-7471-4B76-BE87-FB4C606F13A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196AF4F-35AF-412C-BD98-FCFC24905750}">
      <dgm:prSet phldrT="[Text]"/>
      <dgm:spPr>
        <a:solidFill>
          <a:schemeClr val="bg1"/>
        </a:solidFill>
      </dgm:spPr>
      <dgm:t>
        <a:bodyPr/>
        <a:lstStyle/>
        <a:p>
          <a:r>
            <a:rPr lang="en-AU" dirty="0"/>
            <a:t>Data Acquisition</a:t>
          </a:r>
        </a:p>
      </dgm:t>
    </dgm:pt>
    <dgm:pt modelId="{EE56682E-1B85-4AE1-A511-EA4C18F96B8A}" type="parTrans" cxnId="{6E842807-1B19-4362-A239-B9A01E76F427}">
      <dgm:prSet/>
      <dgm:spPr/>
      <dgm:t>
        <a:bodyPr/>
        <a:lstStyle/>
        <a:p>
          <a:endParaRPr lang="en-AU"/>
        </a:p>
      </dgm:t>
    </dgm:pt>
    <dgm:pt modelId="{96E9C91E-33AA-422F-A123-835816C4E97C}" type="sibTrans" cxnId="{6E842807-1B19-4362-A239-B9A01E76F427}">
      <dgm:prSet/>
      <dgm:spPr/>
      <dgm:t>
        <a:bodyPr/>
        <a:lstStyle/>
        <a:p>
          <a:endParaRPr lang="en-AU"/>
        </a:p>
      </dgm:t>
    </dgm:pt>
    <dgm:pt modelId="{843F7B7B-FD79-4524-8BDE-127EC1093D4E}">
      <dgm:prSet phldrT="[Text]"/>
      <dgm:spPr>
        <a:solidFill>
          <a:schemeClr val="bg1"/>
        </a:solidFill>
      </dgm:spPr>
      <dgm:t>
        <a:bodyPr/>
        <a:lstStyle/>
        <a:p>
          <a:r>
            <a:rPr lang="en-AU" dirty="0"/>
            <a:t>Feature</a:t>
          </a:r>
        </a:p>
        <a:p>
          <a:r>
            <a:rPr lang="en-AU" dirty="0"/>
            <a:t>Engineering</a:t>
          </a:r>
        </a:p>
      </dgm:t>
    </dgm:pt>
    <dgm:pt modelId="{5EE69E04-5822-4475-8FBF-EC8FE4AED6E7}" type="parTrans" cxnId="{4DFD33A4-6DEA-4353-979B-10AB76366D8F}">
      <dgm:prSet/>
      <dgm:spPr/>
      <dgm:t>
        <a:bodyPr/>
        <a:lstStyle/>
        <a:p>
          <a:endParaRPr lang="en-AU"/>
        </a:p>
      </dgm:t>
    </dgm:pt>
    <dgm:pt modelId="{24E03F00-C67E-40E0-8CF9-33B44A2CDFDF}" type="sibTrans" cxnId="{4DFD33A4-6DEA-4353-979B-10AB76366D8F}">
      <dgm:prSet/>
      <dgm:spPr/>
      <dgm:t>
        <a:bodyPr/>
        <a:lstStyle/>
        <a:p>
          <a:endParaRPr lang="en-AU"/>
        </a:p>
      </dgm:t>
    </dgm:pt>
    <dgm:pt modelId="{EDA08636-7087-44EE-99F0-B8E51EBA4C94}">
      <dgm:prSet phldrT="[Text]"/>
      <dgm:spPr>
        <a:solidFill>
          <a:schemeClr val="bg1"/>
        </a:solidFill>
      </dgm:spPr>
      <dgm:t>
        <a:bodyPr/>
        <a:lstStyle/>
        <a:p>
          <a:r>
            <a:rPr lang="en-AU" dirty="0"/>
            <a:t>Modelling</a:t>
          </a:r>
        </a:p>
      </dgm:t>
    </dgm:pt>
    <dgm:pt modelId="{8EB64C59-80C9-4E9C-8F95-2E3713F7C501}" type="parTrans" cxnId="{C7DA9E83-E471-4593-8DED-36475046DBFB}">
      <dgm:prSet/>
      <dgm:spPr/>
      <dgm:t>
        <a:bodyPr/>
        <a:lstStyle/>
        <a:p>
          <a:endParaRPr lang="en-AU"/>
        </a:p>
      </dgm:t>
    </dgm:pt>
    <dgm:pt modelId="{68A51F14-4634-45BD-B5B2-931622CDC7AB}" type="sibTrans" cxnId="{C7DA9E83-E471-4593-8DED-36475046DBFB}">
      <dgm:prSet/>
      <dgm:spPr/>
      <dgm:t>
        <a:bodyPr/>
        <a:lstStyle/>
        <a:p>
          <a:endParaRPr lang="en-AU"/>
        </a:p>
      </dgm:t>
    </dgm:pt>
    <dgm:pt modelId="{C92FF54E-F45F-40BA-B1D4-DDFA11A7BC78}">
      <dgm:prSet phldrT="[Text]"/>
      <dgm:spPr>
        <a:solidFill>
          <a:schemeClr val="bg1"/>
        </a:solidFill>
      </dgm:spPr>
      <dgm:t>
        <a:bodyPr/>
        <a:lstStyle/>
        <a:p>
          <a:r>
            <a:rPr lang="en-AU" dirty="0"/>
            <a:t>Validation</a:t>
          </a:r>
        </a:p>
        <a:p>
          <a:r>
            <a:rPr lang="en-AU" dirty="0"/>
            <a:t>Testing</a:t>
          </a:r>
        </a:p>
      </dgm:t>
    </dgm:pt>
    <dgm:pt modelId="{F21B52AE-C597-4572-91D0-BE9FB4B53561}" type="parTrans" cxnId="{F8EA6B34-039E-47BA-91DD-D22B3BFA3285}">
      <dgm:prSet/>
      <dgm:spPr/>
      <dgm:t>
        <a:bodyPr/>
        <a:lstStyle/>
        <a:p>
          <a:endParaRPr lang="en-AU"/>
        </a:p>
      </dgm:t>
    </dgm:pt>
    <dgm:pt modelId="{0F5B92B7-7907-45B1-98D5-73DF6D8FEEE5}" type="sibTrans" cxnId="{F8EA6B34-039E-47BA-91DD-D22B3BFA3285}">
      <dgm:prSet/>
      <dgm:spPr/>
      <dgm:t>
        <a:bodyPr/>
        <a:lstStyle/>
        <a:p>
          <a:endParaRPr lang="en-AU"/>
        </a:p>
      </dgm:t>
    </dgm:pt>
    <dgm:pt modelId="{9C614AD8-7DA1-41CF-8416-525165722C8D}">
      <dgm:prSet phldrT="[Text]"/>
      <dgm:spPr>
        <a:solidFill>
          <a:schemeClr val="bg1"/>
        </a:solidFill>
      </dgm:spPr>
      <dgm:t>
        <a:bodyPr/>
        <a:lstStyle/>
        <a:p>
          <a:r>
            <a:rPr lang="en-AU" dirty="0"/>
            <a:t>EDA</a:t>
          </a:r>
        </a:p>
      </dgm:t>
    </dgm:pt>
    <dgm:pt modelId="{BEC53ECC-CDAF-4894-878A-62A3CC17533E}" type="parTrans" cxnId="{D1411D05-5C00-4B81-8729-691C911AF63E}">
      <dgm:prSet/>
      <dgm:spPr/>
      <dgm:t>
        <a:bodyPr/>
        <a:lstStyle/>
        <a:p>
          <a:endParaRPr lang="en-AU"/>
        </a:p>
      </dgm:t>
    </dgm:pt>
    <dgm:pt modelId="{9400B7AE-36C3-45D0-A84C-F0200A70CAD8}" type="sibTrans" cxnId="{D1411D05-5C00-4B81-8729-691C911AF63E}">
      <dgm:prSet/>
      <dgm:spPr/>
      <dgm:t>
        <a:bodyPr/>
        <a:lstStyle/>
        <a:p>
          <a:endParaRPr lang="en-AU"/>
        </a:p>
      </dgm:t>
    </dgm:pt>
    <dgm:pt modelId="{DA700EE0-F745-4802-A739-720A7DAE97EE}" type="pres">
      <dgm:prSet presAssocID="{2D6A16C1-7471-4B76-BE87-FB4C606F13A6}" presName="Name0" presStyleCnt="0">
        <dgm:presLayoutVars>
          <dgm:dir/>
          <dgm:resizeHandles val="exact"/>
        </dgm:presLayoutVars>
      </dgm:prSet>
      <dgm:spPr/>
    </dgm:pt>
    <dgm:pt modelId="{DCBF491B-FD4E-4EF0-AEC8-6EFF982B6799}" type="pres">
      <dgm:prSet presAssocID="{C196AF4F-35AF-412C-BD98-FCFC24905750}" presName="node" presStyleLbl="node1" presStyleIdx="0" presStyleCnt="5">
        <dgm:presLayoutVars>
          <dgm:bulletEnabled val="1"/>
        </dgm:presLayoutVars>
      </dgm:prSet>
      <dgm:spPr/>
    </dgm:pt>
    <dgm:pt modelId="{55EED8BB-F184-4333-B2D3-24BBA8F28941}" type="pres">
      <dgm:prSet presAssocID="{96E9C91E-33AA-422F-A123-835816C4E97C}" presName="sibTrans" presStyleLbl="sibTrans2D1" presStyleIdx="0" presStyleCnt="4"/>
      <dgm:spPr/>
    </dgm:pt>
    <dgm:pt modelId="{26E51574-44B2-48C0-8FAF-514A99CEC8F4}" type="pres">
      <dgm:prSet presAssocID="{96E9C91E-33AA-422F-A123-835816C4E97C}" presName="connectorText" presStyleLbl="sibTrans2D1" presStyleIdx="0" presStyleCnt="4"/>
      <dgm:spPr/>
    </dgm:pt>
    <dgm:pt modelId="{F2E3F018-6BDD-4BF5-92AE-0699EA6FF5FA}" type="pres">
      <dgm:prSet presAssocID="{9C614AD8-7DA1-41CF-8416-525165722C8D}" presName="node" presStyleLbl="node1" presStyleIdx="1" presStyleCnt="5">
        <dgm:presLayoutVars>
          <dgm:bulletEnabled val="1"/>
        </dgm:presLayoutVars>
      </dgm:prSet>
      <dgm:spPr/>
    </dgm:pt>
    <dgm:pt modelId="{CC4681F9-C2A8-44CB-A54F-4F81B57710C6}" type="pres">
      <dgm:prSet presAssocID="{9400B7AE-36C3-45D0-A84C-F0200A70CAD8}" presName="sibTrans" presStyleLbl="sibTrans2D1" presStyleIdx="1" presStyleCnt="4"/>
      <dgm:spPr/>
    </dgm:pt>
    <dgm:pt modelId="{A056015E-EDEA-48A1-83C6-3B6BBF589B00}" type="pres">
      <dgm:prSet presAssocID="{9400B7AE-36C3-45D0-A84C-F0200A70CAD8}" presName="connectorText" presStyleLbl="sibTrans2D1" presStyleIdx="1" presStyleCnt="4"/>
      <dgm:spPr/>
    </dgm:pt>
    <dgm:pt modelId="{8E197E80-858F-4B3E-BBB1-AC6DB0BB3919}" type="pres">
      <dgm:prSet presAssocID="{843F7B7B-FD79-4524-8BDE-127EC1093D4E}" presName="node" presStyleLbl="node1" presStyleIdx="2" presStyleCnt="5">
        <dgm:presLayoutVars>
          <dgm:bulletEnabled val="1"/>
        </dgm:presLayoutVars>
      </dgm:prSet>
      <dgm:spPr/>
    </dgm:pt>
    <dgm:pt modelId="{6D2B71EA-50D4-455A-829B-92AD2D0D6C68}" type="pres">
      <dgm:prSet presAssocID="{24E03F00-C67E-40E0-8CF9-33B44A2CDFDF}" presName="sibTrans" presStyleLbl="sibTrans2D1" presStyleIdx="2" presStyleCnt="4"/>
      <dgm:spPr/>
    </dgm:pt>
    <dgm:pt modelId="{7DCDF959-42F4-45F0-A27E-A56241074DCF}" type="pres">
      <dgm:prSet presAssocID="{24E03F00-C67E-40E0-8CF9-33B44A2CDFDF}" presName="connectorText" presStyleLbl="sibTrans2D1" presStyleIdx="2" presStyleCnt="4"/>
      <dgm:spPr/>
    </dgm:pt>
    <dgm:pt modelId="{DF96DF1E-B2B0-42D7-B49B-CD27576A2F9E}" type="pres">
      <dgm:prSet presAssocID="{EDA08636-7087-44EE-99F0-B8E51EBA4C94}" presName="node" presStyleLbl="node1" presStyleIdx="3" presStyleCnt="5">
        <dgm:presLayoutVars>
          <dgm:bulletEnabled val="1"/>
        </dgm:presLayoutVars>
      </dgm:prSet>
      <dgm:spPr/>
    </dgm:pt>
    <dgm:pt modelId="{D1E0FE40-0D21-41F3-A0BA-004F254CAFF4}" type="pres">
      <dgm:prSet presAssocID="{68A51F14-4634-45BD-B5B2-931622CDC7AB}" presName="sibTrans" presStyleLbl="sibTrans2D1" presStyleIdx="3" presStyleCnt="4"/>
      <dgm:spPr/>
    </dgm:pt>
    <dgm:pt modelId="{4D7928DE-D50E-44CC-9643-7C6D522329C7}" type="pres">
      <dgm:prSet presAssocID="{68A51F14-4634-45BD-B5B2-931622CDC7AB}" presName="connectorText" presStyleLbl="sibTrans2D1" presStyleIdx="3" presStyleCnt="4"/>
      <dgm:spPr/>
    </dgm:pt>
    <dgm:pt modelId="{748751B0-3949-4ACE-AEEC-7047ABFDE96D}" type="pres">
      <dgm:prSet presAssocID="{C92FF54E-F45F-40BA-B1D4-DDFA11A7BC78}" presName="node" presStyleLbl="node1" presStyleIdx="4" presStyleCnt="5">
        <dgm:presLayoutVars>
          <dgm:bulletEnabled val="1"/>
        </dgm:presLayoutVars>
      </dgm:prSet>
      <dgm:spPr/>
    </dgm:pt>
  </dgm:ptLst>
  <dgm:cxnLst>
    <dgm:cxn modelId="{611E8102-4055-4780-B35A-72E654D16495}" type="presOf" srcId="{C196AF4F-35AF-412C-BD98-FCFC24905750}" destId="{DCBF491B-FD4E-4EF0-AEC8-6EFF982B6799}" srcOrd="0" destOrd="0" presId="urn:microsoft.com/office/officeart/2005/8/layout/process1"/>
    <dgm:cxn modelId="{D1411D05-5C00-4B81-8729-691C911AF63E}" srcId="{2D6A16C1-7471-4B76-BE87-FB4C606F13A6}" destId="{9C614AD8-7DA1-41CF-8416-525165722C8D}" srcOrd="1" destOrd="0" parTransId="{BEC53ECC-CDAF-4894-878A-62A3CC17533E}" sibTransId="{9400B7AE-36C3-45D0-A84C-F0200A70CAD8}"/>
    <dgm:cxn modelId="{6E842807-1B19-4362-A239-B9A01E76F427}" srcId="{2D6A16C1-7471-4B76-BE87-FB4C606F13A6}" destId="{C196AF4F-35AF-412C-BD98-FCFC24905750}" srcOrd="0" destOrd="0" parTransId="{EE56682E-1B85-4AE1-A511-EA4C18F96B8A}" sibTransId="{96E9C91E-33AA-422F-A123-835816C4E97C}"/>
    <dgm:cxn modelId="{12E6D932-6F29-443E-A733-E672C288815D}" type="presOf" srcId="{843F7B7B-FD79-4524-8BDE-127EC1093D4E}" destId="{8E197E80-858F-4B3E-BBB1-AC6DB0BB3919}" srcOrd="0" destOrd="0" presId="urn:microsoft.com/office/officeart/2005/8/layout/process1"/>
    <dgm:cxn modelId="{F8EA6B34-039E-47BA-91DD-D22B3BFA3285}" srcId="{2D6A16C1-7471-4B76-BE87-FB4C606F13A6}" destId="{C92FF54E-F45F-40BA-B1D4-DDFA11A7BC78}" srcOrd="4" destOrd="0" parTransId="{F21B52AE-C597-4572-91D0-BE9FB4B53561}" sibTransId="{0F5B92B7-7907-45B1-98D5-73DF6D8FEEE5}"/>
    <dgm:cxn modelId="{D0785E60-1778-4BC0-97E7-8611E4C720DF}" type="presOf" srcId="{9400B7AE-36C3-45D0-A84C-F0200A70CAD8}" destId="{CC4681F9-C2A8-44CB-A54F-4F81B57710C6}" srcOrd="0" destOrd="0" presId="urn:microsoft.com/office/officeart/2005/8/layout/process1"/>
    <dgm:cxn modelId="{F5060D41-B928-4CDC-8468-E918A707D517}" type="presOf" srcId="{96E9C91E-33AA-422F-A123-835816C4E97C}" destId="{55EED8BB-F184-4333-B2D3-24BBA8F28941}" srcOrd="0" destOrd="0" presId="urn:microsoft.com/office/officeart/2005/8/layout/process1"/>
    <dgm:cxn modelId="{6AECEA68-586A-4B6D-BE55-07536F078209}" type="presOf" srcId="{24E03F00-C67E-40E0-8CF9-33B44A2CDFDF}" destId="{6D2B71EA-50D4-455A-829B-92AD2D0D6C68}" srcOrd="0" destOrd="0" presId="urn:microsoft.com/office/officeart/2005/8/layout/process1"/>
    <dgm:cxn modelId="{E8C5B86A-1A8E-443D-B77D-1D4CB7ABD5BA}" type="presOf" srcId="{C92FF54E-F45F-40BA-B1D4-DDFA11A7BC78}" destId="{748751B0-3949-4ACE-AEEC-7047ABFDE96D}" srcOrd="0" destOrd="0" presId="urn:microsoft.com/office/officeart/2005/8/layout/process1"/>
    <dgm:cxn modelId="{99995A57-BFC6-488A-BBE8-E8E2AAB2EF0B}" type="presOf" srcId="{96E9C91E-33AA-422F-A123-835816C4E97C}" destId="{26E51574-44B2-48C0-8FAF-514A99CEC8F4}" srcOrd="1" destOrd="0" presId="urn:microsoft.com/office/officeart/2005/8/layout/process1"/>
    <dgm:cxn modelId="{C7DA9E83-E471-4593-8DED-36475046DBFB}" srcId="{2D6A16C1-7471-4B76-BE87-FB4C606F13A6}" destId="{EDA08636-7087-44EE-99F0-B8E51EBA4C94}" srcOrd="3" destOrd="0" parTransId="{8EB64C59-80C9-4E9C-8F95-2E3713F7C501}" sibTransId="{68A51F14-4634-45BD-B5B2-931622CDC7AB}"/>
    <dgm:cxn modelId="{9B73229B-5895-40DF-8272-435282A49D0B}" type="presOf" srcId="{2D6A16C1-7471-4B76-BE87-FB4C606F13A6}" destId="{DA700EE0-F745-4802-A739-720A7DAE97EE}" srcOrd="0" destOrd="0" presId="urn:microsoft.com/office/officeart/2005/8/layout/process1"/>
    <dgm:cxn modelId="{98F29CA2-B401-4E78-BEEB-B41FE3B7ADDF}" type="presOf" srcId="{24E03F00-C67E-40E0-8CF9-33B44A2CDFDF}" destId="{7DCDF959-42F4-45F0-A27E-A56241074DCF}" srcOrd="1" destOrd="0" presId="urn:microsoft.com/office/officeart/2005/8/layout/process1"/>
    <dgm:cxn modelId="{4DFD33A4-6DEA-4353-979B-10AB76366D8F}" srcId="{2D6A16C1-7471-4B76-BE87-FB4C606F13A6}" destId="{843F7B7B-FD79-4524-8BDE-127EC1093D4E}" srcOrd="2" destOrd="0" parTransId="{5EE69E04-5822-4475-8FBF-EC8FE4AED6E7}" sibTransId="{24E03F00-C67E-40E0-8CF9-33B44A2CDFDF}"/>
    <dgm:cxn modelId="{3066D6A6-4D52-434C-9DF6-B3D30044050D}" type="presOf" srcId="{9C614AD8-7DA1-41CF-8416-525165722C8D}" destId="{F2E3F018-6BDD-4BF5-92AE-0699EA6FF5FA}" srcOrd="0" destOrd="0" presId="urn:microsoft.com/office/officeart/2005/8/layout/process1"/>
    <dgm:cxn modelId="{BFE286BC-4002-48E4-97A6-FDB9D926D7EF}" type="presOf" srcId="{9400B7AE-36C3-45D0-A84C-F0200A70CAD8}" destId="{A056015E-EDEA-48A1-83C6-3B6BBF589B00}" srcOrd="1" destOrd="0" presId="urn:microsoft.com/office/officeart/2005/8/layout/process1"/>
    <dgm:cxn modelId="{A6714CE8-C0F3-42F8-BA74-00370E6CC720}" type="presOf" srcId="{68A51F14-4634-45BD-B5B2-931622CDC7AB}" destId="{D1E0FE40-0D21-41F3-A0BA-004F254CAFF4}" srcOrd="0" destOrd="0" presId="urn:microsoft.com/office/officeart/2005/8/layout/process1"/>
    <dgm:cxn modelId="{319141EB-70BC-47AC-BD31-9974E2F3D510}" type="presOf" srcId="{68A51F14-4634-45BD-B5B2-931622CDC7AB}" destId="{4D7928DE-D50E-44CC-9643-7C6D522329C7}" srcOrd="1" destOrd="0" presId="urn:microsoft.com/office/officeart/2005/8/layout/process1"/>
    <dgm:cxn modelId="{D907AEEB-B2F9-4B06-9AEA-B94350BECCD4}" type="presOf" srcId="{EDA08636-7087-44EE-99F0-B8E51EBA4C94}" destId="{DF96DF1E-B2B0-42D7-B49B-CD27576A2F9E}" srcOrd="0" destOrd="0" presId="urn:microsoft.com/office/officeart/2005/8/layout/process1"/>
    <dgm:cxn modelId="{D4BC2F88-02E6-427F-A2F3-0527F9D263DF}" type="presParOf" srcId="{DA700EE0-F745-4802-A739-720A7DAE97EE}" destId="{DCBF491B-FD4E-4EF0-AEC8-6EFF982B6799}" srcOrd="0" destOrd="0" presId="urn:microsoft.com/office/officeart/2005/8/layout/process1"/>
    <dgm:cxn modelId="{7891E084-9289-41E0-96D4-1F88432A487D}" type="presParOf" srcId="{DA700EE0-F745-4802-A739-720A7DAE97EE}" destId="{55EED8BB-F184-4333-B2D3-24BBA8F28941}" srcOrd="1" destOrd="0" presId="urn:microsoft.com/office/officeart/2005/8/layout/process1"/>
    <dgm:cxn modelId="{C9F931CD-8F3D-4305-9B03-93139BB87D8E}" type="presParOf" srcId="{55EED8BB-F184-4333-B2D3-24BBA8F28941}" destId="{26E51574-44B2-48C0-8FAF-514A99CEC8F4}" srcOrd="0" destOrd="0" presId="urn:microsoft.com/office/officeart/2005/8/layout/process1"/>
    <dgm:cxn modelId="{3E4DA545-5F5F-4A31-8FA2-9D23AC81B1CF}" type="presParOf" srcId="{DA700EE0-F745-4802-A739-720A7DAE97EE}" destId="{F2E3F018-6BDD-4BF5-92AE-0699EA6FF5FA}" srcOrd="2" destOrd="0" presId="urn:microsoft.com/office/officeart/2005/8/layout/process1"/>
    <dgm:cxn modelId="{D8A07E54-81C4-4CFA-BB7B-4A9F3FDDF4F7}" type="presParOf" srcId="{DA700EE0-F745-4802-A739-720A7DAE97EE}" destId="{CC4681F9-C2A8-44CB-A54F-4F81B57710C6}" srcOrd="3" destOrd="0" presId="urn:microsoft.com/office/officeart/2005/8/layout/process1"/>
    <dgm:cxn modelId="{2BD52170-E823-44B4-B999-1D81C8572486}" type="presParOf" srcId="{CC4681F9-C2A8-44CB-A54F-4F81B57710C6}" destId="{A056015E-EDEA-48A1-83C6-3B6BBF589B00}" srcOrd="0" destOrd="0" presId="urn:microsoft.com/office/officeart/2005/8/layout/process1"/>
    <dgm:cxn modelId="{31CFE045-79A0-4557-811C-9FBB7F2C230B}" type="presParOf" srcId="{DA700EE0-F745-4802-A739-720A7DAE97EE}" destId="{8E197E80-858F-4B3E-BBB1-AC6DB0BB3919}" srcOrd="4" destOrd="0" presId="urn:microsoft.com/office/officeart/2005/8/layout/process1"/>
    <dgm:cxn modelId="{F965AF69-18E5-48DA-92DB-D06D5D26CFD0}" type="presParOf" srcId="{DA700EE0-F745-4802-A739-720A7DAE97EE}" destId="{6D2B71EA-50D4-455A-829B-92AD2D0D6C68}" srcOrd="5" destOrd="0" presId="urn:microsoft.com/office/officeart/2005/8/layout/process1"/>
    <dgm:cxn modelId="{F5E0FCB8-41B7-46A5-9504-157DCE4A82E0}" type="presParOf" srcId="{6D2B71EA-50D4-455A-829B-92AD2D0D6C68}" destId="{7DCDF959-42F4-45F0-A27E-A56241074DCF}" srcOrd="0" destOrd="0" presId="urn:microsoft.com/office/officeart/2005/8/layout/process1"/>
    <dgm:cxn modelId="{342E6172-159E-41B5-9D6D-72289F9F60F9}" type="presParOf" srcId="{DA700EE0-F745-4802-A739-720A7DAE97EE}" destId="{DF96DF1E-B2B0-42D7-B49B-CD27576A2F9E}" srcOrd="6" destOrd="0" presId="urn:microsoft.com/office/officeart/2005/8/layout/process1"/>
    <dgm:cxn modelId="{E33CEAE4-337B-49E4-85D0-D9D409849E73}" type="presParOf" srcId="{DA700EE0-F745-4802-A739-720A7DAE97EE}" destId="{D1E0FE40-0D21-41F3-A0BA-004F254CAFF4}" srcOrd="7" destOrd="0" presId="urn:microsoft.com/office/officeart/2005/8/layout/process1"/>
    <dgm:cxn modelId="{03A02A3C-34DC-49AA-9483-0090CE03C399}" type="presParOf" srcId="{D1E0FE40-0D21-41F3-A0BA-004F254CAFF4}" destId="{4D7928DE-D50E-44CC-9643-7C6D522329C7}" srcOrd="0" destOrd="0" presId="urn:microsoft.com/office/officeart/2005/8/layout/process1"/>
    <dgm:cxn modelId="{02718269-5FCA-4628-96A8-04B1417CCA50}" type="presParOf" srcId="{DA700EE0-F745-4802-A739-720A7DAE97EE}" destId="{748751B0-3949-4ACE-AEEC-7047ABFDE96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F491B-FD4E-4EF0-AEC8-6EFF982B6799}">
      <dsp:nvSpPr>
        <dsp:cNvPr id="0" name=""/>
        <dsp:cNvSpPr/>
      </dsp:nvSpPr>
      <dsp:spPr>
        <a:xfrm>
          <a:off x="5357" y="1561309"/>
          <a:ext cx="1660921" cy="99655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Data Acquisition</a:t>
          </a:r>
        </a:p>
      </dsp:txBody>
      <dsp:txXfrm>
        <a:off x="34545" y="1590497"/>
        <a:ext cx="1602545" cy="938177"/>
      </dsp:txXfrm>
    </dsp:sp>
    <dsp:sp modelId="{55EED8BB-F184-4333-B2D3-24BBA8F28941}">
      <dsp:nvSpPr>
        <dsp:cNvPr id="0" name=""/>
        <dsp:cNvSpPr/>
      </dsp:nvSpPr>
      <dsp:spPr>
        <a:xfrm>
          <a:off x="1832371" y="185363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1832371" y="1936013"/>
        <a:ext cx="246481" cy="247144"/>
      </dsp:txXfrm>
    </dsp:sp>
    <dsp:sp modelId="{F2E3F018-6BDD-4BF5-92AE-0699EA6FF5FA}">
      <dsp:nvSpPr>
        <dsp:cNvPr id="0" name=""/>
        <dsp:cNvSpPr/>
      </dsp:nvSpPr>
      <dsp:spPr>
        <a:xfrm>
          <a:off x="2330648" y="1561309"/>
          <a:ext cx="1660921" cy="99655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EDA</a:t>
          </a:r>
        </a:p>
      </dsp:txBody>
      <dsp:txXfrm>
        <a:off x="2359836" y="1590497"/>
        <a:ext cx="1602545" cy="938177"/>
      </dsp:txXfrm>
    </dsp:sp>
    <dsp:sp modelId="{CC4681F9-C2A8-44CB-A54F-4F81B57710C6}">
      <dsp:nvSpPr>
        <dsp:cNvPr id="0" name=""/>
        <dsp:cNvSpPr/>
      </dsp:nvSpPr>
      <dsp:spPr>
        <a:xfrm>
          <a:off x="4157662" y="185363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4157662" y="1936013"/>
        <a:ext cx="246481" cy="247144"/>
      </dsp:txXfrm>
    </dsp:sp>
    <dsp:sp modelId="{8E197E80-858F-4B3E-BBB1-AC6DB0BB3919}">
      <dsp:nvSpPr>
        <dsp:cNvPr id="0" name=""/>
        <dsp:cNvSpPr/>
      </dsp:nvSpPr>
      <dsp:spPr>
        <a:xfrm>
          <a:off x="4655938" y="1561309"/>
          <a:ext cx="1660921" cy="99655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Feature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Engineering</a:t>
          </a:r>
        </a:p>
      </dsp:txBody>
      <dsp:txXfrm>
        <a:off x="4685126" y="1590497"/>
        <a:ext cx="1602545" cy="938177"/>
      </dsp:txXfrm>
    </dsp:sp>
    <dsp:sp modelId="{6D2B71EA-50D4-455A-829B-92AD2D0D6C68}">
      <dsp:nvSpPr>
        <dsp:cNvPr id="0" name=""/>
        <dsp:cNvSpPr/>
      </dsp:nvSpPr>
      <dsp:spPr>
        <a:xfrm>
          <a:off x="6482952" y="185363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6482952" y="1936013"/>
        <a:ext cx="246481" cy="247144"/>
      </dsp:txXfrm>
    </dsp:sp>
    <dsp:sp modelId="{DF96DF1E-B2B0-42D7-B49B-CD27576A2F9E}">
      <dsp:nvSpPr>
        <dsp:cNvPr id="0" name=""/>
        <dsp:cNvSpPr/>
      </dsp:nvSpPr>
      <dsp:spPr>
        <a:xfrm>
          <a:off x="6981229" y="1561309"/>
          <a:ext cx="1660921" cy="99655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Modelling</a:t>
          </a:r>
        </a:p>
      </dsp:txBody>
      <dsp:txXfrm>
        <a:off x="7010417" y="1590497"/>
        <a:ext cx="1602545" cy="938177"/>
      </dsp:txXfrm>
    </dsp:sp>
    <dsp:sp modelId="{D1E0FE40-0D21-41F3-A0BA-004F254CAFF4}">
      <dsp:nvSpPr>
        <dsp:cNvPr id="0" name=""/>
        <dsp:cNvSpPr/>
      </dsp:nvSpPr>
      <dsp:spPr>
        <a:xfrm>
          <a:off x="8808242" y="185363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8808242" y="1936013"/>
        <a:ext cx="246481" cy="247144"/>
      </dsp:txXfrm>
    </dsp:sp>
    <dsp:sp modelId="{748751B0-3949-4ACE-AEEC-7047ABFDE96D}">
      <dsp:nvSpPr>
        <dsp:cNvPr id="0" name=""/>
        <dsp:cNvSpPr/>
      </dsp:nvSpPr>
      <dsp:spPr>
        <a:xfrm>
          <a:off x="9306519" y="1561309"/>
          <a:ext cx="1660921" cy="99655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Validation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Testing</a:t>
          </a:r>
        </a:p>
      </dsp:txBody>
      <dsp:txXfrm>
        <a:off x="9335707" y="1590497"/>
        <a:ext cx="1602545" cy="93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D18622-4D8D-42DD-9A45-BE6E3A6A8E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347F-42B2-4231-80E8-C0060B82A4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F316-C2D8-4D8F-9534-1B34D413F6ED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B66FB-25E2-403D-8903-C13D01A2A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Mini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F6A1E-EB17-46EC-8964-2C29220277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30DC-9E57-43DD-A6A5-119055E1D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2375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645E4-2F92-40D3-8DB0-4592893EF924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09D3F-5B7D-492D-8A06-A49430D796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82662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935F-EF38-4189-AED0-FB96DF13C1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AU"/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199331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916-9B7E-49DB-9D92-4D24B11861A1}" type="datetime1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highlight>
                  <a:srgbClr val="000000"/>
                </a:highlight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33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364-5D3E-478A-8C94-AF68FB3CA5EE}" type="datetime1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7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81AD-6356-4815-ACCF-B7A62BA34B9A}" type="datetime1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54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CF3F-1C79-4732-9B90-C046FA75912C}" type="datetime1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77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DD36-EC48-4B5B-9ED8-DA02962D4874}" type="datetime1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DAAD-E739-4241-834F-7BA423CA66E6}" type="datetime1">
              <a:rPr lang="en-AU" smtClean="0"/>
              <a:t>11/09/2021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5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4FAA-CB45-499B-BC48-BBCC9D33E97F}" type="datetime1">
              <a:rPr lang="en-AU" smtClean="0"/>
              <a:t>11/09/2021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1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E869-E47D-4E08-823E-231B201D2C87}" type="datetime1">
              <a:rPr lang="en-AU" smtClean="0"/>
              <a:t>11/09/2021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49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586-42ED-445E-8387-A19420A4836A}" type="datetime1">
              <a:rPr lang="en-AU" smtClean="0"/>
              <a:t>11/09/2021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0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2D1-900C-4B85-8F4B-A6796E381EF2}" type="datetime1">
              <a:rPr lang="en-AU" smtClean="0"/>
              <a:t>11/09/2021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3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D66-1FE0-4C43-AE85-4BD4F1711E4C}" type="datetime1">
              <a:rPr lang="en-AU" smtClean="0"/>
              <a:t>11/09/2021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523" y="63505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2425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CC99-F62C-4B7D-A7BD-B46E3FB1FFBD}" type="datetime1">
              <a:rPr lang="en-AU" smtClean="0"/>
              <a:t>11/09/2021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4D4D-635B-4250-B9BC-767856CF3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860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1895&amp;picture=cash-flo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spaynet.com.a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pixel.net/Symbol-Question-Mark-Ask-Pile-Questions-Help-249200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bliobsession.net/2014/07/02/retour-dexperience-sur-mon-systeme-de-veille-et-reflexions-sur-le-web-des-api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hyperlink" Target="https://publicdomainpictures.net/en/view-image.php?image=289092&amp;picture=machine-learni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g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iconfinder.com/icons/2198851/data_documents_download_file_paper_report_sheet_icon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etalware, chain, gear&#10;&#10;Description automatically generated">
            <a:extLst>
              <a:ext uri="{FF2B5EF4-FFF2-40B4-BE49-F238E27FC236}">
                <a16:creationId xmlns:a16="http://schemas.microsoft.com/office/drawing/2014/main" id="{EDBAFA70-B7AE-4CDA-B762-051604401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51" r="-1" b="552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36083-755A-453D-9357-FF9E26BA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AU" sz="66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Fraud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4BA1D-38C7-4600-943F-C1F65B3E1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Presented by Spring </a:t>
            </a:r>
          </a:p>
        </p:txBody>
      </p:sp>
      <p:sp>
        <p:nvSpPr>
          <p:cNvPr id="9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Testing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9A02E2-2798-4EDA-8E2B-47EFFF4E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31326"/>
              </p:ext>
            </p:extLst>
          </p:nvPr>
        </p:nvGraphicFramePr>
        <p:xfrm>
          <a:off x="838200" y="1763226"/>
          <a:ext cx="8642928" cy="261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085165080"/>
                    </a:ext>
                  </a:extLst>
                </a:gridCol>
                <a:gridCol w="2049319">
                  <a:extLst>
                    <a:ext uri="{9D8B030D-6E8A-4147-A177-3AD203B41FA5}">
                      <a16:colId xmlns:a16="http://schemas.microsoft.com/office/drawing/2014/main" val="2738553942"/>
                    </a:ext>
                  </a:extLst>
                </a:gridCol>
                <a:gridCol w="2160732">
                  <a:extLst>
                    <a:ext uri="{9D8B030D-6E8A-4147-A177-3AD203B41FA5}">
                      <a16:colId xmlns:a16="http://schemas.microsoft.com/office/drawing/2014/main" val="55105528"/>
                    </a:ext>
                  </a:extLst>
                </a:gridCol>
                <a:gridCol w="2160732">
                  <a:extLst>
                    <a:ext uri="{9D8B030D-6E8A-4147-A177-3AD203B41FA5}">
                      <a16:colId xmlns:a16="http://schemas.microsoft.com/office/drawing/2014/main" val="170840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Model </a:t>
                      </a:r>
                    </a:p>
                  </a:txBody>
                  <a:tcPr>
                    <a:solidFill>
                      <a:schemeClr val="bg1"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Accuracy </a:t>
                      </a:r>
                    </a:p>
                  </a:txBody>
                  <a:tcPr>
                    <a:solidFill>
                      <a:schemeClr val="bg1"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bg1"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K Nearest Neighbours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SVC Linear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0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0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Naïve Bayes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Stacking Ensemble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1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3EA03F4-D40D-4152-8EE8-EEFEE405C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12" y="3962326"/>
            <a:ext cx="362000" cy="414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07EB5-3EAE-4FF7-8005-F83F2C5B7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7" y="2862776"/>
            <a:ext cx="362000" cy="414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A9E7E-3E8D-458E-A754-C80D5FC6F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7" y="3962326"/>
            <a:ext cx="362000" cy="414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3D4A5-DA48-486D-815D-282CC24DC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87" y="3962326"/>
            <a:ext cx="362000" cy="414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C17DA-7C48-47DF-A96E-E213B8C62985}"/>
              </a:ext>
            </a:extLst>
          </p:cNvPr>
          <p:cNvSpPr txBox="1"/>
          <p:nvPr/>
        </p:nvSpPr>
        <p:spPr>
          <a:xfrm>
            <a:off x="1349543" y="5315645"/>
            <a:ext cx="8131585" cy="3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B050"/>
                </a:solidFill>
              </a:rPr>
              <a:t>Stacking Ensemble </a:t>
            </a:r>
            <a:r>
              <a:rPr lang="en-US" sz="1800" b="1" dirty="0"/>
              <a:t>perform best according to Accuracy/Recall/F1-score</a:t>
            </a:r>
          </a:p>
        </p:txBody>
      </p:sp>
      <p:grpSp>
        <p:nvGrpSpPr>
          <p:cNvPr id="16" name="Google Shape;1235;p33">
            <a:extLst>
              <a:ext uri="{FF2B5EF4-FFF2-40B4-BE49-F238E27FC236}">
                <a16:creationId xmlns:a16="http://schemas.microsoft.com/office/drawing/2014/main" id="{3E5F1FD4-D4DB-4297-A9EB-F8459849EBE5}"/>
              </a:ext>
            </a:extLst>
          </p:cNvPr>
          <p:cNvGrpSpPr/>
          <p:nvPr/>
        </p:nvGrpSpPr>
        <p:grpSpPr>
          <a:xfrm>
            <a:off x="762289" y="5336603"/>
            <a:ext cx="332705" cy="331102"/>
            <a:chOff x="-49786250" y="2316650"/>
            <a:chExt cx="300900" cy="299450"/>
          </a:xfrm>
        </p:grpSpPr>
        <p:sp>
          <p:nvSpPr>
            <p:cNvPr id="17" name="Google Shape;1236;p33">
              <a:extLst>
                <a:ext uri="{FF2B5EF4-FFF2-40B4-BE49-F238E27FC236}">
                  <a16:creationId xmlns:a16="http://schemas.microsoft.com/office/drawing/2014/main" id="{972B496A-0A82-4009-A1EB-2697E0652F07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7;p33">
              <a:extLst>
                <a:ext uri="{FF2B5EF4-FFF2-40B4-BE49-F238E27FC236}">
                  <a16:creationId xmlns:a16="http://schemas.microsoft.com/office/drawing/2014/main" id="{70E8B895-D5E5-4110-AC1F-D19DC549AA70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8;p33">
              <a:extLst>
                <a:ext uri="{FF2B5EF4-FFF2-40B4-BE49-F238E27FC236}">
                  <a16:creationId xmlns:a16="http://schemas.microsoft.com/office/drawing/2014/main" id="{55BB4A53-0E41-4C9C-8995-3689B5AC98F8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9;p33">
              <a:extLst>
                <a:ext uri="{FF2B5EF4-FFF2-40B4-BE49-F238E27FC236}">
                  <a16:creationId xmlns:a16="http://schemas.microsoft.com/office/drawing/2014/main" id="{BC3CCF8F-1845-405A-936E-5EE1E69D0D4E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0;p33">
              <a:extLst>
                <a:ext uri="{FF2B5EF4-FFF2-40B4-BE49-F238E27FC236}">
                  <a16:creationId xmlns:a16="http://schemas.microsoft.com/office/drawing/2014/main" id="{8A3A45D1-D8C4-45AA-9AAC-508AAA66E7A0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1;p33">
              <a:extLst>
                <a:ext uri="{FF2B5EF4-FFF2-40B4-BE49-F238E27FC236}">
                  <a16:creationId xmlns:a16="http://schemas.microsoft.com/office/drawing/2014/main" id="{0D742CE0-029D-4CA2-8718-2F1F383FA2ED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42;p33">
              <a:extLst>
                <a:ext uri="{FF2B5EF4-FFF2-40B4-BE49-F238E27FC236}">
                  <a16:creationId xmlns:a16="http://schemas.microsoft.com/office/drawing/2014/main" id="{71E05BA3-B539-4AA6-B401-3AEB3C3E82BC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95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Receiver Operating Characteristic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4619C-E237-4CB3-88D8-6EC5B555D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797294"/>
            <a:ext cx="3967306" cy="3955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98C7B3-8B39-4929-9457-697F5C572D79}"/>
              </a:ext>
            </a:extLst>
          </p:cNvPr>
          <p:cNvSpPr txBox="1"/>
          <p:nvPr/>
        </p:nvSpPr>
        <p:spPr>
          <a:xfrm>
            <a:off x="1030023" y="2753420"/>
            <a:ext cx="6876943" cy="1320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AUC Score: </a:t>
            </a:r>
            <a:endParaRPr lang="en-US" sz="1800" b="1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Support Vector Machine     0.99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Logistic Regression               0.98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Stacking Ensemble               0.97</a:t>
            </a:r>
            <a:endParaRPr lang="en-US" sz="1800" b="1" dirty="0"/>
          </a:p>
        </p:txBody>
      </p:sp>
      <p:grpSp>
        <p:nvGrpSpPr>
          <p:cNvPr id="5" name="Google Shape;1235;p33">
            <a:extLst>
              <a:ext uri="{FF2B5EF4-FFF2-40B4-BE49-F238E27FC236}">
                <a16:creationId xmlns:a16="http://schemas.microsoft.com/office/drawing/2014/main" id="{B7AAD0C5-5E00-4648-923C-171978C31C52}"/>
              </a:ext>
            </a:extLst>
          </p:cNvPr>
          <p:cNvGrpSpPr/>
          <p:nvPr/>
        </p:nvGrpSpPr>
        <p:grpSpPr>
          <a:xfrm>
            <a:off x="442769" y="2774378"/>
            <a:ext cx="332705" cy="331102"/>
            <a:chOff x="-49786250" y="2316650"/>
            <a:chExt cx="300900" cy="299450"/>
          </a:xfrm>
        </p:grpSpPr>
        <p:sp>
          <p:nvSpPr>
            <p:cNvPr id="6" name="Google Shape;1236;p33">
              <a:extLst>
                <a:ext uri="{FF2B5EF4-FFF2-40B4-BE49-F238E27FC236}">
                  <a16:creationId xmlns:a16="http://schemas.microsoft.com/office/drawing/2014/main" id="{1942FB8A-FD48-441C-901B-42F72E6F17B3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7;p33">
              <a:extLst>
                <a:ext uri="{FF2B5EF4-FFF2-40B4-BE49-F238E27FC236}">
                  <a16:creationId xmlns:a16="http://schemas.microsoft.com/office/drawing/2014/main" id="{5D1B64C3-E2C8-40CC-9C6B-01837161103B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;p33">
              <a:extLst>
                <a:ext uri="{FF2B5EF4-FFF2-40B4-BE49-F238E27FC236}">
                  <a16:creationId xmlns:a16="http://schemas.microsoft.com/office/drawing/2014/main" id="{60F3698A-E909-4FC6-914C-D6F70EE02FDD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9;p33">
              <a:extLst>
                <a:ext uri="{FF2B5EF4-FFF2-40B4-BE49-F238E27FC236}">
                  <a16:creationId xmlns:a16="http://schemas.microsoft.com/office/drawing/2014/main" id="{8D2C81B9-07A1-44A5-928D-B0A71C0E28B2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0;p33">
              <a:extLst>
                <a:ext uri="{FF2B5EF4-FFF2-40B4-BE49-F238E27FC236}">
                  <a16:creationId xmlns:a16="http://schemas.microsoft.com/office/drawing/2014/main" id="{6F2E7583-8F9D-4FEF-8911-6A0FDEAC539A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1;p33">
              <a:extLst>
                <a:ext uri="{FF2B5EF4-FFF2-40B4-BE49-F238E27FC236}">
                  <a16:creationId xmlns:a16="http://schemas.microsoft.com/office/drawing/2014/main" id="{AD9403FD-7624-4F9D-B566-46EB516A56E6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2;p33">
              <a:extLst>
                <a:ext uri="{FF2B5EF4-FFF2-40B4-BE49-F238E27FC236}">
                  <a16:creationId xmlns:a16="http://schemas.microsoft.com/office/drawing/2014/main" id="{8822C440-A5C9-4885-A9E9-FE391CA1E817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97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480D-1008-4667-99DD-733BFC36C251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 models perform consistently on accuracy on training and test with &lt;1% variance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Support vector machine is the 1</a:t>
            </a:r>
            <a:r>
              <a:rPr lang="en-US" sz="2200" baseline="30000" dirty="0"/>
              <a:t>st</a:t>
            </a:r>
            <a:r>
              <a:rPr lang="en-US" sz="2200" dirty="0"/>
              <a:t>  choice based on AUC of ROC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Stacking ensemble model is the 2</a:t>
            </a:r>
            <a:r>
              <a:rPr lang="en-US" sz="2200" baseline="30000" dirty="0"/>
              <a:t>nd</a:t>
            </a:r>
            <a:r>
              <a:rPr lang="en-US" sz="2200" dirty="0"/>
              <a:t> choice based on best accuracy/recall/f1-scores</a:t>
            </a:r>
          </a:p>
        </p:txBody>
      </p:sp>
    </p:spTree>
    <p:extLst>
      <p:ext uri="{BB962C8B-B14F-4D97-AF65-F5344CB8AC3E}">
        <p14:creationId xmlns:p14="http://schemas.microsoft.com/office/powerpoint/2010/main" val="325523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480D-1008-4667-99DD-733BFC36C251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 30 features are included for modelling, so feature selection can be considered to reduce overfit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Only under-sampling technic is applied, over-sampling can be applied for further explored 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Neural network and Boosting algorithms can be explored for better overall model performance </a:t>
            </a:r>
          </a:p>
        </p:txBody>
      </p:sp>
    </p:spTree>
    <p:extLst>
      <p:ext uri="{BB962C8B-B14F-4D97-AF65-F5344CB8AC3E}">
        <p14:creationId xmlns:p14="http://schemas.microsoft.com/office/powerpoint/2010/main" val="69297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1D02-F260-465E-84FE-9F60BE23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603375"/>
            <a:ext cx="10515600" cy="2806700"/>
          </a:xfrm>
        </p:spPr>
        <p:txBody>
          <a:bodyPr>
            <a:normAutofit/>
          </a:bodyPr>
          <a:lstStyle/>
          <a:p>
            <a:pPr algn="ctr"/>
            <a:r>
              <a:rPr lang="en-AU" sz="6000" dirty="0"/>
              <a:t>THANK YOU!</a:t>
            </a:r>
            <a:br>
              <a:rPr lang="en-AU" sz="6000" dirty="0"/>
            </a:br>
            <a:r>
              <a:rPr lang="en-AU" sz="6000" dirty="0"/>
              <a:t> </a:t>
            </a:r>
            <a:br>
              <a:rPr lang="en-AU" sz="6000" dirty="0"/>
            </a:br>
            <a:r>
              <a:rPr lang="en-AU" dirty="0"/>
              <a:t>Question?</a:t>
            </a:r>
          </a:p>
        </p:txBody>
      </p:sp>
      <p:pic>
        <p:nvPicPr>
          <p:cNvPr id="5" name="Picture 4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427D3D46-C8A3-4810-84F2-3FF0028D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125" y="24765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8ADF-C800-4F38-B565-89EEBC9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E5A1-5537-4405-B133-09781445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Dataset quote from Kaggle </a:t>
            </a:r>
            <a:r>
              <a:rPr lang="en-AU" sz="1800" u="sng" dirty="0">
                <a:solidFill>
                  <a:srgbClr val="00B0F0"/>
                </a:solidFill>
              </a:rPr>
              <a:t>https://www.kaggle.com/mlg-ulb/creditcardfraud</a:t>
            </a:r>
            <a:endParaRPr lang="en-AU" u="sng" dirty="0">
              <a:solidFill>
                <a:srgbClr val="00B0F0"/>
              </a:solidFill>
            </a:endParaRPr>
          </a:p>
          <a:p>
            <a:endParaRPr lang="en-AU" dirty="0"/>
          </a:p>
          <a:p>
            <a:r>
              <a:rPr lang="en-AU" dirty="0"/>
              <a:t>Australian Fraud data quote from </a:t>
            </a:r>
            <a:r>
              <a:rPr lang="en-AU" sz="2000" u="sng" dirty="0">
                <a:solidFill>
                  <a:srgbClr val="00B0F0"/>
                </a:solidFill>
                <a:hlinkClick r:id="rId2"/>
              </a:rPr>
              <a:t>www.auspaynet.com.au</a:t>
            </a:r>
            <a:endParaRPr lang="en-AU" sz="20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sz="20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2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6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Agenda</a:t>
            </a:r>
          </a:p>
        </p:txBody>
      </p:sp>
      <p:sp>
        <p:nvSpPr>
          <p:cNvPr id="15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DD1CA8E-C5D9-4210-89A5-B809CCDA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 b="1" dirty="0"/>
              <a:t>Background</a:t>
            </a:r>
          </a:p>
          <a:p>
            <a:r>
              <a:rPr lang="en-AU" sz="2200" b="1" dirty="0"/>
              <a:t>Business Problem Definition</a:t>
            </a:r>
          </a:p>
          <a:p>
            <a:r>
              <a:rPr lang="en-AU" sz="2200" b="1" dirty="0"/>
              <a:t>Data Workflow </a:t>
            </a:r>
          </a:p>
          <a:p>
            <a:r>
              <a:rPr lang="en-AU" sz="2200" b="1" dirty="0"/>
              <a:t>Modelling Results</a:t>
            </a:r>
          </a:p>
          <a:p>
            <a:r>
              <a:rPr lang="en-AU" sz="2200" b="1" dirty="0"/>
              <a:t>Summary/Next Step 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3722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/>
              <a:t>Background</a:t>
            </a:r>
          </a:p>
        </p:txBody>
      </p:sp>
      <p:sp>
        <p:nvSpPr>
          <p:cNvPr id="1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CA8E-C5D9-4210-89A5-B809CCDA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Roboto Condensed" panose="020B0604020202020204" pitchFamily="2" charset="0"/>
              </a:rPr>
              <a:t>Fraud Transaction          </a:t>
            </a:r>
            <a:r>
              <a:rPr lang="en-US" sz="3200" b="0" i="0" dirty="0">
                <a:solidFill>
                  <a:schemeClr val="accent5"/>
                </a:solidFill>
                <a:effectLst/>
                <a:latin typeface="Roboto Condensed" panose="020B0604020202020204" pitchFamily="2" charset="0"/>
              </a:rPr>
              <a:t>4M</a:t>
            </a:r>
            <a:endParaRPr lang="en-US" sz="4800" b="0" i="0" dirty="0">
              <a:solidFill>
                <a:schemeClr val="accent5"/>
              </a:solidFill>
              <a:effectLst/>
              <a:latin typeface="Roboto Condensed" panose="020B0604020202020204" pitchFamily="2" charset="0"/>
            </a:endParaRPr>
          </a:p>
          <a:p>
            <a:pPr marL="0" indent="0">
              <a:buNone/>
            </a:pPr>
            <a:endParaRPr lang="en-US" sz="1400" dirty="0">
              <a:latin typeface="Roboto Condensed" panose="020B0604020202020204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Roboto Condensed" panose="020B0604020202020204" pitchFamily="2" charset="0"/>
              </a:rPr>
              <a:t>Fraud Amount                 </a:t>
            </a:r>
            <a:r>
              <a:rPr lang="en-US" dirty="0">
                <a:solidFill>
                  <a:schemeClr val="accent5"/>
                </a:solidFill>
                <a:latin typeface="Roboto Condensed" panose="020B0604020202020204" pitchFamily="2" charset="0"/>
              </a:rPr>
              <a:t>$$$ 470M</a:t>
            </a:r>
            <a:endParaRPr lang="en-US" sz="1600" b="0" i="0" dirty="0">
              <a:solidFill>
                <a:schemeClr val="accent5"/>
              </a:solidFill>
              <a:effectLst/>
              <a:latin typeface="Roboto Condensed" panose="020B0604020202020204" pitchFamily="2" charset="0"/>
            </a:endParaRPr>
          </a:p>
          <a:p>
            <a:endParaRPr lang="en-US" sz="1400" dirty="0">
              <a:latin typeface="Roboto Condensed" panose="020B0604020202020204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Roboto Condensed" panose="020B0604020202020204" pitchFamily="2" charset="0"/>
              </a:rPr>
              <a:t>1000$ transaction has    </a:t>
            </a:r>
            <a:r>
              <a:rPr lang="en-US" b="1" dirty="0">
                <a:solidFill>
                  <a:schemeClr val="accent5"/>
                </a:solidFill>
                <a:latin typeface="Roboto Condensed" panose="020B0604020202020204" pitchFamily="2" charset="0"/>
              </a:rPr>
              <a:t>58.3</a:t>
            </a:r>
            <a:r>
              <a:rPr lang="en-US" b="1" dirty="0">
                <a:latin typeface="Roboto Condensed" panose="020B0604020202020204" pitchFamily="2" charset="0"/>
              </a:rPr>
              <a:t> </a:t>
            </a:r>
            <a:r>
              <a:rPr lang="en-US" sz="1400" b="1" dirty="0">
                <a:latin typeface="Roboto Condensed" panose="020B0604020202020204" pitchFamily="2" charset="0"/>
              </a:rPr>
              <a:t>  cent fraud </a:t>
            </a:r>
          </a:p>
          <a:p>
            <a:pPr marL="0" indent="0">
              <a:buNone/>
            </a:pPr>
            <a:endParaRPr lang="en-US" sz="1400" b="1" dirty="0">
              <a:latin typeface="Roboto Condensed" panose="020B0604020202020204" pitchFamily="2" charset="0"/>
            </a:endParaRPr>
          </a:p>
          <a:p>
            <a:pPr marL="0" indent="0">
              <a:buNone/>
            </a:pPr>
            <a:r>
              <a:rPr lang="en-US" sz="1200" i="1" dirty="0">
                <a:effectLst/>
                <a:latin typeface="Roboto Condensed" panose="02000000000000000000" pitchFamily="2" charset="0"/>
              </a:rPr>
              <a:t>(Fraud Statistics 2020)</a:t>
            </a:r>
          </a:p>
          <a:p>
            <a:pPr marL="0" indent="0">
              <a:buNone/>
            </a:pPr>
            <a:endParaRPr lang="en-US" sz="1400" b="1" dirty="0">
              <a:latin typeface="Roboto Condensed" panose="020B060402020202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F5E1D-1172-4702-B62F-566818050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7" r="3072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03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E1832-4524-4B27-AE94-77F12BF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4600" b="1"/>
              <a:t>Business Problem Definition</a:t>
            </a:r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32A2-25BD-4889-914B-0FA9D697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70" y="2872899"/>
            <a:ext cx="5836330" cy="33206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dirty="0"/>
              <a:t>“ How can we CAPTURE the fraud transaction and STOP it immediately ??? ”         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-Business Question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dirty="0"/>
              <a:t>“ Which data model can PREDICT fraud transaction accurately ??? ”   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-Data Question</a:t>
            </a:r>
          </a:p>
          <a:p>
            <a:pPr marL="0" indent="0">
              <a:buNone/>
            </a:pP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5" name="Picture 4" descr="A picture containing indoor, toy&#10;&#10;Description automatically generated">
            <a:extLst>
              <a:ext uri="{FF2B5EF4-FFF2-40B4-BE49-F238E27FC236}">
                <a16:creationId xmlns:a16="http://schemas.microsoft.com/office/drawing/2014/main" id="{89FA536D-30B0-4128-9958-DCA946327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235" r="29614"/>
          <a:stretch/>
        </p:blipFill>
        <p:spPr>
          <a:xfrm>
            <a:off x="6354147" y="10"/>
            <a:ext cx="5836330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75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 dirty="0"/>
              <a:t>Data Workflow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ACA9BA-AA11-4792-B466-B1C2760A6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750729"/>
              </p:ext>
            </p:extLst>
          </p:nvPr>
        </p:nvGraphicFramePr>
        <p:xfrm>
          <a:off x="572491" y="2071316"/>
          <a:ext cx="10972799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oogle Shape;1245;p33">
            <a:extLst>
              <a:ext uri="{FF2B5EF4-FFF2-40B4-BE49-F238E27FC236}">
                <a16:creationId xmlns:a16="http://schemas.microsoft.com/office/drawing/2014/main" id="{9027789B-7CF9-4A47-A551-EF0E009F602C}"/>
              </a:ext>
            </a:extLst>
          </p:cNvPr>
          <p:cNvGrpSpPr/>
          <p:nvPr/>
        </p:nvGrpSpPr>
        <p:grpSpPr>
          <a:xfrm>
            <a:off x="3458817" y="2870421"/>
            <a:ext cx="580446" cy="558579"/>
            <a:chOff x="-47529700" y="2342000"/>
            <a:chExt cx="302450" cy="299900"/>
          </a:xfrm>
        </p:grpSpPr>
        <p:sp>
          <p:nvSpPr>
            <p:cNvPr id="13" name="Google Shape;1246;p33">
              <a:extLst>
                <a:ext uri="{FF2B5EF4-FFF2-40B4-BE49-F238E27FC236}">
                  <a16:creationId xmlns:a16="http://schemas.microsoft.com/office/drawing/2014/main" id="{3AAA15E6-694D-4FBF-B437-CD9541A915EB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7;p33">
              <a:extLst>
                <a:ext uri="{FF2B5EF4-FFF2-40B4-BE49-F238E27FC236}">
                  <a16:creationId xmlns:a16="http://schemas.microsoft.com/office/drawing/2014/main" id="{ADD6906A-1543-4E2C-961C-26FE661F3D66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1BAD084-CC40-4A50-9CF1-166C0FA19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68061" y="4868922"/>
            <a:ext cx="615067" cy="615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D859B5D-3ACD-44BC-A296-44FC64A14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1070858" y="4868921"/>
            <a:ext cx="615068" cy="6150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98049C3-10C9-4C73-B2E0-38AB9BCB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016478" y="3085336"/>
            <a:ext cx="681752" cy="440040"/>
          </a:xfrm>
          <a:prstGeom prst="rect">
            <a:avLst/>
          </a:prstGeom>
        </p:spPr>
      </p:pic>
      <p:sp>
        <p:nvSpPr>
          <p:cNvPr id="26" name="Google Shape;1264;p33">
            <a:extLst>
              <a:ext uri="{FF2B5EF4-FFF2-40B4-BE49-F238E27FC236}">
                <a16:creationId xmlns:a16="http://schemas.microsoft.com/office/drawing/2014/main" id="{0505ACD7-D2D9-4779-9136-A6ED24F94A91}"/>
              </a:ext>
            </a:extLst>
          </p:cNvPr>
          <p:cNvSpPr/>
          <p:nvPr/>
        </p:nvSpPr>
        <p:spPr>
          <a:xfrm>
            <a:off x="10665262" y="5011769"/>
            <a:ext cx="455879" cy="472219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dirty="0"/>
              <a:t>Dataset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CA8E-C5D9-4210-89A5-B809CCDA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0558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284k rows * 31 cols  </a:t>
            </a:r>
            <a:r>
              <a:rPr lang="en-AU" sz="1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(30 features, 1 class)</a:t>
            </a:r>
          </a:p>
          <a:p>
            <a:endParaRPr lang="en-AU" sz="2200" dirty="0"/>
          </a:p>
          <a:p>
            <a:pPr marL="0" indent="0">
              <a:buNone/>
            </a:pPr>
            <a:endParaRPr lang="en-AU" sz="2200" b="1" dirty="0"/>
          </a:p>
          <a:p>
            <a:pPr marL="0" indent="0">
              <a:buNone/>
            </a:pPr>
            <a:r>
              <a:rPr lang="en-AU" sz="2400" b="1" dirty="0"/>
              <a:t>Unbalanced Class Data  </a:t>
            </a:r>
            <a:r>
              <a:rPr lang="en-AU" sz="1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(99.83% Non Fraud vs. 0.17% Fraud) </a:t>
            </a:r>
            <a:endParaRPr lang="en-AU" sz="2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400" b="1" dirty="0"/>
              <a:t>Limited meaningful Features names  </a:t>
            </a:r>
            <a:r>
              <a:rPr lang="en-AU" sz="1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(v1~v28, time, amount)</a:t>
            </a:r>
            <a:endParaRPr lang="en-AU" sz="2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4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Correlation Matrix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AE1EB-E1D0-4097-8597-BFAF76702E0A}"/>
              </a:ext>
            </a:extLst>
          </p:cNvPr>
          <p:cNvSpPr txBox="1"/>
          <p:nvPr/>
        </p:nvSpPr>
        <p:spPr>
          <a:xfrm>
            <a:off x="630935" y="2660904"/>
            <a:ext cx="5322189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Top Positive Correlated features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V2, V4, V11, V19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Top Negative Correlated features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</a:rPr>
              <a:t>V10, V12, V14, V17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2398-894E-4043-ACB6-A3E42B98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79288"/>
            <a:ext cx="5458968" cy="48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0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1B33B-5349-453C-9A80-6B0E058A5E06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V11 &amp; V4 trend to perform more differently between fraud and non-fraud transaction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(1: Fraud | 0: Non-Fraud)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8F24-BAA1-48A4-91DA-D98CCF63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919517"/>
            <a:ext cx="10917936" cy="27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2542-8CB8-4E00-B75B-414D350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1222C-7AC7-45DD-8881-7ACD68273D87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V10 &amp; V12 &amp; V14 trend to perform more differently between fraud and non-fraud transaction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(1: Fraud | 0: Non-Fraud)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E7F6F-948F-403E-AFD7-9D9A271B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919517"/>
            <a:ext cx="10917936" cy="27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388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Condensed</vt:lpstr>
      <vt:lpstr>Office Theme</vt:lpstr>
      <vt:lpstr>Fraud Detection </vt:lpstr>
      <vt:lpstr>Agenda</vt:lpstr>
      <vt:lpstr>Background</vt:lpstr>
      <vt:lpstr>Business Problem Definition</vt:lpstr>
      <vt:lpstr>Data Workflow</vt:lpstr>
      <vt:lpstr>Dataset Summary</vt:lpstr>
      <vt:lpstr>Features Correlation Matrix </vt:lpstr>
      <vt:lpstr>EDA</vt:lpstr>
      <vt:lpstr>EDA</vt:lpstr>
      <vt:lpstr>Modelling Testing Results</vt:lpstr>
      <vt:lpstr>Receiver Operating Characteristic</vt:lpstr>
      <vt:lpstr>Summary</vt:lpstr>
      <vt:lpstr>Next Step</vt:lpstr>
      <vt:lpstr>THANK YOU!   Question?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</dc:title>
  <dc:creator>Spring Dai</dc:creator>
  <cp:lastModifiedBy>Spring Dai</cp:lastModifiedBy>
  <cp:revision>2</cp:revision>
  <dcterms:created xsi:type="dcterms:W3CDTF">2021-09-09T12:12:32Z</dcterms:created>
  <dcterms:modified xsi:type="dcterms:W3CDTF">2021-09-11T13:41:06Z</dcterms:modified>
</cp:coreProperties>
</file>