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708" r:id="rId3"/>
  </p:sldMasterIdLst>
  <p:notesMasterIdLst>
    <p:notesMasterId r:id="rId45"/>
  </p:notesMasterIdLst>
  <p:sldIdLst>
    <p:sldId id="341" r:id="rId4"/>
    <p:sldId id="1138" r:id="rId5"/>
    <p:sldId id="1023" r:id="rId6"/>
    <p:sldId id="1141" r:id="rId7"/>
    <p:sldId id="1052" r:id="rId8"/>
    <p:sldId id="1137" r:id="rId9"/>
    <p:sldId id="1132" r:id="rId10"/>
    <p:sldId id="1133" r:id="rId11"/>
    <p:sldId id="1140" r:id="rId12"/>
    <p:sldId id="1134" r:id="rId13"/>
    <p:sldId id="1051" r:id="rId14"/>
    <p:sldId id="1037" r:id="rId15"/>
    <p:sldId id="1038" r:id="rId16"/>
    <p:sldId id="1039" r:id="rId17"/>
    <p:sldId id="857" r:id="rId18"/>
    <p:sldId id="1017" r:id="rId19"/>
    <p:sldId id="1028" r:id="rId20"/>
    <p:sldId id="1040" r:id="rId21"/>
    <p:sldId id="1048" r:id="rId22"/>
    <p:sldId id="1041" r:id="rId23"/>
    <p:sldId id="1042" r:id="rId24"/>
    <p:sldId id="1043" r:id="rId25"/>
    <p:sldId id="1025" r:id="rId26"/>
    <p:sldId id="881" r:id="rId27"/>
    <p:sldId id="1047" r:id="rId28"/>
    <p:sldId id="525" r:id="rId29"/>
    <p:sldId id="867" r:id="rId30"/>
    <p:sldId id="1045" r:id="rId31"/>
    <p:sldId id="880" r:id="rId32"/>
    <p:sldId id="1050" r:id="rId33"/>
    <p:sldId id="870" r:id="rId34"/>
    <p:sldId id="871" r:id="rId35"/>
    <p:sldId id="724" r:id="rId36"/>
    <p:sldId id="1135" r:id="rId37"/>
    <p:sldId id="1044" r:id="rId38"/>
    <p:sldId id="1046" r:id="rId39"/>
    <p:sldId id="738" r:id="rId40"/>
    <p:sldId id="872" r:id="rId41"/>
    <p:sldId id="740" r:id="rId42"/>
    <p:sldId id="1136" r:id="rId43"/>
    <p:sldId id="902" r:id="rId44"/>
  </p:sldIdLst>
  <p:sldSz cx="9144000" cy="6858000" type="screen4x3"/>
  <p:notesSz cx="7010400" cy="9296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FF66FF"/>
    <a:srgbClr val="FF9379"/>
    <a:srgbClr val="FF3300"/>
    <a:srgbClr val="FFFF66"/>
    <a:srgbClr val="0085B4"/>
    <a:srgbClr val="CC66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86" autoAdjust="0"/>
    <p:restoredTop sz="95084" autoAdjust="0"/>
  </p:normalViewPr>
  <p:slideViewPr>
    <p:cSldViewPr snapToGrid="0">
      <p:cViewPr varScale="1">
        <p:scale>
          <a:sx n="106" d="100"/>
          <a:sy n="106" d="100"/>
        </p:scale>
        <p:origin x="1854" y="13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C4C5E46-321F-4660-8381-7222E6AB03AC}" type="datetimeFigureOut">
              <a:rPr lang="en-US" smtClean="0"/>
              <a:t>9/20/2024</a:t>
            </a:fld>
            <a:endParaRPr lang="en-US"/>
          </a:p>
        </p:txBody>
      </p:sp>
      <p:sp>
        <p:nvSpPr>
          <p:cNvPr id="4" name="Marcador de imagen de diapositiva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A4EFB10-5FB6-4422-BDB8-9382A69F3062}" type="slidenum">
              <a:rPr lang="en-US" smtClean="0"/>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Example</a:t>
            </a:r>
            <a:r>
              <a:rPr lang="es-CO" dirty="0"/>
              <a:t> </a:t>
            </a:r>
            <a:r>
              <a:rPr lang="es-CO" dirty="0" err="1"/>
              <a:t>of</a:t>
            </a:r>
            <a:r>
              <a:rPr lang="es-CO" dirty="0"/>
              <a:t> </a:t>
            </a:r>
            <a:r>
              <a:rPr lang="es-CO" dirty="0" err="1"/>
              <a:t>location</a:t>
            </a:r>
            <a:r>
              <a:rPr lang="es-CO" dirty="0"/>
              <a:t> </a:t>
            </a:r>
            <a:r>
              <a:rPr lang="es-CO" dirty="0" err="1"/>
              <a:t>order</a:t>
            </a:r>
            <a:endParaRPr lang="es-CO" dirty="0"/>
          </a:p>
          <a:p>
            <a:r>
              <a:rPr lang="es-CO" dirty="0"/>
              <a:t>In </a:t>
            </a:r>
            <a:r>
              <a:rPr lang="es-CO" dirty="0" err="1"/>
              <a:t>purple</a:t>
            </a:r>
            <a:r>
              <a:rPr lang="es-CO" dirty="0"/>
              <a:t> : </a:t>
            </a:r>
            <a:r>
              <a:rPr lang="es-CO" dirty="0" err="1"/>
              <a:t>we</a:t>
            </a:r>
            <a:r>
              <a:rPr lang="es-CO" dirty="0"/>
              <a:t> </a:t>
            </a:r>
            <a:r>
              <a:rPr lang="es-CO" dirty="0" err="1"/>
              <a:t>see</a:t>
            </a:r>
            <a:r>
              <a:rPr lang="es-CO" dirty="0"/>
              <a:t> </a:t>
            </a:r>
            <a:r>
              <a:rPr lang="es-CO" dirty="0" err="1"/>
              <a:t>prepositions</a:t>
            </a:r>
            <a:r>
              <a:rPr lang="es-CO" dirty="0"/>
              <a:t> </a:t>
            </a:r>
            <a:r>
              <a:rPr lang="es-CO" dirty="0" err="1"/>
              <a:t>of</a:t>
            </a:r>
            <a:r>
              <a:rPr lang="es-CO" dirty="0"/>
              <a:t> place (</a:t>
            </a:r>
            <a:r>
              <a:rPr lang="es-CO" dirty="0" err="1"/>
              <a:t>geographical</a:t>
            </a:r>
            <a:r>
              <a:rPr lang="es-CO" dirty="0"/>
              <a:t> order9</a:t>
            </a:r>
          </a:p>
          <a:p>
            <a:r>
              <a:rPr lang="es-CO" dirty="0"/>
              <a:t>In Green </a:t>
            </a:r>
            <a:r>
              <a:rPr lang="es-CO" dirty="0" err="1"/>
              <a:t>the</a:t>
            </a:r>
            <a:r>
              <a:rPr lang="es-CO" dirty="0"/>
              <a:t> </a:t>
            </a:r>
            <a:r>
              <a:rPr lang="es-CO" dirty="0" err="1"/>
              <a:t>details</a:t>
            </a:r>
            <a:r>
              <a:rPr lang="es-CO" dirty="0"/>
              <a:t>. </a:t>
            </a:r>
            <a:r>
              <a:rPr lang="es-CO" dirty="0" err="1"/>
              <a:t>That</a:t>
            </a:r>
            <a:r>
              <a:rPr lang="es-CO" dirty="0"/>
              <a:t> </a:t>
            </a:r>
            <a:r>
              <a:rPr lang="es-CO" dirty="0" err="1"/>
              <a:t>is</a:t>
            </a:r>
            <a:r>
              <a:rPr lang="es-CO" dirty="0"/>
              <a:t> </a:t>
            </a:r>
            <a:r>
              <a:rPr lang="es-CO" dirty="0" err="1"/>
              <a:t>why</a:t>
            </a:r>
            <a:r>
              <a:rPr lang="es-CO" dirty="0"/>
              <a:t> </a:t>
            </a:r>
            <a:r>
              <a:rPr lang="es-CO" dirty="0" err="1"/>
              <a:t>we</a:t>
            </a:r>
            <a:r>
              <a:rPr lang="es-CO" dirty="0"/>
              <a:t> </a:t>
            </a:r>
            <a:r>
              <a:rPr lang="es-CO" dirty="0" err="1"/>
              <a:t>have</a:t>
            </a:r>
            <a:r>
              <a:rPr lang="es-CO" dirty="0"/>
              <a:t> a </a:t>
            </a:r>
            <a:r>
              <a:rPr lang="es-CO" dirty="0" err="1"/>
              <a:t>lot</a:t>
            </a:r>
            <a:r>
              <a:rPr lang="es-CO" dirty="0"/>
              <a:t> </a:t>
            </a:r>
            <a:r>
              <a:rPr lang="es-CO" dirty="0" err="1"/>
              <a:t>of</a:t>
            </a:r>
            <a:r>
              <a:rPr lang="es-CO" dirty="0"/>
              <a:t> </a:t>
            </a:r>
            <a:r>
              <a:rPr lang="es-CO" dirty="0" err="1"/>
              <a:t>description</a:t>
            </a:r>
            <a:r>
              <a:rPr lang="es-CO" dirty="0"/>
              <a:t> </a:t>
            </a:r>
            <a:r>
              <a:rPr lang="es-CO" dirty="0" err="1"/>
              <a:t>with</a:t>
            </a:r>
            <a:r>
              <a:rPr lang="es-CO" dirty="0"/>
              <a:t> </a:t>
            </a:r>
            <a:r>
              <a:rPr lang="es-CO" dirty="0" err="1"/>
              <a:t>colors</a:t>
            </a:r>
            <a:r>
              <a:rPr lang="es-CO" dirty="0"/>
              <a:t>, </a:t>
            </a:r>
            <a:r>
              <a:rPr lang="es-CO" dirty="0" err="1"/>
              <a:t>sizes</a:t>
            </a:r>
            <a:r>
              <a:rPr lang="es-CO" dirty="0"/>
              <a:t>, </a:t>
            </a:r>
            <a:r>
              <a:rPr lang="es-CO" dirty="0" err="1"/>
              <a:t>impressions</a:t>
            </a:r>
            <a:r>
              <a:rPr lang="es-CO" dirty="0"/>
              <a:t>, </a:t>
            </a:r>
            <a:r>
              <a:rPr lang="es-CO" dirty="0" err="1"/>
              <a:t>shapes</a:t>
            </a:r>
            <a:r>
              <a:rPr lang="es-CO" dirty="0"/>
              <a:t>, </a:t>
            </a:r>
            <a:endParaRPr lang="en-US" dirty="0"/>
          </a:p>
        </p:txBody>
      </p:sp>
      <p:sp>
        <p:nvSpPr>
          <p:cNvPr id="4" name="Marcador de número de diapositiva 3"/>
          <p:cNvSpPr>
            <a:spLocks noGrp="1"/>
          </p:cNvSpPr>
          <p:nvPr>
            <p:ph type="sldNum" sz="quarter" idx="5"/>
          </p:nvPr>
        </p:nvSpPr>
        <p:spPr/>
        <p:txBody>
          <a:bodyPr/>
          <a:lstStyle/>
          <a:p>
            <a:fld id="{2A4EFB10-5FB6-4422-BDB8-9382A69F3062}" type="slidenum">
              <a:rPr lang="en-US" smtClean="0"/>
              <a:t>32</a:t>
            </a:fld>
            <a:endParaRPr lang="en-US"/>
          </a:p>
        </p:txBody>
      </p:sp>
    </p:spTree>
    <p:extLst>
      <p:ext uri="{BB962C8B-B14F-4D97-AF65-F5344CB8AC3E}">
        <p14:creationId xmlns:p14="http://schemas.microsoft.com/office/powerpoint/2010/main" val="204693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They</a:t>
            </a:r>
            <a:r>
              <a:rPr lang="es-CO" dirty="0"/>
              <a:t> can use </a:t>
            </a:r>
            <a:r>
              <a:rPr lang="es-CO" dirty="0" err="1"/>
              <a:t>this</a:t>
            </a:r>
            <a:r>
              <a:rPr lang="es-CO" dirty="0"/>
              <a:t> </a:t>
            </a:r>
            <a:r>
              <a:rPr lang="es-CO" dirty="0" err="1"/>
              <a:t>strategy</a:t>
            </a:r>
            <a:r>
              <a:rPr lang="es-CO" dirty="0"/>
              <a:t> </a:t>
            </a:r>
            <a:r>
              <a:rPr lang="es-CO" dirty="0" err="1"/>
              <a:t>to</a:t>
            </a:r>
            <a:r>
              <a:rPr lang="es-CO" dirty="0"/>
              <a:t> </a:t>
            </a:r>
            <a:r>
              <a:rPr lang="es-CO" dirty="0" err="1"/>
              <a:t>begin</a:t>
            </a:r>
            <a:r>
              <a:rPr lang="es-CO" dirty="0"/>
              <a:t> </a:t>
            </a:r>
            <a:r>
              <a:rPr lang="es-CO" dirty="0" err="1"/>
              <a:t>with</a:t>
            </a:r>
            <a:r>
              <a:rPr lang="es-CO" dirty="0"/>
              <a:t> </a:t>
            </a:r>
            <a:r>
              <a:rPr lang="es-CO" dirty="0" err="1"/>
              <a:t>preliminary</a:t>
            </a:r>
            <a:r>
              <a:rPr lang="es-CO" dirty="0"/>
              <a:t> ideas. </a:t>
            </a:r>
            <a:r>
              <a:rPr lang="es-CO" dirty="0" err="1"/>
              <a:t>They</a:t>
            </a:r>
            <a:r>
              <a:rPr lang="es-CO" dirty="0"/>
              <a:t> are </a:t>
            </a:r>
            <a:r>
              <a:rPr lang="es-CO" dirty="0" err="1"/>
              <a:t>also</a:t>
            </a:r>
            <a:r>
              <a:rPr lang="es-CO" dirty="0"/>
              <a:t> </a:t>
            </a:r>
            <a:r>
              <a:rPr lang="es-CO" dirty="0" err="1"/>
              <a:t>useful</a:t>
            </a:r>
            <a:r>
              <a:rPr lang="es-CO" dirty="0"/>
              <a:t> </a:t>
            </a:r>
            <a:r>
              <a:rPr lang="es-CO" dirty="0" err="1"/>
              <a:t>for</a:t>
            </a:r>
            <a:r>
              <a:rPr lang="es-CO" dirty="0"/>
              <a:t> </a:t>
            </a:r>
            <a:r>
              <a:rPr lang="es-CO" dirty="0" err="1"/>
              <a:t>identifying</a:t>
            </a:r>
            <a:r>
              <a:rPr lang="es-CO" dirty="0"/>
              <a:t> </a:t>
            </a:r>
            <a:r>
              <a:rPr lang="es-CO" dirty="0" err="1"/>
              <a:t>key</a:t>
            </a:r>
            <a:r>
              <a:rPr lang="es-CO" dirty="0"/>
              <a:t> </a:t>
            </a:r>
            <a:r>
              <a:rPr lang="es-CO" dirty="0" err="1"/>
              <a:t>vocabulary</a:t>
            </a:r>
            <a:r>
              <a:rPr lang="es-CO" dirty="0"/>
              <a:t> </a:t>
            </a:r>
            <a:r>
              <a:rPr lang="es-CO" dirty="0" err="1"/>
              <a:t>of</a:t>
            </a:r>
            <a:r>
              <a:rPr lang="es-CO" dirty="0"/>
              <a:t> a </a:t>
            </a:r>
            <a:r>
              <a:rPr lang="es-CO" dirty="0" err="1"/>
              <a:t>field</a:t>
            </a:r>
            <a:r>
              <a:rPr lang="es-CO" dirty="0"/>
              <a:t>. Ask </a:t>
            </a:r>
            <a:r>
              <a:rPr lang="es-CO" dirty="0" err="1"/>
              <a:t>students</a:t>
            </a:r>
            <a:r>
              <a:rPr lang="es-CO" dirty="0"/>
              <a:t>. </a:t>
            </a:r>
            <a:r>
              <a:rPr lang="es-CO" dirty="0" err="1"/>
              <a:t>What</a:t>
            </a:r>
            <a:r>
              <a:rPr lang="es-CO" dirty="0"/>
              <a:t> do </a:t>
            </a:r>
            <a:r>
              <a:rPr lang="es-CO" dirty="0" err="1"/>
              <a:t>you</a:t>
            </a:r>
            <a:r>
              <a:rPr lang="es-CO" dirty="0"/>
              <a:t> </a:t>
            </a:r>
            <a:r>
              <a:rPr lang="es-CO" dirty="0" err="1"/>
              <a:t>think</a:t>
            </a:r>
            <a:r>
              <a:rPr lang="es-CO" dirty="0"/>
              <a:t> </a:t>
            </a:r>
            <a:r>
              <a:rPr lang="es-CO" dirty="0" err="1"/>
              <a:t>the</a:t>
            </a:r>
            <a:r>
              <a:rPr lang="es-CO" dirty="0"/>
              <a:t> </a:t>
            </a:r>
            <a:r>
              <a:rPr lang="es-CO" dirty="0" err="1"/>
              <a:t>paragraph</a:t>
            </a:r>
            <a:r>
              <a:rPr lang="es-CO" dirty="0"/>
              <a:t> </a:t>
            </a:r>
            <a:r>
              <a:rPr lang="es-CO" dirty="0" err="1"/>
              <a:t>is</a:t>
            </a:r>
            <a:r>
              <a:rPr lang="es-CO" dirty="0"/>
              <a:t> </a:t>
            </a:r>
            <a:r>
              <a:rPr lang="es-CO" dirty="0" err="1"/>
              <a:t>about</a:t>
            </a:r>
            <a:r>
              <a:rPr lang="es-CO" dirty="0"/>
              <a:t>, </a:t>
            </a:r>
            <a:r>
              <a:rPr lang="es-CO" dirty="0" err="1"/>
              <a:t>who</a:t>
            </a:r>
            <a:r>
              <a:rPr lang="es-CO" dirty="0"/>
              <a:t> </a:t>
            </a:r>
            <a:r>
              <a:rPr lang="es-CO" dirty="0" err="1"/>
              <a:t>writes</a:t>
            </a:r>
            <a:r>
              <a:rPr lang="es-CO" dirty="0"/>
              <a:t> </a:t>
            </a:r>
            <a:r>
              <a:rPr lang="es-CO" dirty="0" err="1"/>
              <a:t>the</a:t>
            </a:r>
            <a:r>
              <a:rPr lang="es-CO" dirty="0"/>
              <a:t> </a:t>
            </a:r>
            <a:r>
              <a:rPr lang="es-CO" dirty="0" err="1"/>
              <a:t>paragraph</a:t>
            </a:r>
            <a:r>
              <a:rPr lang="es-CO" dirty="0"/>
              <a:t>? </a:t>
            </a:r>
            <a:r>
              <a:rPr lang="es-CO" dirty="0" err="1"/>
              <a:t>What</a:t>
            </a:r>
            <a:r>
              <a:rPr lang="es-CO" dirty="0"/>
              <a:t> </a:t>
            </a:r>
            <a:r>
              <a:rPr lang="es-CO" dirty="0" err="1"/>
              <a:t>kind</a:t>
            </a:r>
            <a:r>
              <a:rPr lang="es-CO" dirty="0"/>
              <a:t> </a:t>
            </a:r>
            <a:r>
              <a:rPr lang="es-CO" dirty="0" err="1"/>
              <a:t>of</a:t>
            </a:r>
            <a:r>
              <a:rPr lang="es-CO" dirty="0"/>
              <a:t> </a:t>
            </a:r>
            <a:r>
              <a:rPr lang="es-CO" dirty="0" err="1"/>
              <a:t>objects</a:t>
            </a:r>
            <a:r>
              <a:rPr lang="es-CO" dirty="0"/>
              <a:t> </a:t>
            </a:r>
            <a:r>
              <a:rPr lang="es-CO" dirty="0" err="1"/>
              <a:t>or</a:t>
            </a:r>
            <a:r>
              <a:rPr lang="es-CO" dirty="0"/>
              <a:t> </a:t>
            </a:r>
            <a:r>
              <a:rPr lang="es-CO" dirty="0" err="1"/>
              <a:t>aspects</a:t>
            </a:r>
            <a:r>
              <a:rPr lang="es-CO" dirty="0"/>
              <a:t> Will </a:t>
            </a:r>
            <a:r>
              <a:rPr lang="es-CO" dirty="0" err="1"/>
              <a:t>the</a:t>
            </a:r>
            <a:r>
              <a:rPr lang="es-CO" dirty="0"/>
              <a:t> </a:t>
            </a:r>
            <a:r>
              <a:rPr lang="es-CO" dirty="0" err="1"/>
              <a:t>author</a:t>
            </a:r>
            <a:r>
              <a:rPr lang="es-CO" dirty="0"/>
              <a:t> describe?</a:t>
            </a:r>
            <a:endParaRPr lang="en-US" dirty="0"/>
          </a:p>
        </p:txBody>
      </p:sp>
      <p:sp>
        <p:nvSpPr>
          <p:cNvPr id="4" name="Marcador de número de diapositiva 3"/>
          <p:cNvSpPr>
            <a:spLocks noGrp="1"/>
          </p:cNvSpPr>
          <p:nvPr>
            <p:ph type="sldNum" sz="quarter" idx="5"/>
          </p:nvPr>
        </p:nvSpPr>
        <p:spPr/>
        <p:txBody>
          <a:bodyPr/>
          <a:lstStyle/>
          <a:p>
            <a:fld id="{2A4EFB10-5FB6-4422-BDB8-9382A69F3062}" type="slidenum">
              <a:rPr lang="en-US" smtClean="0"/>
              <a:t>34</a:t>
            </a:fld>
            <a:endParaRPr lang="en-US"/>
          </a:p>
        </p:txBody>
      </p:sp>
    </p:spTree>
    <p:extLst>
      <p:ext uri="{BB962C8B-B14F-4D97-AF65-F5344CB8AC3E}">
        <p14:creationId xmlns:p14="http://schemas.microsoft.com/office/powerpoint/2010/main" val="83394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err="1"/>
              <a:t>There</a:t>
            </a:r>
            <a:r>
              <a:rPr lang="es-CO" dirty="0"/>
              <a:t> are </a:t>
            </a:r>
            <a:r>
              <a:rPr lang="es-CO" dirty="0" err="1"/>
              <a:t>some</a:t>
            </a:r>
            <a:r>
              <a:rPr lang="es-CO" dirty="0"/>
              <a:t> </a:t>
            </a:r>
            <a:r>
              <a:rPr lang="es-CO" dirty="0" err="1"/>
              <a:t>preposition</a:t>
            </a:r>
            <a:r>
              <a:rPr lang="es-CO" dirty="0"/>
              <a:t> </a:t>
            </a:r>
            <a:r>
              <a:rPr lang="es-CO" dirty="0" err="1"/>
              <a:t>of</a:t>
            </a:r>
            <a:r>
              <a:rPr lang="es-CO" dirty="0"/>
              <a:t> place </a:t>
            </a:r>
            <a:r>
              <a:rPr lang="es-CO" dirty="0" err="1"/>
              <a:t>but</a:t>
            </a:r>
            <a:r>
              <a:rPr lang="es-CO" dirty="0"/>
              <a:t> </a:t>
            </a:r>
            <a:r>
              <a:rPr lang="es-CO" dirty="0" err="1"/>
              <a:t>they</a:t>
            </a:r>
            <a:r>
              <a:rPr lang="es-CO" dirty="0"/>
              <a:t> are </a:t>
            </a:r>
            <a:r>
              <a:rPr lang="es-CO" dirty="0" err="1"/>
              <a:t>not</a:t>
            </a:r>
            <a:r>
              <a:rPr lang="es-CO" dirty="0"/>
              <a:t> </a:t>
            </a:r>
            <a:r>
              <a:rPr lang="es-CO" dirty="0" err="1"/>
              <a:t>giving</a:t>
            </a:r>
            <a:r>
              <a:rPr lang="es-CO" dirty="0"/>
              <a:t> </a:t>
            </a:r>
            <a:r>
              <a:rPr lang="es-CO" dirty="0" err="1"/>
              <a:t>the</a:t>
            </a:r>
            <a:r>
              <a:rPr lang="es-CO" dirty="0"/>
              <a:t> </a:t>
            </a:r>
            <a:r>
              <a:rPr lang="es-CO" dirty="0" err="1"/>
              <a:t>reader</a:t>
            </a:r>
            <a:r>
              <a:rPr lang="es-CO" dirty="0"/>
              <a:t> </a:t>
            </a:r>
            <a:r>
              <a:rPr lang="es-CO" dirty="0" err="1"/>
              <a:t>the</a:t>
            </a:r>
            <a:r>
              <a:rPr lang="es-CO" dirty="0"/>
              <a:t> </a:t>
            </a:r>
            <a:r>
              <a:rPr lang="es-CO" dirty="0" err="1"/>
              <a:t>organiztion</a:t>
            </a:r>
            <a:r>
              <a:rPr lang="es-CO" dirty="0"/>
              <a:t> </a:t>
            </a:r>
            <a:r>
              <a:rPr lang="es-CO" dirty="0" err="1"/>
              <a:t>of</a:t>
            </a:r>
            <a:r>
              <a:rPr lang="es-CO" dirty="0"/>
              <a:t> </a:t>
            </a:r>
            <a:r>
              <a:rPr lang="es-CO" dirty="0" err="1"/>
              <a:t>the</a:t>
            </a:r>
            <a:r>
              <a:rPr lang="es-CO" dirty="0"/>
              <a:t> </a:t>
            </a:r>
            <a:r>
              <a:rPr lang="es-CO" dirty="0" err="1"/>
              <a:t>text</a:t>
            </a:r>
            <a:r>
              <a:rPr lang="es-CO" dirty="0"/>
              <a:t>. </a:t>
            </a:r>
            <a:r>
              <a:rPr lang="es-CO" dirty="0" err="1"/>
              <a:t>Instead</a:t>
            </a:r>
            <a:r>
              <a:rPr lang="es-CO" dirty="0"/>
              <a:t>, </a:t>
            </a:r>
            <a:r>
              <a:rPr lang="es-CO" dirty="0" err="1"/>
              <a:t>the</a:t>
            </a:r>
            <a:r>
              <a:rPr lang="es-CO" dirty="0"/>
              <a:t> </a:t>
            </a:r>
            <a:r>
              <a:rPr lang="es-CO" dirty="0" err="1"/>
              <a:t>paragraph</a:t>
            </a:r>
            <a:r>
              <a:rPr lang="es-CO" dirty="0"/>
              <a:t> </a:t>
            </a:r>
            <a:r>
              <a:rPr lang="es-CO" dirty="0" err="1"/>
              <a:t>is</a:t>
            </a:r>
            <a:r>
              <a:rPr lang="es-CO" dirty="0"/>
              <a:t> </a:t>
            </a:r>
            <a:r>
              <a:rPr lang="es-CO" dirty="0" err="1"/>
              <a:t>organized</a:t>
            </a:r>
            <a:r>
              <a:rPr lang="es-CO" dirty="0"/>
              <a:t> </a:t>
            </a:r>
            <a:r>
              <a:rPr lang="es-CO" dirty="0" err="1"/>
              <a:t>by</a:t>
            </a:r>
            <a:r>
              <a:rPr lang="es-CO" dirty="0"/>
              <a:t> </a:t>
            </a:r>
            <a:r>
              <a:rPr lang="es-CO" dirty="0" err="1"/>
              <a:t>describing</a:t>
            </a:r>
            <a:r>
              <a:rPr lang="es-CO" dirty="0"/>
              <a:t> </a:t>
            </a:r>
            <a:r>
              <a:rPr lang="es-CO" dirty="0" err="1"/>
              <a:t>details</a:t>
            </a:r>
            <a:r>
              <a:rPr lang="es-CO" dirty="0"/>
              <a:t> in </a:t>
            </a:r>
            <a:r>
              <a:rPr lang="es-CO" dirty="0" err="1"/>
              <a:t>the</a:t>
            </a:r>
            <a:r>
              <a:rPr lang="es-CO" dirty="0"/>
              <a:t> </a:t>
            </a:r>
            <a:r>
              <a:rPr lang="es-CO" dirty="0" err="1"/>
              <a:t>picture</a:t>
            </a:r>
            <a:r>
              <a:rPr lang="es-CO" dirty="0"/>
              <a:t>: Here </a:t>
            </a:r>
            <a:r>
              <a:rPr lang="es-CO" dirty="0" err="1"/>
              <a:t>we</a:t>
            </a:r>
            <a:r>
              <a:rPr lang="es-CO" dirty="0"/>
              <a:t> </a:t>
            </a:r>
            <a:r>
              <a:rPr lang="es-CO" dirty="0" err="1"/>
              <a:t>could</a:t>
            </a:r>
            <a:r>
              <a:rPr lang="es-CO" dirty="0"/>
              <a:t> </a:t>
            </a:r>
            <a:r>
              <a:rPr lang="es-CO" dirty="0" err="1"/>
              <a:t>see</a:t>
            </a:r>
            <a:r>
              <a:rPr lang="es-CO" dirty="0"/>
              <a:t> </a:t>
            </a:r>
            <a:r>
              <a:rPr lang="es-CO" dirty="0" err="1"/>
              <a:t>some</a:t>
            </a:r>
            <a:r>
              <a:rPr lang="es-CO" dirty="0"/>
              <a:t> </a:t>
            </a:r>
            <a:r>
              <a:rPr lang="es-CO" dirty="0" err="1"/>
              <a:t>Chronological</a:t>
            </a:r>
            <a:r>
              <a:rPr lang="es-CO" dirty="0"/>
              <a:t> </a:t>
            </a:r>
            <a:r>
              <a:rPr lang="es-CO" dirty="0" err="1"/>
              <a:t>order</a:t>
            </a:r>
            <a:r>
              <a:rPr lang="es-CO" dirty="0"/>
              <a:t> </a:t>
            </a:r>
            <a:r>
              <a:rPr lang="es-CO" dirty="0" err="1"/>
              <a:t>transitions</a:t>
            </a:r>
            <a:r>
              <a:rPr lang="es-CO" dirty="0"/>
              <a:t> </a:t>
            </a:r>
            <a:r>
              <a:rPr lang="es-CO" dirty="0" err="1"/>
              <a:t>to</a:t>
            </a:r>
            <a:r>
              <a:rPr lang="es-CO" dirty="0"/>
              <a:t> </a:t>
            </a:r>
            <a:r>
              <a:rPr lang="es-CO" dirty="0" err="1"/>
              <a:t>organize</a:t>
            </a:r>
            <a:r>
              <a:rPr lang="es-CO" dirty="0"/>
              <a:t> </a:t>
            </a:r>
            <a:r>
              <a:rPr lang="es-CO" dirty="0" err="1"/>
              <a:t>the</a:t>
            </a:r>
            <a:r>
              <a:rPr lang="es-CO" dirty="0"/>
              <a:t> </a:t>
            </a:r>
            <a:r>
              <a:rPr lang="es-CO" dirty="0" err="1"/>
              <a:t>description</a:t>
            </a:r>
            <a:r>
              <a:rPr lang="es-CO" dirty="0"/>
              <a:t> </a:t>
            </a:r>
            <a:r>
              <a:rPr lang="es-CO" dirty="0" err="1"/>
              <a:t>of</a:t>
            </a:r>
            <a:r>
              <a:rPr lang="es-CO" dirty="0"/>
              <a:t> </a:t>
            </a:r>
            <a:r>
              <a:rPr lang="es-CO" dirty="0" err="1"/>
              <a:t>the</a:t>
            </a:r>
            <a:r>
              <a:rPr lang="es-CO" dirty="0"/>
              <a:t> </a:t>
            </a:r>
            <a:r>
              <a:rPr lang="es-CO" dirty="0" err="1"/>
              <a:t>events</a:t>
            </a:r>
            <a:r>
              <a:rPr lang="es-CO"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err="1"/>
              <a:t>The</a:t>
            </a:r>
            <a:r>
              <a:rPr lang="es-CO" dirty="0"/>
              <a:t> </a:t>
            </a:r>
            <a:r>
              <a:rPr lang="es-CO" dirty="0" err="1"/>
              <a:t>vocabulary</a:t>
            </a:r>
            <a:r>
              <a:rPr lang="es-CO" dirty="0"/>
              <a:t> in </a:t>
            </a:r>
            <a:r>
              <a:rPr lang="es-CO" dirty="0" err="1"/>
              <a:t>highlighted</a:t>
            </a:r>
            <a:r>
              <a:rPr lang="es-CO" dirty="0"/>
              <a:t> in </a:t>
            </a:r>
            <a:r>
              <a:rPr lang="es-CO" dirty="0" err="1"/>
              <a:t>the</a:t>
            </a:r>
            <a:r>
              <a:rPr lang="es-CO" dirty="0"/>
              <a:t> </a:t>
            </a:r>
            <a:r>
              <a:rPr lang="es-CO" dirty="0" err="1"/>
              <a:t>next</a:t>
            </a:r>
            <a:r>
              <a:rPr lang="es-CO" dirty="0"/>
              <a:t> </a:t>
            </a:r>
            <a:r>
              <a:rPr lang="es-CO" dirty="0" err="1"/>
              <a:t>slide</a:t>
            </a:r>
            <a:r>
              <a:rPr lang="es-CO" dirty="0"/>
              <a:t>. </a:t>
            </a:r>
            <a:endParaRPr lang="en-US" dirty="0"/>
          </a:p>
          <a:p>
            <a:endParaRPr lang="en-US" dirty="0"/>
          </a:p>
        </p:txBody>
      </p:sp>
      <p:sp>
        <p:nvSpPr>
          <p:cNvPr id="4" name="Marcador de número de diapositiva 3"/>
          <p:cNvSpPr>
            <a:spLocks noGrp="1"/>
          </p:cNvSpPr>
          <p:nvPr>
            <p:ph type="sldNum" sz="quarter" idx="5"/>
          </p:nvPr>
        </p:nvSpPr>
        <p:spPr/>
        <p:txBody>
          <a:bodyPr/>
          <a:lstStyle/>
          <a:p>
            <a:fld id="{2A4EFB10-5FB6-4422-BDB8-9382A69F3062}" type="slidenum">
              <a:rPr lang="en-US" smtClean="0"/>
              <a:t>35</a:t>
            </a:fld>
            <a:endParaRPr lang="en-US"/>
          </a:p>
        </p:txBody>
      </p:sp>
    </p:spTree>
    <p:extLst>
      <p:ext uri="{BB962C8B-B14F-4D97-AF65-F5344CB8AC3E}">
        <p14:creationId xmlns:p14="http://schemas.microsoft.com/office/powerpoint/2010/main" val="51298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There</a:t>
            </a:r>
            <a:r>
              <a:rPr lang="es-CO" dirty="0"/>
              <a:t> are </a:t>
            </a:r>
            <a:r>
              <a:rPr lang="es-CO" dirty="0" err="1"/>
              <a:t>some</a:t>
            </a:r>
            <a:r>
              <a:rPr lang="es-CO" dirty="0"/>
              <a:t> </a:t>
            </a:r>
            <a:r>
              <a:rPr lang="es-CO" dirty="0" err="1"/>
              <a:t>preposition</a:t>
            </a:r>
            <a:r>
              <a:rPr lang="es-CO" dirty="0"/>
              <a:t> </a:t>
            </a:r>
            <a:r>
              <a:rPr lang="es-CO" dirty="0" err="1"/>
              <a:t>of</a:t>
            </a:r>
            <a:r>
              <a:rPr lang="es-CO" dirty="0"/>
              <a:t> place </a:t>
            </a:r>
            <a:r>
              <a:rPr lang="es-CO" dirty="0" err="1"/>
              <a:t>but</a:t>
            </a:r>
            <a:r>
              <a:rPr lang="es-CO" dirty="0"/>
              <a:t> </a:t>
            </a:r>
            <a:r>
              <a:rPr lang="es-CO" dirty="0" err="1"/>
              <a:t>they</a:t>
            </a:r>
            <a:r>
              <a:rPr lang="es-CO" dirty="0"/>
              <a:t> are </a:t>
            </a:r>
            <a:r>
              <a:rPr lang="es-CO" dirty="0" err="1"/>
              <a:t>not</a:t>
            </a:r>
            <a:r>
              <a:rPr lang="es-CO" dirty="0"/>
              <a:t> </a:t>
            </a:r>
            <a:r>
              <a:rPr lang="es-CO" dirty="0" err="1"/>
              <a:t>giving</a:t>
            </a:r>
            <a:r>
              <a:rPr lang="es-CO" dirty="0"/>
              <a:t> </a:t>
            </a:r>
            <a:r>
              <a:rPr lang="es-CO" dirty="0" err="1"/>
              <a:t>the</a:t>
            </a:r>
            <a:r>
              <a:rPr lang="es-CO" dirty="0"/>
              <a:t> </a:t>
            </a:r>
            <a:r>
              <a:rPr lang="es-CO" dirty="0" err="1"/>
              <a:t>reader</a:t>
            </a:r>
            <a:r>
              <a:rPr lang="es-CO" dirty="0"/>
              <a:t> </a:t>
            </a:r>
            <a:r>
              <a:rPr lang="es-CO" dirty="0" err="1"/>
              <a:t>the</a:t>
            </a:r>
            <a:r>
              <a:rPr lang="es-CO" dirty="0"/>
              <a:t> </a:t>
            </a:r>
            <a:r>
              <a:rPr lang="es-CO" dirty="0" err="1"/>
              <a:t>organiztion</a:t>
            </a:r>
            <a:r>
              <a:rPr lang="es-CO" dirty="0"/>
              <a:t> </a:t>
            </a:r>
            <a:r>
              <a:rPr lang="es-CO" dirty="0" err="1"/>
              <a:t>of</a:t>
            </a:r>
            <a:r>
              <a:rPr lang="es-CO" dirty="0"/>
              <a:t> </a:t>
            </a:r>
            <a:r>
              <a:rPr lang="es-CO" dirty="0" err="1"/>
              <a:t>the</a:t>
            </a:r>
            <a:r>
              <a:rPr lang="es-CO" dirty="0"/>
              <a:t> </a:t>
            </a:r>
            <a:r>
              <a:rPr lang="es-CO" dirty="0" err="1"/>
              <a:t>text</a:t>
            </a:r>
            <a:r>
              <a:rPr lang="es-CO" dirty="0"/>
              <a:t>. </a:t>
            </a:r>
            <a:r>
              <a:rPr lang="es-CO" dirty="0" err="1"/>
              <a:t>Instead</a:t>
            </a:r>
            <a:r>
              <a:rPr lang="es-CO" dirty="0"/>
              <a:t>, </a:t>
            </a:r>
            <a:r>
              <a:rPr lang="es-CO" dirty="0" err="1"/>
              <a:t>the</a:t>
            </a:r>
            <a:r>
              <a:rPr lang="es-CO" dirty="0"/>
              <a:t> </a:t>
            </a:r>
            <a:r>
              <a:rPr lang="es-CO" dirty="0" err="1"/>
              <a:t>paragraph</a:t>
            </a:r>
            <a:r>
              <a:rPr lang="es-CO" dirty="0"/>
              <a:t> </a:t>
            </a:r>
            <a:r>
              <a:rPr lang="es-CO" dirty="0" err="1"/>
              <a:t>is</a:t>
            </a:r>
            <a:r>
              <a:rPr lang="es-CO" dirty="0"/>
              <a:t> </a:t>
            </a:r>
            <a:r>
              <a:rPr lang="es-CO" dirty="0" err="1"/>
              <a:t>organized</a:t>
            </a:r>
            <a:r>
              <a:rPr lang="es-CO" dirty="0"/>
              <a:t> </a:t>
            </a:r>
            <a:r>
              <a:rPr lang="es-CO" dirty="0" err="1"/>
              <a:t>by</a:t>
            </a:r>
            <a:r>
              <a:rPr lang="es-CO" dirty="0"/>
              <a:t> </a:t>
            </a:r>
            <a:r>
              <a:rPr lang="es-CO" dirty="0" err="1"/>
              <a:t>describing</a:t>
            </a:r>
            <a:r>
              <a:rPr lang="es-CO" dirty="0"/>
              <a:t> </a:t>
            </a:r>
            <a:r>
              <a:rPr lang="es-CO" dirty="0" err="1"/>
              <a:t>details</a:t>
            </a:r>
            <a:r>
              <a:rPr lang="es-CO" dirty="0"/>
              <a:t> in </a:t>
            </a:r>
            <a:r>
              <a:rPr lang="es-CO" dirty="0" err="1"/>
              <a:t>the</a:t>
            </a:r>
            <a:r>
              <a:rPr lang="es-CO" dirty="0"/>
              <a:t> </a:t>
            </a:r>
            <a:r>
              <a:rPr lang="es-CO" dirty="0" err="1"/>
              <a:t>picture</a:t>
            </a:r>
            <a:r>
              <a:rPr lang="es-CO" dirty="0"/>
              <a:t>: Here </a:t>
            </a:r>
            <a:r>
              <a:rPr lang="es-CO" dirty="0" err="1"/>
              <a:t>we</a:t>
            </a:r>
            <a:r>
              <a:rPr lang="es-CO" dirty="0"/>
              <a:t> </a:t>
            </a:r>
            <a:r>
              <a:rPr lang="es-CO" dirty="0" err="1"/>
              <a:t>could</a:t>
            </a:r>
            <a:r>
              <a:rPr lang="es-CO" dirty="0"/>
              <a:t> </a:t>
            </a:r>
            <a:r>
              <a:rPr lang="es-CO" dirty="0" err="1"/>
              <a:t>see</a:t>
            </a:r>
            <a:r>
              <a:rPr lang="es-CO" dirty="0"/>
              <a:t> </a:t>
            </a:r>
            <a:r>
              <a:rPr lang="es-CO" dirty="0" err="1"/>
              <a:t>some</a:t>
            </a:r>
            <a:r>
              <a:rPr lang="es-CO" dirty="0"/>
              <a:t> </a:t>
            </a:r>
            <a:r>
              <a:rPr lang="es-CO" dirty="0" err="1"/>
              <a:t>Chronological</a:t>
            </a:r>
            <a:r>
              <a:rPr lang="es-CO" dirty="0"/>
              <a:t> </a:t>
            </a:r>
            <a:r>
              <a:rPr lang="es-CO" dirty="0" err="1"/>
              <a:t>order</a:t>
            </a:r>
            <a:r>
              <a:rPr lang="es-CO" dirty="0"/>
              <a:t> </a:t>
            </a:r>
            <a:r>
              <a:rPr lang="es-CO" dirty="0" err="1"/>
              <a:t>transitions</a:t>
            </a:r>
            <a:r>
              <a:rPr lang="es-CO" dirty="0"/>
              <a:t> </a:t>
            </a:r>
            <a:r>
              <a:rPr lang="es-CO" dirty="0" err="1"/>
              <a:t>to</a:t>
            </a:r>
            <a:r>
              <a:rPr lang="es-CO" dirty="0"/>
              <a:t> </a:t>
            </a:r>
            <a:r>
              <a:rPr lang="es-CO" dirty="0" err="1"/>
              <a:t>organize</a:t>
            </a:r>
            <a:r>
              <a:rPr lang="es-CO" dirty="0"/>
              <a:t> </a:t>
            </a:r>
            <a:r>
              <a:rPr lang="es-CO" dirty="0" err="1"/>
              <a:t>the</a:t>
            </a:r>
            <a:r>
              <a:rPr lang="es-CO" dirty="0"/>
              <a:t> </a:t>
            </a:r>
            <a:r>
              <a:rPr lang="es-CO" dirty="0" err="1"/>
              <a:t>description</a:t>
            </a:r>
            <a:r>
              <a:rPr lang="es-CO" dirty="0"/>
              <a:t> </a:t>
            </a:r>
            <a:r>
              <a:rPr lang="es-CO" dirty="0" err="1"/>
              <a:t>of</a:t>
            </a:r>
            <a:r>
              <a:rPr lang="es-CO" dirty="0"/>
              <a:t> </a:t>
            </a:r>
            <a:r>
              <a:rPr lang="es-CO" dirty="0" err="1"/>
              <a:t>the</a:t>
            </a:r>
            <a:r>
              <a:rPr lang="es-CO" dirty="0"/>
              <a:t> </a:t>
            </a:r>
            <a:r>
              <a:rPr lang="es-CO" dirty="0" err="1"/>
              <a:t>events</a:t>
            </a:r>
            <a:r>
              <a:rPr lang="es-CO" dirty="0"/>
              <a:t>. </a:t>
            </a:r>
            <a:endParaRPr lang="en-US" dirty="0"/>
          </a:p>
        </p:txBody>
      </p:sp>
      <p:sp>
        <p:nvSpPr>
          <p:cNvPr id="4" name="Marcador de número de diapositiva 3"/>
          <p:cNvSpPr>
            <a:spLocks noGrp="1"/>
          </p:cNvSpPr>
          <p:nvPr>
            <p:ph type="sldNum" sz="quarter" idx="5"/>
          </p:nvPr>
        </p:nvSpPr>
        <p:spPr/>
        <p:txBody>
          <a:bodyPr/>
          <a:lstStyle/>
          <a:p>
            <a:fld id="{2A4EFB10-5FB6-4422-BDB8-9382A69F3062}" type="slidenum">
              <a:rPr lang="en-US" smtClean="0"/>
              <a:t>36</a:t>
            </a:fld>
            <a:endParaRPr lang="en-US"/>
          </a:p>
        </p:txBody>
      </p:sp>
    </p:spTree>
    <p:extLst>
      <p:ext uri="{BB962C8B-B14F-4D97-AF65-F5344CB8AC3E}">
        <p14:creationId xmlns:p14="http://schemas.microsoft.com/office/powerpoint/2010/main" val="1632108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C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409388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3702552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2916556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lvl1pPr>
              <a:defRPr/>
            </a:lvl1pPr>
          </a:lstStyle>
          <a:p>
            <a:endParaRPr lang="es-ES" altLang="es-CO"/>
          </a:p>
        </p:txBody>
      </p:sp>
      <p:sp>
        <p:nvSpPr>
          <p:cNvPr id="5" name="Marcador de pie de página 4"/>
          <p:cNvSpPr>
            <a:spLocks noGrp="1"/>
          </p:cNvSpPr>
          <p:nvPr>
            <p:ph type="ftr" sz="quarter" idx="11"/>
          </p:nvPr>
        </p:nvSpPr>
        <p:spPr/>
        <p:txBody>
          <a:bodyPr/>
          <a:lstStyle>
            <a:lvl1pPr>
              <a:defRPr/>
            </a:lvl1pPr>
          </a:lstStyle>
          <a:p>
            <a:endParaRPr lang="es-ES" altLang="es-CO"/>
          </a:p>
        </p:txBody>
      </p:sp>
      <p:sp>
        <p:nvSpPr>
          <p:cNvPr id="6" name="Marcador de número de diapositiva 5"/>
          <p:cNvSpPr>
            <a:spLocks noGrp="1"/>
          </p:cNvSpPr>
          <p:nvPr>
            <p:ph type="sldNum" sz="quarter" idx="12"/>
          </p:nvPr>
        </p:nvSpPr>
        <p:spPr/>
        <p:txBody>
          <a:bodyPr/>
          <a:lstStyle>
            <a:lvl1pPr>
              <a:defRPr/>
            </a:lvl1pPr>
          </a:lstStyle>
          <a:p>
            <a:fld id="{6E26E96C-1AD6-448E-92E4-2BE06E42FBBA}" type="slidenum">
              <a:rPr lang="es-ES" altLang="es-CO"/>
              <a:pPr/>
              <a:t>‹Nº›</a:t>
            </a:fld>
            <a:endParaRPr lang="es-ES" altLang="es-CO"/>
          </a:p>
        </p:txBody>
      </p:sp>
    </p:spTree>
    <p:extLst>
      <p:ext uri="{BB962C8B-B14F-4D97-AF65-F5344CB8AC3E}">
        <p14:creationId xmlns:p14="http://schemas.microsoft.com/office/powerpoint/2010/main" val="1604255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endParaRPr lang="es-ES" altLang="es-CO"/>
          </a:p>
        </p:txBody>
      </p:sp>
      <p:sp>
        <p:nvSpPr>
          <p:cNvPr id="5" name="Marcador de pie de página 4"/>
          <p:cNvSpPr>
            <a:spLocks noGrp="1"/>
          </p:cNvSpPr>
          <p:nvPr>
            <p:ph type="ftr" sz="quarter" idx="11"/>
          </p:nvPr>
        </p:nvSpPr>
        <p:spPr/>
        <p:txBody>
          <a:bodyPr/>
          <a:lstStyle>
            <a:lvl1pPr>
              <a:defRPr/>
            </a:lvl1pPr>
          </a:lstStyle>
          <a:p>
            <a:endParaRPr lang="es-ES" altLang="es-CO"/>
          </a:p>
        </p:txBody>
      </p:sp>
      <p:sp>
        <p:nvSpPr>
          <p:cNvPr id="6" name="Marcador de número de diapositiva 5"/>
          <p:cNvSpPr>
            <a:spLocks noGrp="1"/>
          </p:cNvSpPr>
          <p:nvPr>
            <p:ph type="sldNum" sz="quarter" idx="12"/>
          </p:nvPr>
        </p:nvSpPr>
        <p:spPr/>
        <p:txBody>
          <a:bodyPr/>
          <a:lstStyle>
            <a:lvl1pPr>
              <a:defRPr/>
            </a:lvl1pPr>
          </a:lstStyle>
          <a:p>
            <a:fld id="{D4920113-33B4-4519-ACD2-E65EBC97848F}" type="slidenum">
              <a:rPr lang="es-ES" altLang="es-CO"/>
              <a:pPr/>
              <a:t>‹Nº›</a:t>
            </a:fld>
            <a:endParaRPr lang="es-ES" altLang="es-CO"/>
          </a:p>
        </p:txBody>
      </p:sp>
    </p:spTree>
    <p:extLst>
      <p:ext uri="{BB962C8B-B14F-4D97-AF65-F5344CB8AC3E}">
        <p14:creationId xmlns:p14="http://schemas.microsoft.com/office/powerpoint/2010/main" val="256553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endParaRPr lang="es-ES" altLang="es-CO"/>
          </a:p>
        </p:txBody>
      </p:sp>
      <p:sp>
        <p:nvSpPr>
          <p:cNvPr id="5" name="Marcador de pie de página 4"/>
          <p:cNvSpPr>
            <a:spLocks noGrp="1"/>
          </p:cNvSpPr>
          <p:nvPr>
            <p:ph type="ftr" sz="quarter" idx="11"/>
          </p:nvPr>
        </p:nvSpPr>
        <p:spPr/>
        <p:txBody>
          <a:bodyPr/>
          <a:lstStyle>
            <a:lvl1pPr>
              <a:defRPr/>
            </a:lvl1pPr>
          </a:lstStyle>
          <a:p>
            <a:endParaRPr lang="es-ES" altLang="es-CO"/>
          </a:p>
        </p:txBody>
      </p:sp>
      <p:sp>
        <p:nvSpPr>
          <p:cNvPr id="6" name="Marcador de número de diapositiva 5"/>
          <p:cNvSpPr>
            <a:spLocks noGrp="1"/>
          </p:cNvSpPr>
          <p:nvPr>
            <p:ph type="sldNum" sz="quarter" idx="12"/>
          </p:nvPr>
        </p:nvSpPr>
        <p:spPr/>
        <p:txBody>
          <a:bodyPr/>
          <a:lstStyle>
            <a:lvl1pPr>
              <a:defRPr/>
            </a:lvl1pPr>
          </a:lstStyle>
          <a:p>
            <a:fld id="{89C01ABD-608F-45F0-B552-0483D4AFFE2E}" type="slidenum">
              <a:rPr lang="es-ES" altLang="es-CO"/>
              <a:pPr/>
              <a:t>‹Nº›</a:t>
            </a:fld>
            <a:endParaRPr lang="es-ES" altLang="es-CO"/>
          </a:p>
        </p:txBody>
      </p:sp>
    </p:spTree>
    <p:extLst>
      <p:ext uri="{BB962C8B-B14F-4D97-AF65-F5344CB8AC3E}">
        <p14:creationId xmlns:p14="http://schemas.microsoft.com/office/powerpoint/2010/main" val="339327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457200" y="1600200"/>
            <a:ext cx="4038600" cy="45259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4648200" y="1600200"/>
            <a:ext cx="4038600" cy="452596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lvl1pPr>
              <a:defRPr/>
            </a:lvl1pPr>
          </a:lstStyle>
          <a:p>
            <a:endParaRPr lang="es-ES" altLang="es-CO"/>
          </a:p>
        </p:txBody>
      </p:sp>
      <p:sp>
        <p:nvSpPr>
          <p:cNvPr id="6" name="Marcador de pie de página 5"/>
          <p:cNvSpPr>
            <a:spLocks noGrp="1"/>
          </p:cNvSpPr>
          <p:nvPr>
            <p:ph type="ftr" sz="quarter" idx="11"/>
          </p:nvPr>
        </p:nvSpPr>
        <p:spPr/>
        <p:txBody>
          <a:bodyPr/>
          <a:lstStyle>
            <a:lvl1pPr>
              <a:defRPr/>
            </a:lvl1pPr>
          </a:lstStyle>
          <a:p>
            <a:endParaRPr lang="es-ES" altLang="es-CO"/>
          </a:p>
        </p:txBody>
      </p:sp>
      <p:sp>
        <p:nvSpPr>
          <p:cNvPr id="7" name="Marcador de número de diapositiva 6"/>
          <p:cNvSpPr>
            <a:spLocks noGrp="1"/>
          </p:cNvSpPr>
          <p:nvPr>
            <p:ph type="sldNum" sz="quarter" idx="12"/>
          </p:nvPr>
        </p:nvSpPr>
        <p:spPr/>
        <p:txBody>
          <a:bodyPr/>
          <a:lstStyle>
            <a:lvl1pPr>
              <a:defRPr/>
            </a:lvl1pPr>
          </a:lstStyle>
          <a:p>
            <a:fld id="{7DFEB8A6-0D41-41B6-9132-C4F47551725D}" type="slidenum">
              <a:rPr lang="es-ES" altLang="es-CO"/>
              <a:pPr/>
              <a:t>‹Nº›</a:t>
            </a:fld>
            <a:endParaRPr lang="es-ES" altLang="es-CO"/>
          </a:p>
        </p:txBody>
      </p:sp>
    </p:spTree>
    <p:extLst>
      <p:ext uri="{BB962C8B-B14F-4D97-AF65-F5344CB8AC3E}">
        <p14:creationId xmlns:p14="http://schemas.microsoft.com/office/powerpoint/2010/main" val="4218241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lvl1pPr>
              <a:defRPr/>
            </a:lvl1pPr>
          </a:lstStyle>
          <a:p>
            <a:endParaRPr lang="es-ES" altLang="es-CO"/>
          </a:p>
        </p:txBody>
      </p:sp>
      <p:sp>
        <p:nvSpPr>
          <p:cNvPr id="8" name="Marcador de pie de página 7"/>
          <p:cNvSpPr>
            <a:spLocks noGrp="1"/>
          </p:cNvSpPr>
          <p:nvPr>
            <p:ph type="ftr" sz="quarter" idx="11"/>
          </p:nvPr>
        </p:nvSpPr>
        <p:spPr/>
        <p:txBody>
          <a:bodyPr/>
          <a:lstStyle>
            <a:lvl1pPr>
              <a:defRPr/>
            </a:lvl1pPr>
          </a:lstStyle>
          <a:p>
            <a:endParaRPr lang="es-ES" altLang="es-CO"/>
          </a:p>
        </p:txBody>
      </p:sp>
      <p:sp>
        <p:nvSpPr>
          <p:cNvPr id="9" name="Marcador de número de diapositiva 8"/>
          <p:cNvSpPr>
            <a:spLocks noGrp="1"/>
          </p:cNvSpPr>
          <p:nvPr>
            <p:ph type="sldNum" sz="quarter" idx="12"/>
          </p:nvPr>
        </p:nvSpPr>
        <p:spPr/>
        <p:txBody>
          <a:bodyPr/>
          <a:lstStyle>
            <a:lvl1pPr>
              <a:defRPr/>
            </a:lvl1pPr>
          </a:lstStyle>
          <a:p>
            <a:fld id="{D48A6BF8-24F2-44E5-BF36-D225677E5413}" type="slidenum">
              <a:rPr lang="es-ES" altLang="es-CO"/>
              <a:pPr/>
              <a:t>‹Nº›</a:t>
            </a:fld>
            <a:endParaRPr lang="es-ES" altLang="es-CO"/>
          </a:p>
        </p:txBody>
      </p:sp>
    </p:spTree>
    <p:extLst>
      <p:ext uri="{BB962C8B-B14F-4D97-AF65-F5344CB8AC3E}">
        <p14:creationId xmlns:p14="http://schemas.microsoft.com/office/powerpoint/2010/main" val="234209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lvl1pPr>
              <a:defRPr/>
            </a:lvl1pPr>
          </a:lstStyle>
          <a:p>
            <a:endParaRPr lang="es-ES" altLang="es-CO"/>
          </a:p>
        </p:txBody>
      </p:sp>
      <p:sp>
        <p:nvSpPr>
          <p:cNvPr id="4" name="Marcador de pie de página 3"/>
          <p:cNvSpPr>
            <a:spLocks noGrp="1"/>
          </p:cNvSpPr>
          <p:nvPr>
            <p:ph type="ftr" sz="quarter" idx="11"/>
          </p:nvPr>
        </p:nvSpPr>
        <p:spPr/>
        <p:txBody>
          <a:bodyPr/>
          <a:lstStyle>
            <a:lvl1pPr>
              <a:defRPr/>
            </a:lvl1pPr>
          </a:lstStyle>
          <a:p>
            <a:endParaRPr lang="es-ES" altLang="es-CO"/>
          </a:p>
        </p:txBody>
      </p:sp>
      <p:sp>
        <p:nvSpPr>
          <p:cNvPr id="5" name="Marcador de número de diapositiva 4"/>
          <p:cNvSpPr>
            <a:spLocks noGrp="1"/>
          </p:cNvSpPr>
          <p:nvPr>
            <p:ph type="sldNum" sz="quarter" idx="12"/>
          </p:nvPr>
        </p:nvSpPr>
        <p:spPr/>
        <p:txBody>
          <a:bodyPr/>
          <a:lstStyle>
            <a:lvl1pPr>
              <a:defRPr/>
            </a:lvl1pPr>
          </a:lstStyle>
          <a:p>
            <a:fld id="{1AE4E052-4DE7-4BD3-BD14-2938B571927D}" type="slidenum">
              <a:rPr lang="es-ES" altLang="es-CO"/>
              <a:pPr/>
              <a:t>‹Nº›</a:t>
            </a:fld>
            <a:endParaRPr lang="es-ES" altLang="es-CO"/>
          </a:p>
        </p:txBody>
      </p:sp>
    </p:spTree>
    <p:extLst>
      <p:ext uri="{BB962C8B-B14F-4D97-AF65-F5344CB8AC3E}">
        <p14:creationId xmlns:p14="http://schemas.microsoft.com/office/powerpoint/2010/main" val="2566627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lvl1pPr>
              <a:defRPr/>
            </a:lvl1pPr>
          </a:lstStyle>
          <a:p>
            <a:endParaRPr lang="es-ES" altLang="es-CO"/>
          </a:p>
        </p:txBody>
      </p:sp>
      <p:sp>
        <p:nvSpPr>
          <p:cNvPr id="3" name="Marcador de pie de página 2"/>
          <p:cNvSpPr>
            <a:spLocks noGrp="1"/>
          </p:cNvSpPr>
          <p:nvPr>
            <p:ph type="ftr" sz="quarter" idx="11"/>
          </p:nvPr>
        </p:nvSpPr>
        <p:spPr/>
        <p:txBody>
          <a:bodyPr/>
          <a:lstStyle>
            <a:lvl1pPr>
              <a:defRPr/>
            </a:lvl1pPr>
          </a:lstStyle>
          <a:p>
            <a:endParaRPr lang="es-ES" altLang="es-CO"/>
          </a:p>
        </p:txBody>
      </p:sp>
      <p:sp>
        <p:nvSpPr>
          <p:cNvPr id="4" name="Marcador de número de diapositiva 3"/>
          <p:cNvSpPr>
            <a:spLocks noGrp="1"/>
          </p:cNvSpPr>
          <p:nvPr>
            <p:ph type="sldNum" sz="quarter" idx="12"/>
          </p:nvPr>
        </p:nvSpPr>
        <p:spPr/>
        <p:txBody>
          <a:bodyPr/>
          <a:lstStyle>
            <a:lvl1pPr>
              <a:defRPr/>
            </a:lvl1pPr>
          </a:lstStyle>
          <a:p>
            <a:fld id="{394BD687-9611-407A-9B6F-2930833AAD0E}" type="slidenum">
              <a:rPr lang="es-ES" altLang="es-CO"/>
              <a:pPr/>
              <a:t>‹Nº›</a:t>
            </a:fld>
            <a:endParaRPr lang="es-ES" altLang="es-CO"/>
          </a:p>
        </p:txBody>
      </p:sp>
    </p:spTree>
    <p:extLst>
      <p:ext uri="{BB962C8B-B14F-4D97-AF65-F5344CB8AC3E}">
        <p14:creationId xmlns:p14="http://schemas.microsoft.com/office/powerpoint/2010/main" val="731111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endParaRPr lang="es-ES" altLang="es-CO"/>
          </a:p>
        </p:txBody>
      </p:sp>
      <p:sp>
        <p:nvSpPr>
          <p:cNvPr id="6" name="Marcador de pie de página 5"/>
          <p:cNvSpPr>
            <a:spLocks noGrp="1"/>
          </p:cNvSpPr>
          <p:nvPr>
            <p:ph type="ftr" sz="quarter" idx="11"/>
          </p:nvPr>
        </p:nvSpPr>
        <p:spPr/>
        <p:txBody>
          <a:bodyPr/>
          <a:lstStyle>
            <a:lvl1pPr>
              <a:defRPr/>
            </a:lvl1pPr>
          </a:lstStyle>
          <a:p>
            <a:endParaRPr lang="es-ES" altLang="es-CO"/>
          </a:p>
        </p:txBody>
      </p:sp>
      <p:sp>
        <p:nvSpPr>
          <p:cNvPr id="7" name="Marcador de número de diapositiva 6"/>
          <p:cNvSpPr>
            <a:spLocks noGrp="1"/>
          </p:cNvSpPr>
          <p:nvPr>
            <p:ph type="sldNum" sz="quarter" idx="12"/>
          </p:nvPr>
        </p:nvSpPr>
        <p:spPr/>
        <p:txBody>
          <a:bodyPr/>
          <a:lstStyle>
            <a:lvl1pPr>
              <a:defRPr/>
            </a:lvl1pPr>
          </a:lstStyle>
          <a:p>
            <a:fld id="{AB09AE6D-1090-4BB6-9DBF-F5FB6A09439E}" type="slidenum">
              <a:rPr lang="es-ES" altLang="es-CO"/>
              <a:pPr/>
              <a:t>‹Nº›</a:t>
            </a:fld>
            <a:endParaRPr lang="es-ES" altLang="es-CO"/>
          </a:p>
        </p:txBody>
      </p:sp>
    </p:spTree>
    <p:extLst>
      <p:ext uri="{BB962C8B-B14F-4D97-AF65-F5344CB8AC3E}">
        <p14:creationId xmlns:p14="http://schemas.microsoft.com/office/powerpoint/2010/main" val="3392307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3877327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lvl1pPr>
              <a:defRPr/>
            </a:lvl1pPr>
          </a:lstStyle>
          <a:p>
            <a:endParaRPr lang="es-ES" altLang="es-CO"/>
          </a:p>
        </p:txBody>
      </p:sp>
      <p:sp>
        <p:nvSpPr>
          <p:cNvPr id="6" name="Marcador de pie de página 5"/>
          <p:cNvSpPr>
            <a:spLocks noGrp="1"/>
          </p:cNvSpPr>
          <p:nvPr>
            <p:ph type="ftr" sz="quarter" idx="11"/>
          </p:nvPr>
        </p:nvSpPr>
        <p:spPr/>
        <p:txBody>
          <a:bodyPr/>
          <a:lstStyle>
            <a:lvl1pPr>
              <a:defRPr/>
            </a:lvl1pPr>
          </a:lstStyle>
          <a:p>
            <a:endParaRPr lang="es-ES" altLang="es-CO"/>
          </a:p>
        </p:txBody>
      </p:sp>
      <p:sp>
        <p:nvSpPr>
          <p:cNvPr id="7" name="Marcador de número de diapositiva 6"/>
          <p:cNvSpPr>
            <a:spLocks noGrp="1"/>
          </p:cNvSpPr>
          <p:nvPr>
            <p:ph type="sldNum" sz="quarter" idx="12"/>
          </p:nvPr>
        </p:nvSpPr>
        <p:spPr/>
        <p:txBody>
          <a:bodyPr/>
          <a:lstStyle>
            <a:lvl1pPr>
              <a:defRPr/>
            </a:lvl1pPr>
          </a:lstStyle>
          <a:p>
            <a:fld id="{9FAC68DB-7162-4757-8979-4BAEF273AF2A}" type="slidenum">
              <a:rPr lang="es-ES" altLang="es-CO"/>
              <a:pPr/>
              <a:t>‹Nº›</a:t>
            </a:fld>
            <a:endParaRPr lang="es-ES" altLang="es-CO"/>
          </a:p>
        </p:txBody>
      </p:sp>
    </p:spTree>
    <p:extLst>
      <p:ext uri="{BB962C8B-B14F-4D97-AF65-F5344CB8AC3E}">
        <p14:creationId xmlns:p14="http://schemas.microsoft.com/office/powerpoint/2010/main" val="1838209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endParaRPr lang="es-ES" altLang="es-CO"/>
          </a:p>
        </p:txBody>
      </p:sp>
      <p:sp>
        <p:nvSpPr>
          <p:cNvPr id="5" name="Marcador de pie de página 4"/>
          <p:cNvSpPr>
            <a:spLocks noGrp="1"/>
          </p:cNvSpPr>
          <p:nvPr>
            <p:ph type="ftr" sz="quarter" idx="11"/>
          </p:nvPr>
        </p:nvSpPr>
        <p:spPr/>
        <p:txBody>
          <a:bodyPr/>
          <a:lstStyle>
            <a:lvl1pPr>
              <a:defRPr/>
            </a:lvl1pPr>
          </a:lstStyle>
          <a:p>
            <a:endParaRPr lang="es-ES" altLang="es-CO"/>
          </a:p>
        </p:txBody>
      </p:sp>
      <p:sp>
        <p:nvSpPr>
          <p:cNvPr id="6" name="Marcador de número de diapositiva 5"/>
          <p:cNvSpPr>
            <a:spLocks noGrp="1"/>
          </p:cNvSpPr>
          <p:nvPr>
            <p:ph type="sldNum" sz="quarter" idx="12"/>
          </p:nvPr>
        </p:nvSpPr>
        <p:spPr/>
        <p:txBody>
          <a:bodyPr/>
          <a:lstStyle>
            <a:lvl1pPr>
              <a:defRPr/>
            </a:lvl1pPr>
          </a:lstStyle>
          <a:p>
            <a:fld id="{29C0786B-0966-44E9-A72E-1EB6110B60D7}" type="slidenum">
              <a:rPr lang="es-ES" altLang="es-CO"/>
              <a:pPr/>
              <a:t>‹Nº›</a:t>
            </a:fld>
            <a:endParaRPr lang="es-ES" altLang="es-CO"/>
          </a:p>
        </p:txBody>
      </p:sp>
    </p:spTree>
    <p:extLst>
      <p:ext uri="{BB962C8B-B14F-4D97-AF65-F5344CB8AC3E}">
        <p14:creationId xmlns:p14="http://schemas.microsoft.com/office/powerpoint/2010/main" val="2178356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endParaRPr lang="es-ES" altLang="es-CO"/>
          </a:p>
        </p:txBody>
      </p:sp>
      <p:sp>
        <p:nvSpPr>
          <p:cNvPr id="5" name="Marcador de pie de página 4"/>
          <p:cNvSpPr>
            <a:spLocks noGrp="1"/>
          </p:cNvSpPr>
          <p:nvPr>
            <p:ph type="ftr" sz="quarter" idx="11"/>
          </p:nvPr>
        </p:nvSpPr>
        <p:spPr/>
        <p:txBody>
          <a:bodyPr/>
          <a:lstStyle>
            <a:lvl1pPr>
              <a:defRPr/>
            </a:lvl1pPr>
          </a:lstStyle>
          <a:p>
            <a:endParaRPr lang="es-ES" altLang="es-CO"/>
          </a:p>
        </p:txBody>
      </p:sp>
      <p:sp>
        <p:nvSpPr>
          <p:cNvPr id="6" name="Marcador de número de diapositiva 5"/>
          <p:cNvSpPr>
            <a:spLocks noGrp="1"/>
          </p:cNvSpPr>
          <p:nvPr>
            <p:ph type="sldNum" sz="quarter" idx="12"/>
          </p:nvPr>
        </p:nvSpPr>
        <p:spPr/>
        <p:txBody>
          <a:bodyPr/>
          <a:lstStyle>
            <a:lvl1pPr>
              <a:defRPr/>
            </a:lvl1pPr>
          </a:lstStyle>
          <a:p>
            <a:fld id="{5907E8AD-E5E3-4553-9251-6AAA0797C130}" type="slidenum">
              <a:rPr lang="es-ES" altLang="es-CO"/>
              <a:pPr/>
              <a:t>‹Nº›</a:t>
            </a:fld>
            <a:endParaRPr lang="es-ES" altLang="es-CO"/>
          </a:p>
        </p:txBody>
      </p:sp>
    </p:spTree>
    <p:extLst>
      <p:ext uri="{BB962C8B-B14F-4D97-AF65-F5344CB8AC3E}">
        <p14:creationId xmlns:p14="http://schemas.microsoft.com/office/powerpoint/2010/main" val="84281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n-US"/>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a:p>
        </p:txBody>
      </p:sp>
      <p:sp>
        <p:nvSpPr>
          <p:cNvPr id="4" name="Marcador de fecha 3">
            <a:extLst>
              <a:ext uri="{FF2B5EF4-FFF2-40B4-BE49-F238E27FC236}">
                <a16:creationId xmlns:a16="http://schemas.microsoft.com/office/drawing/2014/main" id="{6EF24F71-1687-4ED1-8724-3E304D648878}"/>
              </a:ext>
            </a:extLst>
          </p:cNvPr>
          <p:cNvSpPr>
            <a:spLocks noGrp="1"/>
          </p:cNvSpPr>
          <p:nvPr>
            <p:ph type="dt" sz="half" idx="10"/>
          </p:nvPr>
        </p:nvSpPr>
        <p:spPr/>
        <p:txBody>
          <a:bodyPr/>
          <a:lstStyle>
            <a:lvl1pPr>
              <a:defRPr/>
            </a:lvl1pPr>
          </a:lstStyle>
          <a:p>
            <a:pPr>
              <a:defRPr/>
            </a:pPr>
            <a:endParaRPr lang="en-US" altLang="en-US"/>
          </a:p>
        </p:txBody>
      </p:sp>
      <p:sp>
        <p:nvSpPr>
          <p:cNvPr id="5" name="Marcador de pie de página 4">
            <a:extLst>
              <a:ext uri="{FF2B5EF4-FFF2-40B4-BE49-F238E27FC236}">
                <a16:creationId xmlns:a16="http://schemas.microsoft.com/office/drawing/2014/main" id="{8F321103-6FDA-4FDF-8C32-0F544CF89F80}"/>
              </a:ext>
            </a:extLst>
          </p:cNvPr>
          <p:cNvSpPr>
            <a:spLocks noGrp="1"/>
          </p:cNvSpPr>
          <p:nvPr>
            <p:ph type="ftr" sz="quarter" idx="11"/>
          </p:nvPr>
        </p:nvSpPr>
        <p:spPr/>
        <p:txBody>
          <a:bodyPr/>
          <a:lstStyle>
            <a:lvl1pPr>
              <a:defRPr/>
            </a:lvl1pPr>
          </a:lstStyle>
          <a:p>
            <a:pPr>
              <a:defRPr/>
            </a:pPr>
            <a:endParaRPr lang="en-US" altLang="en-US"/>
          </a:p>
        </p:txBody>
      </p:sp>
      <p:sp>
        <p:nvSpPr>
          <p:cNvPr id="6" name="Marcador de número de diapositiva 5">
            <a:extLst>
              <a:ext uri="{FF2B5EF4-FFF2-40B4-BE49-F238E27FC236}">
                <a16:creationId xmlns:a16="http://schemas.microsoft.com/office/drawing/2014/main" id="{093D1357-943A-41BC-8E53-91BD73C2D9AD}"/>
              </a:ext>
            </a:extLst>
          </p:cNvPr>
          <p:cNvSpPr>
            <a:spLocks noGrp="1"/>
          </p:cNvSpPr>
          <p:nvPr>
            <p:ph type="sldNum" sz="quarter" idx="12"/>
          </p:nvPr>
        </p:nvSpPr>
        <p:spPr/>
        <p:txBody>
          <a:bodyPr/>
          <a:lstStyle>
            <a:lvl1pPr>
              <a:defRPr/>
            </a:lvl1pPr>
          </a:lstStyle>
          <a:p>
            <a:fld id="{1F817E67-604B-4F42-AE54-E3B1C045C928}" type="slidenum">
              <a:rPr lang="en-US" altLang="en-US"/>
              <a:pPr/>
              <a:t>‹Nº›</a:t>
            </a:fld>
            <a:endParaRPr lang="en-US" altLang="en-US"/>
          </a:p>
        </p:txBody>
      </p:sp>
    </p:spTree>
    <p:extLst>
      <p:ext uri="{BB962C8B-B14F-4D97-AF65-F5344CB8AC3E}">
        <p14:creationId xmlns:p14="http://schemas.microsoft.com/office/powerpoint/2010/main" val="12463211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4D4A17DC-FD3E-4249-9CEF-9F3BEAEB703C}"/>
              </a:ext>
            </a:extLst>
          </p:cNvPr>
          <p:cNvSpPr>
            <a:spLocks noGrp="1"/>
          </p:cNvSpPr>
          <p:nvPr>
            <p:ph type="dt" sz="half" idx="10"/>
          </p:nvPr>
        </p:nvSpPr>
        <p:spPr/>
        <p:txBody>
          <a:bodyPr/>
          <a:lstStyle>
            <a:lvl1pPr>
              <a:defRPr/>
            </a:lvl1pPr>
          </a:lstStyle>
          <a:p>
            <a:pPr>
              <a:defRPr/>
            </a:pPr>
            <a:endParaRPr lang="en-US" altLang="en-US"/>
          </a:p>
        </p:txBody>
      </p:sp>
      <p:sp>
        <p:nvSpPr>
          <p:cNvPr id="5" name="Marcador de pie de página 4">
            <a:extLst>
              <a:ext uri="{FF2B5EF4-FFF2-40B4-BE49-F238E27FC236}">
                <a16:creationId xmlns:a16="http://schemas.microsoft.com/office/drawing/2014/main" id="{F3B93D8B-C3C2-4D3A-BFDB-1D8C61ABD27B}"/>
              </a:ext>
            </a:extLst>
          </p:cNvPr>
          <p:cNvSpPr>
            <a:spLocks noGrp="1"/>
          </p:cNvSpPr>
          <p:nvPr>
            <p:ph type="ftr" sz="quarter" idx="11"/>
          </p:nvPr>
        </p:nvSpPr>
        <p:spPr/>
        <p:txBody>
          <a:bodyPr/>
          <a:lstStyle>
            <a:lvl1pPr>
              <a:defRPr/>
            </a:lvl1pPr>
          </a:lstStyle>
          <a:p>
            <a:pPr>
              <a:defRPr/>
            </a:pPr>
            <a:endParaRPr lang="en-US" altLang="en-US"/>
          </a:p>
        </p:txBody>
      </p:sp>
      <p:sp>
        <p:nvSpPr>
          <p:cNvPr id="6" name="Marcador de número de diapositiva 5">
            <a:extLst>
              <a:ext uri="{FF2B5EF4-FFF2-40B4-BE49-F238E27FC236}">
                <a16:creationId xmlns:a16="http://schemas.microsoft.com/office/drawing/2014/main" id="{E7DD7CBF-7F6F-4919-BB04-ADA989892BFE}"/>
              </a:ext>
            </a:extLst>
          </p:cNvPr>
          <p:cNvSpPr>
            <a:spLocks noGrp="1"/>
          </p:cNvSpPr>
          <p:nvPr>
            <p:ph type="sldNum" sz="quarter" idx="12"/>
          </p:nvPr>
        </p:nvSpPr>
        <p:spPr/>
        <p:txBody>
          <a:bodyPr/>
          <a:lstStyle>
            <a:lvl1pPr>
              <a:defRPr/>
            </a:lvl1pPr>
          </a:lstStyle>
          <a:p>
            <a:fld id="{17F639C2-FD32-4C69-A63E-92F035348E5B}" type="slidenum">
              <a:rPr lang="en-US" altLang="en-US"/>
              <a:pPr/>
              <a:t>‹Nº›</a:t>
            </a:fld>
            <a:endParaRPr lang="en-US" altLang="en-US"/>
          </a:p>
        </p:txBody>
      </p:sp>
    </p:spTree>
    <p:extLst>
      <p:ext uri="{BB962C8B-B14F-4D97-AF65-F5344CB8AC3E}">
        <p14:creationId xmlns:p14="http://schemas.microsoft.com/office/powerpoint/2010/main" val="8567002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934C0CDA-94E3-426B-8B43-211DE7F4E180}"/>
              </a:ext>
            </a:extLst>
          </p:cNvPr>
          <p:cNvSpPr>
            <a:spLocks noGrp="1"/>
          </p:cNvSpPr>
          <p:nvPr>
            <p:ph type="dt" sz="half" idx="10"/>
          </p:nvPr>
        </p:nvSpPr>
        <p:spPr/>
        <p:txBody>
          <a:bodyPr/>
          <a:lstStyle>
            <a:lvl1pPr>
              <a:defRPr/>
            </a:lvl1pPr>
          </a:lstStyle>
          <a:p>
            <a:pPr>
              <a:defRPr/>
            </a:pPr>
            <a:endParaRPr lang="en-US" altLang="en-US"/>
          </a:p>
        </p:txBody>
      </p:sp>
      <p:sp>
        <p:nvSpPr>
          <p:cNvPr id="5" name="Marcador de pie de página 4">
            <a:extLst>
              <a:ext uri="{FF2B5EF4-FFF2-40B4-BE49-F238E27FC236}">
                <a16:creationId xmlns:a16="http://schemas.microsoft.com/office/drawing/2014/main" id="{5B2CD43E-1716-4D69-87D6-767ECB5432EC}"/>
              </a:ext>
            </a:extLst>
          </p:cNvPr>
          <p:cNvSpPr>
            <a:spLocks noGrp="1"/>
          </p:cNvSpPr>
          <p:nvPr>
            <p:ph type="ftr" sz="quarter" idx="11"/>
          </p:nvPr>
        </p:nvSpPr>
        <p:spPr/>
        <p:txBody>
          <a:bodyPr/>
          <a:lstStyle>
            <a:lvl1pPr>
              <a:defRPr/>
            </a:lvl1pPr>
          </a:lstStyle>
          <a:p>
            <a:pPr>
              <a:defRPr/>
            </a:pPr>
            <a:endParaRPr lang="en-US" altLang="en-US"/>
          </a:p>
        </p:txBody>
      </p:sp>
      <p:sp>
        <p:nvSpPr>
          <p:cNvPr id="6" name="Marcador de número de diapositiva 5">
            <a:extLst>
              <a:ext uri="{FF2B5EF4-FFF2-40B4-BE49-F238E27FC236}">
                <a16:creationId xmlns:a16="http://schemas.microsoft.com/office/drawing/2014/main" id="{D0B81617-5ABF-4EB0-B4CE-8E11D1194826}"/>
              </a:ext>
            </a:extLst>
          </p:cNvPr>
          <p:cNvSpPr>
            <a:spLocks noGrp="1"/>
          </p:cNvSpPr>
          <p:nvPr>
            <p:ph type="sldNum" sz="quarter" idx="12"/>
          </p:nvPr>
        </p:nvSpPr>
        <p:spPr/>
        <p:txBody>
          <a:bodyPr/>
          <a:lstStyle>
            <a:lvl1pPr>
              <a:defRPr/>
            </a:lvl1pPr>
          </a:lstStyle>
          <a:p>
            <a:fld id="{230D1703-CDE6-405A-AD60-E15462C43AF3}" type="slidenum">
              <a:rPr lang="en-US" altLang="en-US"/>
              <a:pPr/>
              <a:t>‹Nº›</a:t>
            </a:fld>
            <a:endParaRPr lang="en-US" altLang="en-US"/>
          </a:p>
        </p:txBody>
      </p:sp>
    </p:spTree>
    <p:extLst>
      <p:ext uri="{BB962C8B-B14F-4D97-AF65-F5344CB8AC3E}">
        <p14:creationId xmlns:p14="http://schemas.microsoft.com/office/powerpoint/2010/main" val="24198435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3">
            <a:extLst>
              <a:ext uri="{FF2B5EF4-FFF2-40B4-BE49-F238E27FC236}">
                <a16:creationId xmlns:a16="http://schemas.microsoft.com/office/drawing/2014/main" id="{E7D584AA-4578-4A66-ACE2-0FA01EA50724}"/>
              </a:ext>
            </a:extLst>
          </p:cNvPr>
          <p:cNvSpPr>
            <a:spLocks noGrp="1"/>
          </p:cNvSpPr>
          <p:nvPr>
            <p:ph type="dt" sz="half" idx="10"/>
          </p:nvPr>
        </p:nvSpPr>
        <p:spPr/>
        <p:txBody>
          <a:bodyPr/>
          <a:lstStyle>
            <a:lvl1pPr>
              <a:defRPr/>
            </a:lvl1pPr>
          </a:lstStyle>
          <a:p>
            <a:pPr>
              <a:defRPr/>
            </a:pPr>
            <a:endParaRPr lang="en-US" altLang="en-US"/>
          </a:p>
        </p:txBody>
      </p:sp>
      <p:sp>
        <p:nvSpPr>
          <p:cNvPr id="6" name="Marcador de pie de página 4">
            <a:extLst>
              <a:ext uri="{FF2B5EF4-FFF2-40B4-BE49-F238E27FC236}">
                <a16:creationId xmlns:a16="http://schemas.microsoft.com/office/drawing/2014/main" id="{169554E8-A55F-4F4E-A92E-E71C4030528C}"/>
              </a:ext>
            </a:extLst>
          </p:cNvPr>
          <p:cNvSpPr>
            <a:spLocks noGrp="1"/>
          </p:cNvSpPr>
          <p:nvPr>
            <p:ph type="ftr" sz="quarter" idx="11"/>
          </p:nvPr>
        </p:nvSpPr>
        <p:spPr/>
        <p:txBody>
          <a:bodyPr/>
          <a:lstStyle>
            <a:lvl1pPr>
              <a:defRPr/>
            </a:lvl1pPr>
          </a:lstStyle>
          <a:p>
            <a:pPr>
              <a:defRPr/>
            </a:pPr>
            <a:endParaRPr lang="en-US" altLang="en-US"/>
          </a:p>
        </p:txBody>
      </p:sp>
      <p:sp>
        <p:nvSpPr>
          <p:cNvPr id="7" name="Marcador de número de diapositiva 5">
            <a:extLst>
              <a:ext uri="{FF2B5EF4-FFF2-40B4-BE49-F238E27FC236}">
                <a16:creationId xmlns:a16="http://schemas.microsoft.com/office/drawing/2014/main" id="{B2E84D84-0446-4F5B-99B3-B37C7C41A5B7}"/>
              </a:ext>
            </a:extLst>
          </p:cNvPr>
          <p:cNvSpPr>
            <a:spLocks noGrp="1"/>
          </p:cNvSpPr>
          <p:nvPr>
            <p:ph type="sldNum" sz="quarter" idx="12"/>
          </p:nvPr>
        </p:nvSpPr>
        <p:spPr/>
        <p:txBody>
          <a:bodyPr/>
          <a:lstStyle>
            <a:lvl1pPr>
              <a:defRPr/>
            </a:lvl1pPr>
          </a:lstStyle>
          <a:p>
            <a:fld id="{DEEA012E-FF1F-4797-B4EF-EC3988B2EE3B}" type="slidenum">
              <a:rPr lang="en-US" altLang="en-US"/>
              <a:pPr/>
              <a:t>‹Nº›</a:t>
            </a:fld>
            <a:endParaRPr lang="en-US" altLang="en-US"/>
          </a:p>
        </p:txBody>
      </p:sp>
    </p:spTree>
    <p:extLst>
      <p:ext uri="{BB962C8B-B14F-4D97-AF65-F5344CB8AC3E}">
        <p14:creationId xmlns:p14="http://schemas.microsoft.com/office/powerpoint/2010/main" val="3458425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3">
            <a:extLst>
              <a:ext uri="{FF2B5EF4-FFF2-40B4-BE49-F238E27FC236}">
                <a16:creationId xmlns:a16="http://schemas.microsoft.com/office/drawing/2014/main" id="{427D1D23-2F77-4ABA-BAB9-300F55C34498}"/>
              </a:ext>
            </a:extLst>
          </p:cNvPr>
          <p:cNvSpPr>
            <a:spLocks noGrp="1"/>
          </p:cNvSpPr>
          <p:nvPr>
            <p:ph type="dt" sz="half" idx="10"/>
          </p:nvPr>
        </p:nvSpPr>
        <p:spPr/>
        <p:txBody>
          <a:bodyPr/>
          <a:lstStyle>
            <a:lvl1pPr>
              <a:defRPr/>
            </a:lvl1pPr>
          </a:lstStyle>
          <a:p>
            <a:pPr>
              <a:defRPr/>
            </a:pPr>
            <a:endParaRPr lang="en-US" altLang="en-US"/>
          </a:p>
        </p:txBody>
      </p:sp>
      <p:sp>
        <p:nvSpPr>
          <p:cNvPr id="8" name="Marcador de pie de página 4">
            <a:extLst>
              <a:ext uri="{FF2B5EF4-FFF2-40B4-BE49-F238E27FC236}">
                <a16:creationId xmlns:a16="http://schemas.microsoft.com/office/drawing/2014/main" id="{F5324F85-048D-4926-B024-D214D02CCD9D}"/>
              </a:ext>
            </a:extLst>
          </p:cNvPr>
          <p:cNvSpPr>
            <a:spLocks noGrp="1"/>
          </p:cNvSpPr>
          <p:nvPr>
            <p:ph type="ftr" sz="quarter" idx="11"/>
          </p:nvPr>
        </p:nvSpPr>
        <p:spPr/>
        <p:txBody>
          <a:bodyPr/>
          <a:lstStyle>
            <a:lvl1pPr>
              <a:defRPr/>
            </a:lvl1pPr>
          </a:lstStyle>
          <a:p>
            <a:pPr>
              <a:defRPr/>
            </a:pPr>
            <a:endParaRPr lang="en-US" altLang="en-US"/>
          </a:p>
        </p:txBody>
      </p:sp>
      <p:sp>
        <p:nvSpPr>
          <p:cNvPr id="9" name="Marcador de número de diapositiva 5">
            <a:extLst>
              <a:ext uri="{FF2B5EF4-FFF2-40B4-BE49-F238E27FC236}">
                <a16:creationId xmlns:a16="http://schemas.microsoft.com/office/drawing/2014/main" id="{62D4C3DA-590A-447C-9D33-06EC542ED2ED}"/>
              </a:ext>
            </a:extLst>
          </p:cNvPr>
          <p:cNvSpPr>
            <a:spLocks noGrp="1"/>
          </p:cNvSpPr>
          <p:nvPr>
            <p:ph type="sldNum" sz="quarter" idx="12"/>
          </p:nvPr>
        </p:nvSpPr>
        <p:spPr/>
        <p:txBody>
          <a:bodyPr/>
          <a:lstStyle>
            <a:lvl1pPr>
              <a:defRPr/>
            </a:lvl1pPr>
          </a:lstStyle>
          <a:p>
            <a:fld id="{063A327B-CBAA-4E20-80F6-D436C0467041}" type="slidenum">
              <a:rPr lang="en-US" altLang="en-US"/>
              <a:pPr/>
              <a:t>‹Nº›</a:t>
            </a:fld>
            <a:endParaRPr lang="en-US" altLang="en-US"/>
          </a:p>
        </p:txBody>
      </p:sp>
    </p:spTree>
    <p:extLst>
      <p:ext uri="{BB962C8B-B14F-4D97-AF65-F5344CB8AC3E}">
        <p14:creationId xmlns:p14="http://schemas.microsoft.com/office/powerpoint/2010/main" val="24827141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3">
            <a:extLst>
              <a:ext uri="{FF2B5EF4-FFF2-40B4-BE49-F238E27FC236}">
                <a16:creationId xmlns:a16="http://schemas.microsoft.com/office/drawing/2014/main" id="{2DB02F4D-A8CC-457F-B010-9A1A29CF64D7}"/>
              </a:ext>
            </a:extLst>
          </p:cNvPr>
          <p:cNvSpPr>
            <a:spLocks noGrp="1"/>
          </p:cNvSpPr>
          <p:nvPr>
            <p:ph type="dt" sz="half" idx="10"/>
          </p:nvPr>
        </p:nvSpPr>
        <p:spPr/>
        <p:txBody>
          <a:bodyPr/>
          <a:lstStyle>
            <a:lvl1pPr>
              <a:defRPr/>
            </a:lvl1pPr>
          </a:lstStyle>
          <a:p>
            <a:pPr>
              <a:defRPr/>
            </a:pPr>
            <a:endParaRPr lang="en-US" altLang="en-US"/>
          </a:p>
        </p:txBody>
      </p:sp>
      <p:sp>
        <p:nvSpPr>
          <p:cNvPr id="4" name="Marcador de pie de página 4">
            <a:extLst>
              <a:ext uri="{FF2B5EF4-FFF2-40B4-BE49-F238E27FC236}">
                <a16:creationId xmlns:a16="http://schemas.microsoft.com/office/drawing/2014/main" id="{64A012B9-422A-459E-8929-CA176F71A20F}"/>
              </a:ext>
            </a:extLst>
          </p:cNvPr>
          <p:cNvSpPr>
            <a:spLocks noGrp="1"/>
          </p:cNvSpPr>
          <p:nvPr>
            <p:ph type="ftr" sz="quarter" idx="11"/>
          </p:nvPr>
        </p:nvSpPr>
        <p:spPr/>
        <p:txBody>
          <a:bodyPr/>
          <a:lstStyle>
            <a:lvl1pPr>
              <a:defRPr/>
            </a:lvl1pPr>
          </a:lstStyle>
          <a:p>
            <a:pPr>
              <a:defRPr/>
            </a:pPr>
            <a:endParaRPr lang="en-US" altLang="en-US"/>
          </a:p>
        </p:txBody>
      </p:sp>
      <p:sp>
        <p:nvSpPr>
          <p:cNvPr id="5" name="Marcador de número de diapositiva 5">
            <a:extLst>
              <a:ext uri="{FF2B5EF4-FFF2-40B4-BE49-F238E27FC236}">
                <a16:creationId xmlns:a16="http://schemas.microsoft.com/office/drawing/2014/main" id="{0F5F6519-A212-4C59-AB54-B7A798E4D30B}"/>
              </a:ext>
            </a:extLst>
          </p:cNvPr>
          <p:cNvSpPr>
            <a:spLocks noGrp="1"/>
          </p:cNvSpPr>
          <p:nvPr>
            <p:ph type="sldNum" sz="quarter" idx="12"/>
          </p:nvPr>
        </p:nvSpPr>
        <p:spPr/>
        <p:txBody>
          <a:bodyPr/>
          <a:lstStyle>
            <a:lvl1pPr>
              <a:defRPr/>
            </a:lvl1pPr>
          </a:lstStyle>
          <a:p>
            <a:fld id="{66CE4BAB-81D5-4795-81C8-D8700951010B}" type="slidenum">
              <a:rPr lang="en-US" altLang="en-US"/>
              <a:pPr/>
              <a:t>‹Nº›</a:t>
            </a:fld>
            <a:endParaRPr lang="en-US" altLang="en-US"/>
          </a:p>
        </p:txBody>
      </p:sp>
    </p:spTree>
    <p:extLst>
      <p:ext uri="{BB962C8B-B14F-4D97-AF65-F5344CB8AC3E}">
        <p14:creationId xmlns:p14="http://schemas.microsoft.com/office/powerpoint/2010/main" val="2724805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3">
            <a:extLst>
              <a:ext uri="{FF2B5EF4-FFF2-40B4-BE49-F238E27FC236}">
                <a16:creationId xmlns:a16="http://schemas.microsoft.com/office/drawing/2014/main" id="{3D6ECB29-7CA4-4816-A67E-38BA7FAF2D3C}"/>
              </a:ext>
            </a:extLst>
          </p:cNvPr>
          <p:cNvSpPr>
            <a:spLocks noGrp="1"/>
          </p:cNvSpPr>
          <p:nvPr>
            <p:ph type="dt" sz="half" idx="10"/>
          </p:nvPr>
        </p:nvSpPr>
        <p:spPr/>
        <p:txBody>
          <a:bodyPr/>
          <a:lstStyle>
            <a:lvl1pPr>
              <a:defRPr/>
            </a:lvl1pPr>
          </a:lstStyle>
          <a:p>
            <a:pPr>
              <a:defRPr/>
            </a:pPr>
            <a:endParaRPr lang="en-US" altLang="en-US"/>
          </a:p>
        </p:txBody>
      </p:sp>
      <p:sp>
        <p:nvSpPr>
          <p:cNvPr id="3" name="Marcador de pie de página 4">
            <a:extLst>
              <a:ext uri="{FF2B5EF4-FFF2-40B4-BE49-F238E27FC236}">
                <a16:creationId xmlns:a16="http://schemas.microsoft.com/office/drawing/2014/main" id="{06D201DE-966B-434E-B1D5-73EA2B6AEBFB}"/>
              </a:ext>
            </a:extLst>
          </p:cNvPr>
          <p:cNvSpPr>
            <a:spLocks noGrp="1"/>
          </p:cNvSpPr>
          <p:nvPr>
            <p:ph type="ftr" sz="quarter" idx="11"/>
          </p:nvPr>
        </p:nvSpPr>
        <p:spPr/>
        <p:txBody>
          <a:bodyPr/>
          <a:lstStyle>
            <a:lvl1pPr>
              <a:defRPr/>
            </a:lvl1pPr>
          </a:lstStyle>
          <a:p>
            <a:pPr>
              <a:defRPr/>
            </a:pPr>
            <a:endParaRPr lang="en-US" altLang="en-US"/>
          </a:p>
        </p:txBody>
      </p:sp>
      <p:sp>
        <p:nvSpPr>
          <p:cNvPr id="4" name="Marcador de número de diapositiva 5">
            <a:extLst>
              <a:ext uri="{FF2B5EF4-FFF2-40B4-BE49-F238E27FC236}">
                <a16:creationId xmlns:a16="http://schemas.microsoft.com/office/drawing/2014/main" id="{85AA64F0-7A85-4A64-883F-4A2F2ABE1E0B}"/>
              </a:ext>
            </a:extLst>
          </p:cNvPr>
          <p:cNvSpPr>
            <a:spLocks noGrp="1"/>
          </p:cNvSpPr>
          <p:nvPr>
            <p:ph type="sldNum" sz="quarter" idx="12"/>
          </p:nvPr>
        </p:nvSpPr>
        <p:spPr/>
        <p:txBody>
          <a:bodyPr/>
          <a:lstStyle>
            <a:lvl1pPr>
              <a:defRPr/>
            </a:lvl1pPr>
          </a:lstStyle>
          <a:p>
            <a:fld id="{19A03127-845A-4199-A463-F8E3636A5913}" type="slidenum">
              <a:rPr lang="en-US" altLang="en-US"/>
              <a:pPr/>
              <a:t>‹Nº›</a:t>
            </a:fld>
            <a:endParaRPr lang="en-US" altLang="en-US"/>
          </a:p>
        </p:txBody>
      </p:sp>
    </p:spTree>
    <p:extLst>
      <p:ext uri="{BB962C8B-B14F-4D97-AF65-F5344CB8AC3E}">
        <p14:creationId xmlns:p14="http://schemas.microsoft.com/office/powerpoint/2010/main" val="2979346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3808846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3">
            <a:extLst>
              <a:ext uri="{FF2B5EF4-FFF2-40B4-BE49-F238E27FC236}">
                <a16:creationId xmlns:a16="http://schemas.microsoft.com/office/drawing/2014/main" id="{B0859F67-D04C-48E8-A300-F5C94699D946}"/>
              </a:ext>
            </a:extLst>
          </p:cNvPr>
          <p:cNvSpPr>
            <a:spLocks noGrp="1"/>
          </p:cNvSpPr>
          <p:nvPr>
            <p:ph type="dt" sz="half" idx="10"/>
          </p:nvPr>
        </p:nvSpPr>
        <p:spPr/>
        <p:txBody>
          <a:bodyPr/>
          <a:lstStyle>
            <a:lvl1pPr>
              <a:defRPr/>
            </a:lvl1pPr>
          </a:lstStyle>
          <a:p>
            <a:pPr>
              <a:defRPr/>
            </a:pPr>
            <a:endParaRPr lang="en-US" altLang="en-US"/>
          </a:p>
        </p:txBody>
      </p:sp>
      <p:sp>
        <p:nvSpPr>
          <p:cNvPr id="6" name="Marcador de pie de página 4">
            <a:extLst>
              <a:ext uri="{FF2B5EF4-FFF2-40B4-BE49-F238E27FC236}">
                <a16:creationId xmlns:a16="http://schemas.microsoft.com/office/drawing/2014/main" id="{BE3A468F-9619-42F9-9483-779CB33C8700}"/>
              </a:ext>
            </a:extLst>
          </p:cNvPr>
          <p:cNvSpPr>
            <a:spLocks noGrp="1"/>
          </p:cNvSpPr>
          <p:nvPr>
            <p:ph type="ftr" sz="quarter" idx="11"/>
          </p:nvPr>
        </p:nvSpPr>
        <p:spPr/>
        <p:txBody>
          <a:bodyPr/>
          <a:lstStyle>
            <a:lvl1pPr>
              <a:defRPr/>
            </a:lvl1pPr>
          </a:lstStyle>
          <a:p>
            <a:pPr>
              <a:defRPr/>
            </a:pPr>
            <a:endParaRPr lang="en-US" altLang="en-US"/>
          </a:p>
        </p:txBody>
      </p:sp>
      <p:sp>
        <p:nvSpPr>
          <p:cNvPr id="7" name="Marcador de número de diapositiva 5">
            <a:extLst>
              <a:ext uri="{FF2B5EF4-FFF2-40B4-BE49-F238E27FC236}">
                <a16:creationId xmlns:a16="http://schemas.microsoft.com/office/drawing/2014/main" id="{1751B716-7F1E-439F-BF18-BB09D37E66C0}"/>
              </a:ext>
            </a:extLst>
          </p:cNvPr>
          <p:cNvSpPr>
            <a:spLocks noGrp="1"/>
          </p:cNvSpPr>
          <p:nvPr>
            <p:ph type="sldNum" sz="quarter" idx="12"/>
          </p:nvPr>
        </p:nvSpPr>
        <p:spPr/>
        <p:txBody>
          <a:bodyPr/>
          <a:lstStyle>
            <a:lvl1pPr>
              <a:defRPr/>
            </a:lvl1pPr>
          </a:lstStyle>
          <a:p>
            <a:fld id="{F82DA055-BC52-4E28-8EEF-03F03FF86151}" type="slidenum">
              <a:rPr lang="en-US" altLang="en-US"/>
              <a:pPr/>
              <a:t>‹Nº›</a:t>
            </a:fld>
            <a:endParaRPr lang="en-US" altLang="en-US"/>
          </a:p>
        </p:txBody>
      </p:sp>
    </p:spTree>
    <p:extLst>
      <p:ext uri="{BB962C8B-B14F-4D97-AF65-F5344CB8AC3E}">
        <p14:creationId xmlns:p14="http://schemas.microsoft.com/office/powerpoint/2010/main" val="26227575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3">
            <a:extLst>
              <a:ext uri="{FF2B5EF4-FFF2-40B4-BE49-F238E27FC236}">
                <a16:creationId xmlns:a16="http://schemas.microsoft.com/office/drawing/2014/main" id="{73477A55-2CEB-4337-919E-7EE6536C3A23}"/>
              </a:ext>
            </a:extLst>
          </p:cNvPr>
          <p:cNvSpPr>
            <a:spLocks noGrp="1"/>
          </p:cNvSpPr>
          <p:nvPr>
            <p:ph type="dt" sz="half" idx="10"/>
          </p:nvPr>
        </p:nvSpPr>
        <p:spPr/>
        <p:txBody>
          <a:bodyPr/>
          <a:lstStyle>
            <a:lvl1pPr>
              <a:defRPr/>
            </a:lvl1pPr>
          </a:lstStyle>
          <a:p>
            <a:pPr>
              <a:defRPr/>
            </a:pPr>
            <a:endParaRPr lang="en-US" altLang="en-US"/>
          </a:p>
        </p:txBody>
      </p:sp>
      <p:sp>
        <p:nvSpPr>
          <p:cNvPr id="6" name="Marcador de pie de página 4">
            <a:extLst>
              <a:ext uri="{FF2B5EF4-FFF2-40B4-BE49-F238E27FC236}">
                <a16:creationId xmlns:a16="http://schemas.microsoft.com/office/drawing/2014/main" id="{69C9EF79-C871-4645-805D-148E650FB609}"/>
              </a:ext>
            </a:extLst>
          </p:cNvPr>
          <p:cNvSpPr>
            <a:spLocks noGrp="1"/>
          </p:cNvSpPr>
          <p:nvPr>
            <p:ph type="ftr" sz="quarter" idx="11"/>
          </p:nvPr>
        </p:nvSpPr>
        <p:spPr/>
        <p:txBody>
          <a:bodyPr/>
          <a:lstStyle>
            <a:lvl1pPr>
              <a:defRPr/>
            </a:lvl1pPr>
          </a:lstStyle>
          <a:p>
            <a:pPr>
              <a:defRPr/>
            </a:pPr>
            <a:endParaRPr lang="en-US" altLang="en-US"/>
          </a:p>
        </p:txBody>
      </p:sp>
      <p:sp>
        <p:nvSpPr>
          <p:cNvPr id="7" name="Marcador de número de diapositiva 5">
            <a:extLst>
              <a:ext uri="{FF2B5EF4-FFF2-40B4-BE49-F238E27FC236}">
                <a16:creationId xmlns:a16="http://schemas.microsoft.com/office/drawing/2014/main" id="{D974BA46-D230-4313-A3BB-BDE7ECF41B58}"/>
              </a:ext>
            </a:extLst>
          </p:cNvPr>
          <p:cNvSpPr>
            <a:spLocks noGrp="1"/>
          </p:cNvSpPr>
          <p:nvPr>
            <p:ph type="sldNum" sz="quarter" idx="12"/>
          </p:nvPr>
        </p:nvSpPr>
        <p:spPr/>
        <p:txBody>
          <a:bodyPr/>
          <a:lstStyle>
            <a:lvl1pPr>
              <a:defRPr/>
            </a:lvl1pPr>
          </a:lstStyle>
          <a:p>
            <a:fld id="{F77D1850-8925-4943-87FD-80E93796AD04}" type="slidenum">
              <a:rPr lang="en-US" altLang="en-US"/>
              <a:pPr/>
              <a:t>‹Nº›</a:t>
            </a:fld>
            <a:endParaRPr lang="en-US" altLang="en-US"/>
          </a:p>
        </p:txBody>
      </p:sp>
    </p:spTree>
    <p:extLst>
      <p:ext uri="{BB962C8B-B14F-4D97-AF65-F5344CB8AC3E}">
        <p14:creationId xmlns:p14="http://schemas.microsoft.com/office/powerpoint/2010/main" val="7052896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52F17800-2967-4CE0-857B-96774715DB0C}"/>
              </a:ext>
            </a:extLst>
          </p:cNvPr>
          <p:cNvSpPr>
            <a:spLocks noGrp="1"/>
          </p:cNvSpPr>
          <p:nvPr>
            <p:ph type="dt" sz="half" idx="10"/>
          </p:nvPr>
        </p:nvSpPr>
        <p:spPr/>
        <p:txBody>
          <a:bodyPr/>
          <a:lstStyle>
            <a:lvl1pPr>
              <a:defRPr/>
            </a:lvl1pPr>
          </a:lstStyle>
          <a:p>
            <a:pPr>
              <a:defRPr/>
            </a:pPr>
            <a:endParaRPr lang="en-US" altLang="en-US"/>
          </a:p>
        </p:txBody>
      </p:sp>
      <p:sp>
        <p:nvSpPr>
          <p:cNvPr id="5" name="Marcador de pie de página 4">
            <a:extLst>
              <a:ext uri="{FF2B5EF4-FFF2-40B4-BE49-F238E27FC236}">
                <a16:creationId xmlns:a16="http://schemas.microsoft.com/office/drawing/2014/main" id="{A976E57C-C00F-4C8E-81C6-45D10B147BAD}"/>
              </a:ext>
            </a:extLst>
          </p:cNvPr>
          <p:cNvSpPr>
            <a:spLocks noGrp="1"/>
          </p:cNvSpPr>
          <p:nvPr>
            <p:ph type="ftr" sz="quarter" idx="11"/>
          </p:nvPr>
        </p:nvSpPr>
        <p:spPr/>
        <p:txBody>
          <a:bodyPr/>
          <a:lstStyle>
            <a:lvl1pPr>
              <a:defRPr/>
            </a:lvl1pPr>
          </a:lstStyle>
          <a:p>
            <a:pPr>
              <a:defRPr/>
            </a:pPr>
            <a:endParaRPr lang="en-US" altLang="en-US"/>
          </a:p>
        </p:txBody>
      </p:sp>
      <p:sp>
        <p:nvSpPr>
          <p:cNvPr id="6" name="Marcador de número de diapositiva 5">
            <a:extLst>
              <a:ext uri="{FF2B5EF4-FFF2-40B4-BE49-F238E27FC236}">
                <a16:creationId xmlns:a16="http://schemas.microsoft.com/office/drawing/2014/main" id="{ECD168A1-606A-4C24-8B54-81B0B3D67BB2}"/>
              </a:ext>
            </a:extLst>
          </p:cNvPr>
          <p:cNvSpPr>
            <a:spLocks noGrp="1"/>
          </p:cNvSpPr>
          <p:nvPr>
            <p:ph type="sldNum" sz="quarter" idx="12"/>
          </p:nvPr>
        </p:nvSpPr>
        <p:spPr/>
        <p:txBody>
          <a:bodyPr/>
          <a:lstStyle>
            <a:lvl1pPr>
              <a:defRPr/>
            </a:lvl1pPr>
          </a:lstStyle>
          <a:p>
            <a:fld id="{B8E6BEA0-9ACE-4236-B131-99ECA0EDF8B7}" type="slidenum">
              <a:rPr lang="en-US" altLang="en-US"/>
              <a:pPr/>
              <a:t>‹Nº›</a:t>
            </a:fld>
            <a:endParaRPr lang="en-US" altLang="en-US"/>
          </a:p>
        </p:txBody>
      </p:sp>
    </p:spTree>
    <p:extLst>
      <p:ext uri="{BB962C8B-B14F-4D97-AF65-F5344CB8AC3E}">
        <p14:creationId xmlns:p14="http://schemas.microsoft.com/office/powerpoint/2010/main" val="36620373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C7856A5-64B7-46B1-A75D-8F29DEDEF398}"/>
              </a:ext>
            </a:extLst>
          </p:cNvPr>
          <p:cNvSpPr>
            <a:spLocks noGrp="1"/>
          </p:cNvSpPr>
          <p:nvPr>
            <p:ph type="dt" sz="half" idx="10"/>
          </p:nvPr>
        </p:nvSpPr>
        <p:spPr/>
        <p:txBody>
          <a:bodyPr/>
          <a:lstStyle>
            <a:lvl1pPr>
              <a:defRPr/>
            </a:lvl1pPr>
          </a:lstStyle>
          <a:p>
            <a:pPr>
              <a:defRPr/>
            </a:pPr>
            <a:endParaRPr lang="en-US" altLang="en-US"/>
          </a:p>
        </p:txBody>
      </p:sp>
      <p:sp>
        <p:nvSpPr>
          <p:cNvPr id="5" name="Marcador de pie de página 4">
            <a:extLst>
              <a:ext uri="{FF2B5EF4-FFF2-40B4-BE49-F238E27FC236}">
                <a16:creationId xmlns:a16="http://schemas.microsoft.com/office/drawing/2014/main" id="{472A5A5C-FE2F-4993-A672-F87A5C40A978}"/>
              </a:ext>
            </a:extLst>
          </p:cNvPr>
          <p:cNvSpPr>
            <a:spLocks noGrp="1"/>
          </p:cNvSpPr>
          <p:nvPr>
            <p:ph type="ftr" sz="quarter" idx="11"/>
          </p:nvPr>
        </p:nvSpPr>
        <p:spPr/>
        <p:txBody>
          <a:bodyPr/>
          <a:lstStyle>
            <a:lvl1pPr>
              <a:defRPr/>
            </a:lvl1pPr>
          </a:lstStyle>
          <a:p>
            <a:pPr>
              <a:defRPr/>
            </a:pPr>
            <a:endParaRPr lang="en-US" altLang="en-US"/>
          </a:p>
        </p:txBody>
      </p:sp>
      <p:sp>
        <p:nvSpPr>
          <p:cNvPr id="6" name="Marcador de número de diapositiva 5">
            <a:extLst>
              <a:ext uri="{FF2B5EF4-FFF2-40B4-BE49-F238E27FC236}">
                <a16:creationId xmlns:a16="http://schemas.microsoft.com/office/drawing/2014/main" id="{9D8F5902-43BE-48DA-9026-B10BE7CEE02D}"/>
              </a:ext>
            </a:extLst>
          </p:cNvPr>
          <p:cNvSpPr>
            <a:spLocks noGrp="1"/>
          </p:cNvSpPr>
          <p:nvPr>
            <p:ph type="sldNum" sz="quarter" idx="12"/>
          </p:nvPr>
        </p:nvSpPr>
        <p:spPr/>
        <p:txBody>
          <a:bodyPr/>
          <a:lstStyle>
            <a:lvl1pPr>
              <a:defRPr/>
            </a:lvl1pPr>
          </a:lstStyle>
          <a:p>
            <a:fld id="{1557D9CD-7760-449A-813D-894C5952A35B}" type="slidenum">
              <a:rPr lang="en-US" altLang="en-US"/>
              <a:pPr/>
              <a:t>‹Nº›</a:t>
            </a:fld>
            <a:endParaRPr lang="en-US" altLang="en-US"/>
          </a:p>
        </p:txBody>
      </p:sp>
    </p:spTree>
    <p:extLst>
      <p:ext uri="{BB962C8B-B14F-4D97-AF65-F5344CB8AC3E}">
        <p14:creationId xmlns:p14="http://schemas.microsoft.com/office/powerpoint/2010/main" val="2068446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E16CD608-8046-4988-9192-B4F3F70EC28D}" type="datetimeFigureOut">
              <a:rPr lang="en-US" smtClean="0"/>
              <a:pPr/>
              <a:t>9/20/2024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209026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E16CD608-8046-4988-9192-B4F3F70EC28D}" type="datetimeFigureOut">
              <a:rPr lang="en-US" smtClean="0"/>
              <a:pPr/>
              <a:t>9/20/2024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320917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E16CD608-8046-4988-9192-B4F3F70EC28D}" type="datetimeFigureOut">
              <a:rPr lang="en-US" smtClean="0"/>
              <a:pPr/>
              <a:t>9/20/2024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88960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16CD608-8046-4988-9192-B4F3F70EC28D}" type="datetimeFigureOut">
              <a:rPr lang="en-US" smtClean="0"/>
              <a:pPr/>
              <a:t>9/20/2024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1618803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E16CD608-8046-4988-9192-B4F3F70EC28D}" type="datetimeFigureOut">
              <a:rPr lang="en-US" smtClean="0"/>
              <a:pPr/>
              <a:t>9/20/2024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374036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E16CD608-8046-4988-9192-B4F3F70EC28D}" type="datetimeFigureOut">
              <a:rPr lang="en-US" smtClean="0"/>
              <a:pPr/>
              <a:t>9/20/2024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FCBCABD-A786-43F2-B9D9-CE8733BE47F6}" type="slidenum">
              <a:rPr lang="en-US" smtClean="0"/>
              <a:pPr/>
              <a:t>‹Nº›</a:t>
            </a:fld>
            <a:endParaRPr lang="en-US"/>
          </a:p>
        </p:txBody>
      </p:sp>
    </p:spTree>
    <p:extLst>
      <p:ext uri="{BB962C8B-B14F-4D97-AF65-F5344CB8AC3E}">
        <p14:creationId xmlns:p14="http://schemas.microsoft.com/office/powerpoint/2010/main" val="132682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6CD608-8046-4988-9192-B4F3F70EC28D}" type="datetimeFigureOut">
              <a:rPr lang="en-US" smtClean="0"/>
              <a:pPr/>
              <a:t>9/20/2024</a:t>
            </a:fld>
            <a:endParaRPr lang="en-U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CBCABD-A786-43F2-B9D9-CE8733BE47F6}" type="slidenum">
              <a:rPr lang="en-US" smtClean="0"/>
              <a:pPr/>
              <a:t>‹Nº›</a:t>
            </a:fld>
            <a:endParaRPr lang="en-US"/>
          </a:p>
        </p:txBody>
      </p:sp>
    </p:spTree>
    <p:extLst>
      <p:ext uri="{BB962C8B-B14F-4D97-AF65-F5344CB8AC3E}">
        <p14:creationId xmlns:p14="http://schemas.microsoft.com/office/powerpoint/2010/main" val="2829157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s-CO"/>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CO"/>
              <a:t>Haga clic para modificar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s-CO"/>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s-CO"/>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829734B-C165-4B7E-917B-0EF9B7AA3522}" type="slidenum">
              <a:rPr lang="es-ES" altLang="es-CO"/>
              <a:pPr/>
              <a:t>‹Nº›</a:t>
            </a:fld>
            <a:endParaRPr lang="es-ES" altLang="es-CO"/>
          </a:p>
        </p:txBody>
      </p:sp>
    </p:spTree>
    <p:extLst>
      <p:ext uri="{BB962C8B-B14F-4D97-AF65-F5344CB8AC3E}">
        <p14:creationId xmlns:p14="http://schemas.microsoft.com/office/powerpoint/2010/main" val="39674822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a:extLst>
              <a:ext uri="{FF2B5EF4-FFF2-40B4-BE49-F238E27FC236}">
                <a16:creationId xmlns:a16="http://schemas.microsoft.com/office/drawing/2014/main" id="{969010A7-759A-4F6C-895D-A8E0F4A059AA}"/>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n-US" altLang="es-CO"/>
          </a:p>
        </p:txBody>
      </p:sp>
      <p:sp>
        <p:nvSpPr>
          <p:cNvPr id="1027" name="Marcador de texto 2">
            <a:extLst>
              <a:ext uri="{FF2B5EF4-FFF2-40B4-BE49-F238E27FC236}">
                <a16:creationId xmlns:a16="http://schemas.microsoft.com/office/drawing/2014/main" id="{2D15A788-7DFC-4A07-AE1E-4E262BFAF6D1}"/>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n-US" altLang="es-CO"/>
          </a:p>
        </p:txBody>
      </p:sp>
      <p:sp>
        <p:nvSpPr>
          <p:cNvPr id="4" name="Marcador de fecha 3">
            <a:extLst>
              <a:ext uri="{FF2B5EF4-FFF2-40B4-BE49-F238E27FC236}">
                <a16:creationId xmlns:a16="http://schemas.microsoft.com/office/drawing/2014/main" id="{A5846F00-B47D-400C-9B70-DD1013917450}"/>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5" name="Marcador de pie de página 4">
            <a:extLst>
              <a:ext uri="{FF2B5EF4-FFF2-40B4-BE49-F238E27FC236}">
                <a16:creationId xmlns:a16="http://schemas.microsoft.com/office/drawing/2014/main" id="{1C48535F-E5D3-49CE-BBC1-185917F9165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ltLang="en-US"/>
          </a:p>
        </p:txBody>
      </p:sp>
      <p:sp>
        <p:nvSpPr>
          <p:cNvPr id="6" name="Marcador de número de diapositiva 5">
            <a:extLst>
              <a:ext uri="{FF2B5EF4-FFF2-40B4-BE49-F238E27FC236}">
                <a16:creationId xmlns:a16="http://schemas.microsoft.com/office/drawing/2014/main" id="{83FA5DA3-BC7B-4332-9F91-FAFA514D8E20}"/>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6E12F5C8-BA66-4CA0-A0C1-9364D20B83E2}" type="slidenum">
              <a:rPr lang="en-US" altLang="en-US"/>
              <a:pPr/>
              <a:t>‹Nº›</a:t>
            </a:fld>
            <a:endParaRPr lang="en-US" altLang="en-US"/>
          </a:p>
        </p:txBody>
      </p:sp>
    </p:spTree>
    <p:extLst>
      <p:ext uri="{BB962C8B-B14F-4D97-AF65-F5344CB8AC3E}">
        <p14:creationId xmlns:p14="http://schemas.microsoft.com/office/powerpoint/2010/main" val="22181854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Uy-qqguRrYY" TargetMode="Externa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hyperlink" Target="https://live-english.net/learning/pronunciation/ed-pronunciation/" TargetMode="Externa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y7eCB2F89K8" TargetMode="External"/><Relationship Id="rId2" Type="http://schemas.openxmlformats.org/officeDocument/2006/relationships/image" Target="../media/image2.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72000" y="5106572"/>
            <a:ext cx="4011291" cy="923330"/>
          </a:xfrm>
          <a:prstGeom prst="rect">
            <a:avLst/>
          </a:prstGeom>
          <a:noFill/>
        </p:spPr>
        <p:txBody>
          <a:bodyPr wrap="none" rtlCol="0">
            <a:spAutoFit/>
          </a:bodyPr>
          <a:lstStyle/>
          <a:p>
            <a:r>
              <a:rPr lang="es-CO" sz="5400" dirty="0">
                <a:solidFill>
                  <a:srgbClr val="00B0F0"/>
                </a:solidFill>
                <a:highlight>
                  <a:srgbClr val="C0C0C0"/>
                </a:highlight>
                <a:latin typeface="Calibri" panose="020F0502020204030204" pitchFamily="34" charset="0"/>
                <a:cs typeface="Calibri" panose="020F0502020204030204" pitchFamily="34" charset="0"/>
              </a:rPr>
              <a:t>Week 7 Day 2</a:t>
            </a:r>
          </a:p>
        </p:txBody>
      </p:sp>
    </p:spTree>
    <p:extLst>
      <p:ext uri="{BB962C8B-B14F-4D97-AF65-F5344CB8AC3E}">
        <p14:creationId xmlns:p14="http://schemas.microsoft.com/office/powerpoint/2010/main" val="181384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0CE63C6-F828-810B-6265-54793AE76752}"/>
              </a:ext>
            </a:extLst>
          </p:cNvPr>
          <p:cNvSpPr>
            <a:spLocks noGrp="1"/>
          </p:cNvSpPr>
          <p:nvPr>
            <p:ph type="title"/>
          </p:nvPr>
        </p:nvSpPr>
        <p:spPr>
          <a:xfrm>
            <a:off x="571352" y="350196"/>
            <a:ext cx="3485178" cy="1624520"/>
          </a:xfrm>
        </p:spPr>
        <p:txBody>
          <a:bodyPr anchor="ctr">
            <a:normAutofit/>
          </a:bodyPr>
          <a:lstStyle/>
          <a:p>
            <a:r>
              <a:rPr lang="es-CO" sz="3500" b="1" dirty="0" err="1"/>
              <a:t>Songs</a:t>
            </a:r>
            <a:r>
              <a:rPr lang="es-CO" sz="3500" b="1" dirty="0"/>
              <a:t> </a:t>
            </a:r>
            <a:r>
              <a:rPr lang="es-CO" sz="3500" b="1" dirty="0" err="1"/>
              <a:t>to</a:t>
            </a:r>
            <a:r>
              <a:rPr lang="es-CO" sz="3500" b="1" dirty="0"/>
              <a:t> </a:t>
            </a:r>
            <a:r>
              <a:rPr lang="es-CO" sz="3500" b="1" dirty="0" err="1"/>
              <a:t>improve</a:t>
            </a:r>
            <a:r>
              <a:rPr lang="es-CO" sz="3500" b="1" dirty="0"/>
              <a:t> </a:t>
            </a:r>
            <a:r>
              <a:rPr lang="es-CO" sz="3500" b="1" dirty="0" err="1"/>
              <a:t>our</a:t>
            </a:r>
            <a:r>
              <a:rPr lang="es-CO" sz="3500" b="1" dirty="0"/>
              <a:t> </a:t>
            </a:r>
            <a:r>
              <a:rPr lang="es-CO" sz="3500" b="1" dirty="0" err="1"/>
              <a:t>speaking</a:t>
            </a:r>
            <a:endParaRPr lang="en-US" sz="3500" b="1" dirty="0"/>
          </a:p>
        </p:txBody>
      </p:sp>
      <p:sp>
        <p:nvSpPr>
          <p:cNvPr id="3" name="Marcador de contenido 2">
            <a:extLst>
              <a:ext uri="{FF2B5EF4-FFF2-40B4-BE49-F238E27FC236}">
                <a16:creationId xmlns:a16="http://schemas.microsoft.com/office/drawing/2014/main" id="{EB2BB579-48F6-4674-86CB-1CB042D4D1EA}"/>
              </a:ext>
            </a:extLst>
          </p:cNvPr>
          <p:cNvSpPr>
            <a:spLocks noGrp="1"/>
          </p:cNvSpPr>
          <p:nvPr>
            <p:ph idx="1"/>
          </p:nvPr>
        </p:nvSpPr>
        <p:spPr>
          <a:xfrm>
            <a:off x="571351" y="2743200"/>
            <a:ext cx="3485179" cy="3613149"/>
          </a:xfrm>
        </p:spPr>
        <p:txBody>
          <a:bodyPr anchor="ctr">
            <a:normAutofit/>
          </a:bodyPr>
          <a:lstStyle/>
          <a:p>
            <a:r>
              <a:rPr lang="es-CO" sz="1700" dirty="0" err="1"/>
              <a:t>Using</a:t>
            </a:r>
            <a:r>
              <a:rPr lang="es-CO" sz="1700" dirty="0"/>
              <a:t> </a:t>
            </a:r>
            <a:r>
              <a:rPr lang="es-CO" sz="1700" dirty="0" err="1"/>
              <a:t>songs</a:t>
            </a:r>
            <a:r>
              <a:rPr lang="es-CO" sz="1700" dirty="0"/>
              <a:t> </a:t>
            </a:r>
            <a:r>
              <a:rPr lang="es-CO" sz="1700" dirty="0" err="1"/>
              <a:t>is</a:t>
            </a:r>
            <a:r>
              <a:rPr lang="es-CO" sz="1700" dirty="0"/>
              <a:t> </a:t>
            </a:r>
            <a:r>
              <a:rPr lang="es-CO" sz="1700" dirty="0" err="1"/>
              <a:t>also</a:t>
            </a:r>
            <a:r>
              <a:rPr lang="es-CO" sz="1700" dirty="0"/>
              <a:t> </a:t>
            </a:r>
            <a:r>
              <a:rPr lang="es-CO" sz="1700" dirty="0" err="1"/>
              <a:t>another</a:t>
            </a:r>
            <a:r>
              <a:rPr lang="es-CO" sz="1700" dirty="0"/>
              <a:t> </a:t>
            </a:r>
            <a:r>
              <a:rPr lang="es-CO" sz="1700" dirty="0" err="1"/>
              <a:t>way</a:t>
            </a:r>
            <a:r>
              <a:rPr lang="es-CO" sz="1700" dirty="0"/>
              <a:t> </a:t>
            </a:r>
            <a:r>
              <a:rPr lang="es-CO" sz="1700" dirty="0" err="1"/>
              <a:t>to</a:t>
            </a:r>
            <a:r>
              <a:rPr lang="es-CO" sz="1700" dirty="0"/>
              <a:t> </a:t>
            </a:r>
            <a:r>
              <a:rPr lang="es-CO" sz="1700" dirty="0" err="1"/>
              <a:t>practice</a:t>
            </a:r>
            <a:r>
              <a:rPr lang="es-CO" sz="1700" dirty="0"/>
              <a:t> </a:t>
            </a:r>
            <a:r>
              <a:rPr lang="es-CO" sz="1700" dirty="0" err="1"/>
              <a:t>many</a:t>
            </a:r>
            <a:r>
              <a:rPr lang="es-CO" sz="1700" dirty="0"/>
              <a:t> </a:t>
            </a:r>
            <a:r>
              <a:rPr lang="es-CO" sz="1700" dirty="0" err="1"/>
              <a:t>aspects</a:t>
            </a:r>
            <a:r>
              <a:rPr lang="es-CO" sz="1700" dirty="0"/>
              <a:t> </a:t>
            </a:r>
            <a:r>
              <a:rPr lang="es-CO" sz="1700" dirty="0" err="1"/>
              <a:t>of</a:t>
            </a:r>
            <a:r>
              <a:rPr lang="es-CO" sz="1700" dirty="0"/>
              <a:t> </a:t>
            </a:r>
            <a:r>
              <a:rPr lang="es-CO" sz="1700" dirty="0" err="1"/>
              <a:t>the</a:t>
            </a:r>
            <a:r>
              <a:rPr lang="es-CO" sz="1700" dirty="0"/>
              <a:t> </a:t>
            </a:r>
            <a:r>
              <a:rPr lang="es-CO" sz="1700" dirty="0" err="1"/>
              <a:t>language</a:t>
            </a:r>
            <a:r>
              <a:rPr lang="es-CO" sz="1700" dirty="0"/>
              <a:t>: </a:t>
            </a:r>
          </a:p>
          <a:p>
            <a:r>
              <a:rPr lang="es-CO" sz="1700" dirty="0" err="1"/>
              <a:t>Grammar</a:t>
            </a:r>
            <a:endParaRPr lang="es-CO" sz="1700" dirty="0"/>
          </a:p>
          <a:p>
            <a:r>
              <a:rPr lang="es-CO" sz="1700" dirty="0"/>
              <a:t>New </a:t>
            </a:r>
            <a:r>
              <a:rPr lang="es-CO" sz="1700" dirty="0" err="1"/>
              <a:t>vocabulary</a:t>
            </a:r>
            <a:endParaRPr lang="es-CO" sz="1700" dirty="0"/>
          </a:p>
          <a:p>
            <a:r>
              <a:rPr lang="es-CO" sz="1700" dirty="0" err="1"/>
              <a:t>Intonation</a:t>
            </a:r>
            <a:r>
              <a:rPr lang="es-CO" sz="1700" dirty="0"/>
              <a:t> </a:t>
            </a:r>
          </a:p>
          <a:p>
            <a:r>
              <a:rPr lang="es-CO" sz="1700" dirty="0" err="1"/>
              <a:t>Pronunciation</a:t>
            </a:r>
            <a:endParaRPr lang="es-CO" sz="1700" dirty="0"/>
          </a:p>
          <a:p>
            <a:r>
              <a:rPr lang="es-CO" sz="1700" dirty="0" err="1"/>
              <a:t>Expressions</a:t>
            </a:r>
            <a:r>
              <a:rPr lang="es-CO" sz="1700" dirty="0"/>
              <a:t>. </a:t>
            </a:r>
            <a:endParaRPr lang="en-US" sz="1700" dirty="0"/>
          </a:p>
        </p:txBody>
      </p:sp>
      <p:pic>
        <p:nvPicPr>
          <p:cNvPr id="5" name="Picture 4" descr="Close-up of microphone head">
            <a:extLst>
              <a:ext uri="{FF2B5EF4-FFF2-40B4-BE49-F238E27FC236}">
                <a16:creationId xmlns:a16="http://schemas.microsoft.com/office/drawing/2014/main" id="{D7126476-332A-91F9-C129-72163399EF27}"/>
              </a:ext>
            </a:extLst>
          </p:cNvPr>
          <p:cNvPicPr>
            <a:picLocks noChangeAspect="1"/>
          </p:cNvPicPr>
          <p:nvPr/>
        </p:nvPicPr>
        <p:blipFill rotWithShape="1">
          <a:blip r:embed="rId2"/>
          <a:srcRect l="28483" r="26967" b="-2"/>
          <a:stretch/>
        </p:blipFill>
        <p:spPr>
          <a:xfrm>
            <a:off x="4572000" y="1"/>
            <a:ext cx="4577118" cy="6858000"/>
          </a:xfrm>
          <a:prstGeom prst="rect">
            <a:avLst/>
          </a:prstGeom>
        </p:spPr>
      </p:pic>
    </p:spTree>
    <p:extLst>
      <p:ext uri="{BB962C8B-B14F-4D97-AF65-F5344CB8AC3E}">
        <p14:creationId xmlns:p14="http://schemas.microsoft.com/office/powerpoint/2010/main" val="292221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572000" y="5106572"/>
            <a:ext cx="4011291" cy="923330"/>
          </a:xfrm>
          <a:prstGeom prst="rect">
            <a:avLst/>
          </a:prstGeom>
          <a:noFill/>
        </p:spPr>
        <p:txBody>
          <a:bodyPr wrap="none" rtlCol="0">
            <a:spAutoFit/>
          </a:bodyPr>
          <a:lstStyle/>
          <a:p>
            <a:r>
              <a:rPr lang="es-CO" sz="5400" dirty="0">
                <a:solidFill>
                  <a:srgbClr val="00B0F0"/>
                </a:solidFill>
                <a:highlight>
                  <a:srgbClr val="C0C0C0"/>
                </a:highlight>
                <a:latin typeface="Calibri" panose="020F0502020204030204" pitchFamily="34" charset="0"/>
                <a:cs typeface="Calibri" panose="020F0502020204030204" pitchFamily="34" charset="0"/>
              </a:rPr>
              <a:t>Week 7 Day 3</a:t>
            </a:r>
          </a:p>
        </p:txBody>
      </p:sp>
    </p:spTree>
    <p:extLst>
      <p:ext uri="{BB962C8B-B14F-4D97-AF65-F5344CB8AC3E}">
        <p14:creationId xmlns:p14="http://schemas.microsoft.com/office/powerpoint/2010/main" val="4252945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n 1">
            <a:extLst>
              <a:ext uri="{FF2B5EF4-FFF2-40B4-BE49-F238E27FC236}">
                <a16:creationId xmlns:a16="http://schemas.microsoft.com/office/drawing/2014/main" id="{DFDDA7EE-6444-45AB-AC0E-EAD4CC111360}"/>
              </a:ext>
            </a:extLst>
          </p:cNvPr>
          <p:cNvPicPr>
            <a:picLocks noChangeAspect="1"/>
          </p:cNvPicPr>
          <p:nvPr/>
        </p:nvPicPr>
        <p:blipFill>
          <a:blip r:embed="rId2"/>
          <a:stretch>
            <a:fillRect/>
          </a:stretch>
        </p:blipFill>
        <p:spPr>
          <a:xfrm>
            <a:off x="377505" y="457199"/>
            <a:ext cx="8156895" cy="6117671"/>
          </a:xfrm>
          <a:prstGeom prst="rect">
            <a:avLst/>
          </a:prstGeom>
        </p:spPr>
      </p:pic>
    </p:spTree>
    <p:extLst>
      <p:ext uri="{BB962C8B-B14F-4D97-AF65-F5344CB8AC3E}">
        <p14:creationId xmlns:p14="http://schemas.microsoft.com/office/powerpoint/2010/main" val="281422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1F406-87DE-4EB4-B36C-2D0460C53ECD}"/>
              </a:ext>
            </a:extLst>
          </p:cNvPr>
          <p:cNvSpPr>
            <a:spLocks noGrp="1"/>
          </p:cNvSpPr>
          <p:nvPr>
            <p:ph type="title"/>
          </p:nvPr>
        </p:nvSpPr>
        <p:spPr>
          <a:solidFill>
            <a:schemeClr val="accent2"/>
          </a:solidFill>
        </p:spPr>
        <p:txBody>
          <a:bodyPr/>
          <a:lstStyle/>
          <a:p>
            <a:pPr algn="ctr"/>
            <a:r>
              <a:rPr lang="es-CO" b="1" dirty="0"/>
              <a:t>IPD </a:t>
            </a:r>
            <a:r>
              <a:rPr lang="es-CO" b="1" dirty="0" err="1"/>
              <a:t>Academic</a:t>
            </a:r>
            <a:r>
              <a:rPr lang="es-CO" b="1" dirty="0"/>
              <a:t> </a:t>
            </a:r>
            <a:r>
              <a:rPr lang="es-CO" b="1" dirty="0" err="1"/>
              <a:t>Events</a:t>
            </a:r>
            <a:endParaRPr lang="en-US" b="1" dirty="0"/>
          </a:p>
        </p:txBody>
      </p:sp>
      <p:sp>
        <p:nvSpPr>
          <p:cNvPr id="3" name="Marcador de contenido 2">
            <a:extLst>
              <a:ext uri="{FF2B5EF4-FFF2-40B4-BE49-F238E27FC236}">
                <a16:creationId xmlns:a16="http://schemas.microsoft.com/office/drawing/2014/main" id="{4D1DA565-6332-4671-AFDA-435D195AAABD}"/>
              </a:ext>
            </a:extLst>
          </p:cNvPr>
          <p:cNvSpPr>
            <a:spLocks noGrp="1"/>
          </p:cNvSpPr>
          <p:nvPr>
            <p:ph idx="1"/>
          </p:nvPr>
        </p:nvSpPr>
        <p:spPr>
          <a:solidFill>
            <a:srgbClr val="92D050"/>
          </a:solidFill>
        </p:spPr>
        <p:txBody>
          <a:bodyPr>
            <a:normAutofit fontScale="92500" lnSpcReduction="10000"/>
          </a:bodyPr>
          <a:lstStyle/>
          <a:p>
            <a:pPr marL="0" indent="0">
              <a:lnSpc>
                <a:spcPct val="107000"/>
              </a:lnSpc>
              <a:spcAft>
                <a:spcPts val="800"/>
              </a:spcAft>
              <a:buNone/>
            </a:pPr>
            <a:r>
              <a:rPr lang="en-US" sz="2400" b="1"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Tentative dates</a:t>
            </a:r>
          </a:p>
          <a:p>
            <a:pPr>
              <a:lnSpc>
                <a:spcPct val="107000"/>
              </a:lnSpc>
              <a:spcAft>
                <a:spcPts val="800"/>
              </a:spcAft>
            </a:pPr>
            <a:r>
              <a:rPr lang="en-US" sz="2400" b="1"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IPD 2 </a:t>
            </a:r>
            <a:r>
              <a:rPr lang="en-US" sz="24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Poster Presentations - Week 8 – </a:t>
            </a:r>
            <a:r>
              <a:rPr lang="en-US" sz="2400" dirty="0">
                <a:solidFill>
                  <a:srgbClr val="000000"/>
                </a:solidFill>
                <a:latin typeface="Franklin Gothic Book" panose="020B0503020102020204" pitchFamily="34" charset="0"/>
                <a:ea typeface="Franklin Gothic Book" panose="020B0503020102020204" pitchFamily="34" charset="0"/>
                <a:cs typeface="Franklin Gothic Book" panose="020B0503020102020204" pitchFamily="34" charset="0"/>
              </a:rPr>
              <a:t>Sept 27th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IPD 3 </a:t>
            </a:r>
            <a:r>
              <a:rPr lang="en-US" sz="24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Three Minute Thesis - Week 14 – Nov 15th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IPD 4 </a:t>
            </a:r>
            <a:r>
              <a:rPr lang="en-US" sz="24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Final Conference - Week 16 – Nov 27th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IPD 1. Chairs of the final conference. You will be the chair or the session moderator of this event. </a:t>
            </a:r>
            <a:r>
              <a:rPr lang="en-US" sz="24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t>Email and interview IPD 4 students. Interviews: Week 10– Prepare your intro speech to be the moderator of the event.  </a:t>
            </a:r>
          </a:p>
          <a:p>
            <a:pPr algn="l"/>
            <a:r>
              <a:rPr lang="en-US" sz="2400" dirty="0">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IPD Breakfast: All </a:t>
            </a:r>
            <a:r>
              <a:rPr lang="en-US" sz="2400" dirty="0" err="1">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IPDers</a:t>
            </a:r>
            <a:r>
              <a:rPr lang="en-US" sz="2400" dirty="0">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 come. Octo 11</a:t>
            </a:r>
            <a:r>
              <a:rPr lang="en-US" sz="2400" baseline="30000" dirty="0">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th</a:t>
            </a:r>
            <a:r>
              <a:rPr lang="en-US" sz="2400" dirty="0">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 at </a:t>
            </a:r>
            <a:r>
              <a:rPr lang="en-US" sz="2400" dirty="0" err="1">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Uniandes</a:t>
            </a:r>
            <a:r>
              <a:rPr lang="en-US" sz="2400" dirty="0">
                <a:solidFill>
                  <a:srgbClr val="000000"/>
                </a:solidFill>
                <a:latin typeface="Franklin Gothic Book" panose="020B0503020102020204" pitchFamily="34" charset="0"/>
                <a:ea typeface="Calibri" panose="020F0502020204030204" pitchFamily="34" charset="0"/>
                <a:cs typeface="Times New Roman" panose="02020603050405020304" pitchFamily="18" charset="0"/>
              </a:rPr>
              <a:t> </a:t>
            </a:r>
            <a:r>
              <a:rPr lang="en-US" sz="2400" b="0" i="0" u="none" strike="noStrike" baseline="0" dirty="0">
                <a:latin typeface="Calibri" panose="020F0502020204030204" pitchFamily="34" charset="0"/>
              </a:rPr>
              <a:t> 8-9:30am (Friday of Week 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4636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8DA025-5EE8-4BCD-AB5C-7BE0D7211FA2}"/>
              </a:ext>
            </a:extLst>
          </p:cNvPr>
          <p:cNvSpPr>
            <a:spLocks noGrp="1"/>
          </p:cNvSpPr>
          <p:nvPr>
            <p:ph type="title"/>
          </p:nvPr>
        </p:nvSpPr>
        <p:spPr/>
        <p:txBody>
          <a:bodyPr/>
          <a:lstStyle/>
          <a:p>
            <a:r>
              <a:rPr lang="es-CO" dirty="0" err="1"/>
              <a:t>Reminders</a:t>
            </a:r>
            <a:endParaRPr lang="en-US" dirty="0"/>
          </a:p>
        </p:txBody>
      </p:sp>
      <p:sp>
        <p:nvSpPr>
          <p:cNvPr id="3" name="Marcador de contenido 2">
            <a:extLst>
              <a:ext uri="{FF2B5EF4-FFF2-40B4-BE49-F238E27FC236}">
                <a16:creationId xmlns:a16="http://schemas.microsoft.com/office/drawing/2014/main" id="{AE4AA2BB-1D83-4B99-9D20-605F81ECB814}"/>
              </a:ext>
            </a:extLst>
          </p:cNvPr>
          <p:cNvSpPr>
            <a:spLocks noGrp="1"/>
          </p:cNvSpPr>
          <p:nvPr>
            <p:ph idx="1"/>
          </p:nvPr>
        </p:nvSpPr>
        <p:spPr/>
        <p:txBody>
          <a:bodyPr>
            <a:normAutofit lnSpcReduction="10000"/>
          </a:bodyPr>
          <a:lstStyle/>
          <a:p>
            <a:r>
              <a:rPr lang="es-CO" sz="2800" dirty="0" err="1"/>
              <a:t>Recess</a:t>
            </a:r>
            <a:r>
              <a:rPr lang="es-CO" sz="2800" dirty="0"/>
              <a:t> </a:t>
            </a:r>
            <a:r>
              <a:rPr lang="es-CO" sz="2800" dirty="0" err="1"/>
              <a:t>week</a:t>
            </a:r>
            <a:r>
              <a:rPr lang="es-CO" sz="2800" dirty="0"/>
              <a:t> No </a:t>
            </a:r>
            <a:r>
              <a:rPr lang="es-CO" sz="2800" dirty="0" err="1"/>
              <a:t>classes</a:t>
            </a:r>
            <a:endParaRPr lang="es-CO" sz="2800" dirty="0"/>
          </a:p>
          <a:p>
            <a:r>
              <a:rPr lang="es-CO" sz="2800" dirty="0"/>
              <a:t>Module 2………………………………………… 5 </a:t>
            </a:r>
            <a:r>
              <a:rPr lang="es-CO" sz="2800" dirty="0" err="1"/>
              <a:t>weeks</a:t>
            </a:r>
            <a:endParaRPr lang="es-CO" sz="2800" dirty="0"/>
          </a:p>
          <a:p>
            <a:r>
              <a:rPr lang="es-CO" sz="2800" dirty="0"/>
              <a:t>Module 3 ………………………………………… 5 </a:t>
            </a:r>
            <a:r>
              <a:rPr lang="es-CO" sz="2800" dirty="0" err="1"/>
              <a:t>weeks</a:t>
            </a:r>
            <a:endParaRPr lang="es-CO" sz="2800" dirty="0"/>
          </a:p>
          <a:p>
            <a:endParaRPr lang="es-CO" sz="2800" dirty="0"/>
          </a:p>
          <a:p>
            <a:r>
              <a:rPr lang="es-CO" sz="2800" dirty="0"/>
              <a:t>IPD2 poster </a:t>
            </a:r>
            <a:r>
              <a:rPr lang="es-CO" sz="2800" dirty="0" err="1"/>
              <a:t>presentation</a:t>
            </a:r>
            <a:r>
              <a:rPr lang="es-CO" sz="2800" dirty="0"/>
              <a:t>. </a:t>
            </a:r>
            <a:r>
              <a:rPr lang="es-CO" sz="2800" dirty="0" err="1"/>
              <a:t>Atendance</a:t>
            </a:r>
            <a:r>
              <a:rPr lang="es-CO" sz="2800" dirty="0"/>
              <a:t> </a:t>
            </a:r>
            <a:r>
              <a:rPr lang="es-CO" sz="2800" dirty="0" err="1"/>
              <a:t>is</a:t>
            </a:r>
            <a:r>
              <a:rPr lang="es-CO" sz="2800" dirty="0"/>
              <a:t> </a:t>
            </a:r>
            <a:r>
              <a:rPr lang="es-CO" sz="2800" dirty="0" err="1"/>
              <a:t>mandatory</a:t>
            </a:r>
            <a:r>
              <a:rPr lang="es-CO" sz="2800" dirty="0"/>
              <a:t>. </a:t>
            </a:r>
          </a:p>
          <a:p>
            <a:r>
              <a:rPr lang="es-CO" sz="2800" dirty="0" err="1"/>
              <a:t>You</a:t>
            </a:r>
            <a:r>
              <a:rPr lang="es-CO" sz="2800" dirty="0"/>
              <a:t> </a:t>
            </a:r>
            <a:r>
              <a:rPr lang="es-CO" sz="2800" dirty="0" err="1"/>
              <a:t>need</a:t>
            </a:r>
            <a:r>
              <a:rPr lang="es-CO" sz="2800" dirty="0"/>
              <a:t> </a:t>
            </a:r>
            <a:r>
              <a:rPr lang="es-CO" sz="2800" dirty="0" err="1"/>
              <a:t>to</a:t>
            </a:r>
            <a:r>
              <a:rPr lang="es-CO" sz="2800" dirty="0"/>
              <a:t> </a:t>
            </a:r>
            <a:r>
              <a:rPr lang="es-CO" sz="2800" dirty="0" err="1"/>
              <a:t>participate</a:t>
            </a:r>
            <a:r>
              <a:rPr lang="es-CO" sz="2800" dirty="0"/>
              <a:t> in at </a:t>
            </a:r>
            <a:r>
              <a:rPr lang="es-CO" sz="2800" dirty="0" err="1"/>
              <a:t>least</a:t>
            </a:r>
            <a:r>
              <a:rPr lang="es-CO" sz="2800" dirty="0"/>
              <a:t> </a:t>
            </a:r>
            <a:r>
              <a:rPr lang="es-CO" sz="2800" dirty="0" err="1"/>
              <a:t>three</a:t>
            </a:r>
            <a:r>
              <a:rPr lang="es-CO" sz="2800" dirty="0"/>
              <a:t> </a:t>
            </a:r>
            <a:r>
              <a:rPr lang="es-CO" sz="2800" dirty="0" err="1"/>
              <a:t>presentations</a:t>
            </a:r>
            <a:r>
              <a:rPr lang="es-CO" sz="2800" dirty="0"/>
              <a:t> (</a:t>
            </a:r>
            <a:r>
              <a:rPr lang="es-CO" sz="2800" dirty="0" err="1"/>
              <a:t>asking</a:t>
            </a:r>
            <a:r>
              <a:rPr lang="es-CO" sz="2800" dirty="0"/>
              <a:t> </a:t>
            </a:r>
            <a:r>
              <a:rPr lang="es-CO" sz="2800" dirty="0" err="1"/>
              <a:t>questions</a:t>
            </a:r>
            <a:r>
              <a:rPr lang="es-CO" sz="2800" dirty="0"/>
              <a:t> and </a:t>
            </a:r>
            <a:r>
              <a:rPr lang="es-CO" sz="2800" dirty="0" err="1"/>
              <a:t>becoming</a:t>
            </a:r>
            <a:r>
              <a:rPr lang="es-CO" sz="2800" dirty="0"/>
              <a:t> familiar </a:t>
            </a:r>
            <a:r>
              <a:rPr lang="es-CO" sz="2800" dirty="0" err="1"/>
              <a:t>with</a:t>
            </a:r>
            <a:r>
              <a:rPr lang="es-CO" sz="2800" dirty="0"/>
              <a:t> </a:t>
            </a:r>
            <a:r>
              <a:rPr lang="es-CO" sz="2800" dirty="0" err="1"/>
              <a:t>the</a:t>
            </a:r>
            <a:r>
              <a:rPr lang="es-CO" sz="2800" dirty="0"/>
              <a:t> </a:t>
            </a:r>
            <a:r>
              <a:rPr lang="es-CO" sz="2800" dirty="0" err="1"/>
              <a:t>presentation</a:t>
            </a:r>
            <a:r>
              <a:rPr lang="es-CO" sz="2800" dirty="0"/>
              <a:t>, </a:t>
            </a:r>
            <a:r>
              <a:rPr lang="es-CO" sz="2800" dirty="0" err="1"/>
              <a:t>giving</a:t>
            </a:r>
            <a:r>
              <a:rPr lang="es-CO" sz="2800" dirty="0"/>
              <a:t> </a:t>
            </a:r>
            <a:r>
              <a:rPr lang="es-CO" sz="2800" dirty="0" err="1"/>
              <a:t>your</a:t>
            </a:r>
            <a:r>
              <a:rPr lang="es-CO" sz="2800" dirty="0"/>
              <a:t> </a:t>
            </a:r>
            <a:r>
              <a:rPr lang="es-CO" sz="2800" dirty="0" err="1"/>
              <a:t>opinion</a:t>
            </a:r>
            <a:r>
              <a:rPr lang="es-CO" sz="2800" dirty="0"/>
              <a:t>). </a:t>
            </a:r>
            <a:r>
              <a:rPr lang="es-CO" sz="2800" dirty="0" err="1"/>
              <a:t>We</a:t>
            </a:r>
            <a:r>
              <a:rPr lang="es-CO" sz="2800" dirty="0"/>
              <a:t> </a:t>
            </a:r>
            <a:r>
              <a:rPr lang="es-CO" sz="2800" dirty="0" err="1"/>
              <a:t>will</a:t>
            </a:r>
            <a:r>
              <a:rPr lang="es-CO" sz="2800" dirty="0"/>
              <a:t> </a:t>
            </a:r>
            <a:r>
              <a:rPr lang="es-CO" sz="2800" dirty="0" err="1"/>
              <a:t>talk</a:t>
            </a:r>
            <a:r>
              <a:rPr lang="es-CO" sz="2800" dirty="0"/>
              <a:t> and </a:t>
            </a:r>
            <a:r>
              <a:rPr lang="es-CO" sz="2800" dirty="0" err="1"/>
              <a:t>report</a:t>
            </a:r>
            <a:r>
              <a:rPr lang="es-CO" sz="2800" dirty="0"/>
              <a:t> on </a:t>
            </a:r>
            <a:r>
              <a:rPr lang="es-CO" sz="2800" dirty="0" err="1"/>
              <a:t>these</a:t>
            </a:r>
            <a:r>
              <a:rPr lang="es-CO" sz="2800" dirty="0"/>
              <a:t> </a:t>
            </a:r>
            <a:r>
              <a:rPr lang="es-CO" sz="2800" dirty="0" err="1"/>
              <a:t>presentation</a:t>
            </a:r>
            <a:r>
              <a:rPr lang="es-CO" sz="2800" dirty="0"/>
              <a:t> after </a:t>
            </a:r>
            <a:r>
              <a:rPr lang="es-CO" sz="2800" dirty="0" err="1"/>
              <a:t>recess</a:t>
            </a:r>
            <a:r>
              <a:rPr lang="es-CO" sz="2800" dirty="0"/>
              <a:t> </a:t>
            </a:r>
            <a:r>
              <a:rPr lang="es-CO" sz="2800" dirty="0" err="1"/>
              <a:t>week</a:t>
            </a:r>
            <a:r>
              <a:rPr lang="es-CO" sz="2800" dirty="0"/>
              <a:t>. </a:t>
            </a:r>
          </a:p>
          <a:p>
            <a:pPr marL="0" indent="0">
              <a:buNone/>
            </a:pPr>
            <a:endParaRPr lang="en-US" sz="2800" dirty="0"/>
          </a:p>
        </p:txBody>
      </p:sp>
    </p:spTree>
    <p:extLst>
      <p:ext uri="{BB962C8B-B14F-4D97-AF65-F5344CB8AC3E}">
        <p14:creationId xmlns:p14="http://schemas.microsoft.com/office/powerpoint/2010/main" val="167612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552B7-72B3-4878-A34A-5C95D2911C31}"/>
              </a:ext>
            </a:extLst>
          </p:cNvPr>
          <p:cNvSpPr txBox="1"/>
          <p:nvPr/>
        </p:nvSpPr>
        <p:spPr>
          <a:xfrm>
            <a:off x="880708" y="1819466"/>
            <a:ext cx="7382584" cy="4416594"/>
          </a:xfrm>
          <a:prstGeom prst="rect">
            <a:avLst/>
          </a:prstGeom>
          <a:noFill/>
        </p:spPr>
        <p:txBody>
          <a:bodyPr wrap="square">
            <a:spAutoFit/>
          </a:bodyPr>
          <a:lstStyle/>
          <a:p>
            <a:pPr marL="360000" marR="0" lvl="0" indent="-360000" algn="l" defTabSz="914400" rtl="0" eaLnBrk="1" fontAlgn="auto" latinLnBrk="0" hangingPunct="1">
              <a:lnSpc>
                <a:spcPct val="100000"/>
              </a:lnSpc>
              <a:spcBef>
                <a:spcPts val="0"/>
              </a:spcBef>
              <a:spcAft>
                <a:spcPts val="1000"/>
              </a:spcAft>
              <a:buClrTx/>
              <a:buSzTx/>
              <a:buFont typeface="+mj-lt"/>
              <a:buAutoNum type="arabicParenR"/>
              <a:tabLst/>
              <a:defRPr/>
            </a:pPr>
            <a:r>
              <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Read pgs. 280-289 (</a:t>
            </a:r>
            <a:r>
              <a:rPr kumimoji="0" lang="en-US" sz="32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Oshima</a:t>
            </a:r>
            <a:r>
              <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&amp; Hogue) → Some Punctuation Rules. BN (Material)</a:t>
            </a:r>
          </a:p>
          <a:p>
            <a:pPr marL="360000" marR="0" lvl="0" indent="-360000" algn="l" defTabSz="914400" rtl="0" eaLnBrk="1" fontAlgn="auto" latinLnBrk="0" hangingPunct="1">
              <a:lnSpc>
                <a:spcPct val="100000"/>
              </a:lnSpc>
              <a:spcBef>
                <a:spcPts val="0"/>
              </a:spcBef>
              <a:spcAft>
                <a:spcPts val="1000"/>
              </a:spcAft>
              <a:buClrTx/>
              <a:buSzTx/>
              <a:buFont typeface="+mj-lt"/>
              <a:buAutoNum type="arabicParenR"/>
              <a:tabLst/>
              <a:defRPr/>
            </a:pPr>
            <a:r>
              <a:rPr lang="en-US" sz="3200" dirty="0">
                <a:solidFill>
                  <a:srgbClr val="000000"/>
                </a:solidFill>
                <a:latin typeface="Calibri" panose="020F0502020204030204" pitchFamily="34" charset="0"/>
                <a:cs typeface="Calibri" panose="020F0502020204030204" pitchFamily="34" charset="0"/>
              </a:rPr>
              <a:t>Add the right punctuation to the following sentences. Copy and paste your answers in your portfolio.</a:t>
            </a:r>
          </a:p>
          <a:p>
            <a:pPr marL="360000" marR="0" lvl="0" indent="-360000" algn="l" defTabSz="914400" rtl="0" eaLnBrk="1" fontAlgn="auto" latinLnBrk="0" hangingPunct="1">
              <a:lnSpc>
                <a:spcPct val="100000"/>
              </a:lnSpc>
              <a:spcBef>
                <a:spcPts val="0"/>
              </a:spcBef>
              <a:spcAft>
                <a:spcPts val="1000"/>
              </a:spcAft>
              <a:buClrTx/>
              <a:buSzTx/>
              <a:buFont typeface="+mj-lt"/>
              <a:buAutoNum type="arabicParenR"/>
              <a:tabLst/>
              <a:defRPr/>
            </a:pPr>
            <a:r>
              <a:rPr lang="en-US" sz="3200" dirty="0">
                <a:solidFill>
                  <a:srgbClr val="000000"/>
                </a:solidFill>
                <a:latin typeface="Calibri" panose="020F0502020204030204" pitchFamily="34" charset="0"/>
                <a:cs typeface="Calibri" panose="020F0502020204030204" pitchFamily="34" charset="0"/>
              </a:rPr>
              <a:t>A </a:t>
            </a:r>
            <a:r>
              <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specific student will have to explain a specific punctuation mark </a:t>
            </a:r>
          </a:p>
          <a:p>
            <a:pPr marR="0" lvl="0" algn="l" defTabSz="914400" rtl="0" eaLnBrk="1" fontAlgn="auto" latinLnBrk="0" hangingPunct="1">
              <a:lnSpc>
                <a:spcPct val="100000"/>
              </a:lnSpc>
              <a:spcBef>
                <a:spcPts val="0"/>
              </a:spcBef>
              <a:spcAft>
                <a:spcPts val="1000"/>
              </a:spcAft>
              <a:buClrTx/>
              <a:buSzTx/>
              <a:tabLst/>
              <a:defRPr/>
            </a:pPr>
            <a:endParaRPr kumimoji="0" 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Rectangle 2">
            <a:extLst>
              <a:ext uri="{FF2B5EF4-FFF2-40B4-BE49-F238E27FC236}">
                <a16:creationId xmlns:a16="http://schemas.microsoft.com/office/drawing/2014/main" id="{B332A4AA-7D4F-421D-8A24-A587573BD2C0}"/>
              </a:ext>
            </a:extLst>
          </p:cNvPr>
          <p:cNvSpPr txBox="1">
            <a:spLocks noChangeArrowheads="1"/>
          </p:cNvSpPr>
          <p:nvPr/>
        </p:nvSpPr>
        <p:spPr>
          <a:xfrm>
            <a:off x="0" y="0"/>
            <a:ext cx="9144000" cy="1023427"/>
          </a:xfrm>
          <a:prstGeom prst="rect">
            <a:avLst/>
          </a:prstGeom>
          <a:solidFill>
            <a:schemeClr val="accent1">
              <a:lumMod val="20000"/>
              <a:lumOff val="80000"/>
            </a:schemeClr>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0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rPr>
              <a:t>Asynchronous work</a:t>
            </a:r>
          </a:p>
        </p:txBody>
      </p:sp>
    </p:spTree>
    <p:extLst>
      <p:ext uri="{BB962C8B-B14F-4D97-AF65-F5344CB8AC3E}">
        <p14:creationId xmlns:p14="http://schemas.microsoft.com/office/powerpoint/2010/main" val="126776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6608" y="1088764"/>
            <a:ext cx="8466983" cy="485004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10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1. The Student Learning Center offers many special services the library which opens at 8:am individual tutoring special classes in math reading writing and computer skills study groups and vocational mindfulness psychodynamic and professional therapies</a:t>
            </a:r>
          </a:p>
          <a:p>
            <a:pPr marL="0" marR="0" lvl="0" indent="0" algn="l" defTabSz="914400" rtl="0" eaLnBrk="1" fontAlgn="auto" latinLnBrk="0" hangingPunct="1">
              <a:lnSpc>
                <a:spcPct val="100000"/>
              </a:lnSpc>
              <a:spcBef>
                <a:spcPts val="0"/>
              </a:spcBef>
              <a:spcAft>
                <a:spcPts val="110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2. To check a book out of the library you should follow this procedure Write down the call number of the book find the book take it to the circulation desk fill out the card and show your student I.D.</a:t>
            </a:r>
          </a:p>
        </p:txBody>
      </p:sp>
      <p:sp>
        <p:nvSpPr>
          <p:cNvPr id="3" name="Rectángulo 2"/>
          <p:cNvSpPr/>
          <p:nvPr/>
        </p:nvSpPr>
        <p:spPr>
          <a:xfrm>
            <a:off x="0" y="4430"/>
            <a:ext cx="9144000" cy="830997"/>
          </a:xfrm>
          <a:prstGeom prst="rect">
            <a:avLst/>
          </a:prstGeom>
          <a:solidFill>
            <a:srgbClr val="FFFF66"/>
          </a:solidFill>
        </p:spPr>
        <p:txBody>
          <a:bodyPr wrap="square">
            <a:spAutoFit/>
          </a:bodyPr>
          <a:lstStyle/>
          <a:p>
            <a:pPr marL="0" marR="0" lvl="0" indent="0" algn="ctr" defTabSz="914400" rtl="0" eaLnBrk="1" fontAlgn="auto" latinLnBrk="0" hangingPunct="1">
              <a:lnSpc>
                <a:spcPct val="100000"/>
              </a:lnSpc>
              <a:spcBef>
                <a:spcPts val="0"/>
              </a:spcBef>
              <a:spcAft>
                <a:spcPts val="450"/>
              </a:spcAft>
              <a:buClrTx/>
              <a:buSzTx/>
              <a:buFontTx/>
              <a:buNone/>
              <a:tabLst/>
              <a:defRPr/>
            </a:pPr>
            <a:r>
              <a:rPr kumimoji="0" lang="en-US" sz="4800" b="1" i="0" u="none" strike="noStrike" kern="1200" cap="none" spc="0" normalizeH="0" baseline="0" noProof="0" dirty="0">
                <a:ln>
                  <a:noFill/>
                </a:ln>
                <a:solidFill>
                  <a:srgbClr val="0070C0"/>
                </a:solidFill>
                <a:effectLst/>
                <a:uLnTx/>
                <a:uFillTx/>
                <a:latin typeface="Calibri" panose="020F0502020204030204"/>
                <a:ea typeface="+mn-ea"/>
                <a:cs typeface="+mn-cs"/>
              </a:rPr>
              <a:t>ADD THE RIGHT PUNCTUATION</a:t>
            </a:r>
          </a:p>
        </p:txBody>
      </p:sp>
      <p:sp>
        <p:nvSpPr>
          <p:cNvPr id="6" name="Rectángulo 1">
            <a:extLst>
              <a:ext uri="{FF2B5EF4-FFF2-40B4-BE49-F238E27FC236}">
                <a16:creationId xmlns:a16="http://schemas.microsoft.com/office/drawing/2014/main" id="{AA6934FE-6E02-4189-B04A-6D6B6CF87A31}"/>
              </a:ext>
            </a:extLst>
          </p:cNvPr>
          <p:cNvSpPr/>
          <p:nvPr/>
        </p:nvSpPr>
        <p:spPr>
          <a:xfrm>
            <a:off x="-1793277" y="1788807"/>
            <a:ext cx="1909392" cy="328038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1100"/>
              </a:spcAft>
              <a:buClrTx/>
              <a:buSzTx/>
              <a:buFontTx/>
              <a:buNone/>
              <a:tabLst/>
              <a:defRPr/>
            </a:pPr>
            <a:r>
              <a:rPr lang="en-US" sz="1100" dirty="0">
                <a:solidFill>
                  <a:schemeClr val="bg1"/>
                </a:solidFill>
              </a:rPr>
              <a:t>1</a:t>
            </a:r>
            <a:r>
              <a:rPr lang="en-US" sz="1100">
                <a:solidFill>
                  <a:schemeClr val="bg1"/>
                </a:solidFill>
              </a:rPr>
              <a:t>. The </a:t>
            </a:r>
            <a:r>
              <a:rPr lang="en-US" sz="1100" dirty="0">
                <a:solidFill>
                  <a:schemeClr val="bg1"/>
                </a:solidFill>
              </a:rPr>
              <a:t>Student Learning Center </a:t>
            </a:r>
            <a:r>
              <a:rPr lang="en-US" sz="1100">
                <a:solidFill>
                  <a:schemeClr val="bg1"/>
                </a:solidFill>
              </a:rPr>
              <a:t>offers many special services </a:t>
            </a:r>
            <a:r>
              <a:rPr lang="en-US" sz="1100" dirty="0">
                <a:solidFill>
                  <a:schemeClr val="bg1"/>
                </a:solidFill>
              </a:rPr>
              <a:t>the library which opens at 8:</a:t>
            </a:r>
            <a:r>
              <a:rPr lang="en-US" sz="1100">
                <a:solidFill>
                  <a:schemeClr val="bg1"/>
                </a:solidFill>
              </a:rPr>
              <a:t>am individual </a:t>
            </a:r>
            <a:r>
              <a:rPr lang="en-US" sz="1100" dirty="0">
                <a:solidFill>
                  <a:schemeClr val="bg1"/>
                </a:solidFill>
              </a:rPr>
              <a:t>tutoring </a:t>
            </a:r>
            <a:r>
              <a:rPr lang="en-US" sz="1100">
                <a:solidFill>
                  <a:schemeClr val="bg1"/>
                </a:solidFill>
              </a:rPr>
              <a:t>special classes </a:t>
            </a:r>
            <a:r>
              <a:rPr lang="en-US" sz="1100" dirty="0">
                <a:solidFill>
                  <a:schemeClr val="bg1"/>
                </a:solidFill>
              </a:rPr>
              <a:t>in math reading writing and computer skills study groups and vocational mindfulness psychodynamic </a:t>
            </a:r>
            <a:r>
              <a:rPr lang="en-US" sz="1100">
                <a:solidFill>
                  <a:schemeClr val="bg1"/>
                </a:solidFill>
              </a:rPr>
              <a:t>and professional therapies</a:t>
            </a:r>
            <a:endParaRPr lang="en-US" sz="1100" dirty="0">
              <a:solidFill>
                <a:schemeClr val="bg1"/>
              </a:solidFill>
            </a:endParaRPr>
          </a:p>
          <a:p>
            <a:pPr marL="0" marR="0" lvl="0" indent="0" algn="l" defTabSz="914400" rtl="0" eaLnBrk="1" fontAlgn="auto" latinLnBrk="0" hangingPunct="1">
              <a:lnSpc>
                <a:spcPct val="100000"/>
              </a:lnSpc>
              <a:spcBef>
                <a:spcPts val="0"/>
              </a:spcBef>
              <a:spcAft>
                <a:spcPts val="1100"/>
              </a:spcAft>
              <a:buClrTx/>
              <a:buSzTx/>
              <a:buFontTx/>
              <a:buNone/>
              <a:tabLst/>
              <a:defRPr/>
            </a:pPr>
            <a:r>
              <a:rPr lang="en-US" sz="1100" dirty="0">
                <a:solidFill>
                  <a:schemeClr val="bg1"/>
                </a:solidFill>
              </a:rPr>
              <a:t>2. To check a book out of the library you should follow this procedure Write down the call number of the book find the book take it to the circulation desk fill out the card and show your </a:t>
            </a:r>
            <a:r>
              <a:rPr lang="en-US" sz="1100">
                <a:solidFill>
                  <a:schemeClr val="bg1"/>
                </a:solidFill>
              </a:rPr>
              <a:t>student I.D.</a:t>
            </a:r>
            <a:endParaRPr lang="en-US" sz="1100" dirty="0">
              <a:solidFill>
                <a:schemeClr val="bg1"/>
              </a:solidFill>
            </a:endParaRPr>
          </a:p>
        </p:txBody>
      </p:sp>
    </p:spTree>
    <p:extLst>
      <p:ext uri="{BB962C8B-B14F-4D97-AF65-F5344CB8AC3E}">
        <p14:creationId xmlns:p14="http://schemas.microsoft.com/office/powerpoint/2010/main" val="666436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CuadroTexto">
            <a:extLst>
              <a:ext uri="{FF2B5EF4-FFF2-40B4-BE49-F238E27FC236}">
                <a16:creationId xmlns:a16="http://schemas.microsoft.com/office/drawing/2014/main" id="{CFDD68F2-3061-400F-AF5D-E5328E99C176}"/>
              </a:ext>
            </a:extLst>
          </p:cNvPr>
          <p:cNvSpPr txBox="1"/>
          <p:nvPr/>
        </p:nvSpPr>
        <p:spPr>
          <a:xfrm>
            <a:off x="0" y="19928"/>
            <a:ext cx="9144000" cy="923330"/>
          </a:xfrm>
          <a:prstGeom prst="rect">
            <a:avLst/>
          </a:prstGeom>
          <a:solidFill>
            <a:schemeClr val="accent1">
              <a:lumMod val="40000"/>
              <a:lumOff val="6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5400" b="1" i="0" u="none" strike="noStrike" kern="1200" cap="none" spc="0" normalizeH="0" baseline="0" noProof="0" dirty="0" err="1">
                <a:ln>
                  <a:noFill/>
                </a:ln>
                <a:solidFill>
                  <a:srgbClr val="5B9BD5">
                    <a:lumMod val="50000"/>
                  </a:srgbClr>
                </a:solidFill>
                <a:effectLst/>
                <a:uLnTx/>
                <a:uFillTx/>
                <a:latin typeface="Calibri" panose="020F0502020204030204"/>
                <a:ea typeface="+mn-ea"/>
                <a:cs typeface="+mn-cs"/>
              </a:rPr>
              <a:t>Presentations</a:t>
            </a:r>
            <a:r>
              <a:rPr kumimoji="0" lang="es-CO" sz="54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 Next Week</a:t>
            </a:r>
          </a:p>
        </p:txBody>
      </p:sp>
      <p:graphicFrame>
        <p:nvGraphicFramePr>
          <p:cNvPr id="5" name="Tabla 2">
            <a:extLst>
              <a:ext uri="{FF2B5EF4-FFF2-40B4-BE49-F238E27FC236}">
                <a16:creationId xmlns:a16="http://schemas.microsoft.com/office/drawing/2014/main" id="{F29EADF9-6683-B8EE-0B94-693C256FF926}"/>
              </a:ext>
            </a:extLst>
          </p:cNvPr>
          <p:cNvGraphicFramePr>
            <a:graphicFrameLocks noGrp="1"/>
          </p:cNvGraphicFramePr>
          <p:nvPr>
            <p:extLst>
              <p:ext uri="{D42A27DB-BD31-4B8C-83A1-F6EECF244321}">
                <p14:modId xmlns:p14="http://schemas.microsoft.com/office/powerpoint/2010/main" val="4249834690"/>
              </p:ext>
            </p:extLst>
          </p:nvPr>
        </p:nvGraphicFramePr>
        <p:xfrm>
          <a:off x="475488" y="1225295"/>
          <a:ext cx="8180239" cy="3101148"/>
        </p:xfrm>
        <a:graphic>
          <a:graphicData uri="http://schemas.openxmlformats.org/drawingml/2006/table">
            <a:tbl>
              <a:tblPr firstRow="1" bandRow="1">
                <a:tableStyleId>{5C22544A-7EE6-4342-B048-85BDC9FD1C3A}</a:tableStyleId>
              </a:tblPr>
              <a:tblGrid>
                <a:gridCol w="2726746">
                  <a:extLst>
                    <a:ext uri="{9D8B030D-6E8A-4147-A177-3AD203B41FA5}">
                      <a16:colId xmlns:a16="http://schemas.microsoft.com/office/drawing/2014/main" val="1057714615"/>
                    </a:ext>
                  </a:extLst>
                </a:gridCol>
                <a:gridCol w="2569551">
                  <a:extLst>
                    <a:ext uri="{9D8B030D-6E8A-4147-A177-3AD203B41FA5}">
                      <a16:colId xmlns:a16="http://schemas.microsoft.com/office/drawing/2014/main" val="349155443"/>
                    </a:ext>
                  </a:extLst>
                </a:gridCol>
                <a:gridCol w="2883942">
                  <a:extLst>
                    <a:ext uri="{9D8B030D-6E8A-4147-A177-3AD203B41FA5}">
                      <a16:colId xmlns:a16="http://schemas.microsoft.com/office/drawing/2014/main" val="1106563635"/>
                    </a:ext>
                  </a:extLst>
                </a:gridCol>
              </a:tblGrid>
              <a:tr h="471217">
                <a:tc>
                  <a:txBody>
                    <a:bodyPr/>
                    <a:lstStyle/>
                    <a:p>
                      <a:r>
                        <a:rPr lang="es-CO" sz="1600" dirty="0" err="1"/>
                        <a:t>Topic</a:t>
                      </a:r>
                      <a:endParaRPr lang="en-US" sz="1600" dirty="0"/>
                    </a:p>
                  </a:txBody>
                  <a:tcPr/>
                </a:tc>
                <a:tc>
                  <a:txBody>
                    <a:bodyPr/>
                    <a:lstStyle/>
                    <a:p>
                      <a:r>
                        <a:rPr lang="es-CO" sz="1600" dirty="0"/>
                        <a:t>Pages</a:t>
                      </a:r>
                      <a:endParaRPr lang="en-US" sz="1600" dirty="0"/>
                    </a:p>
                  </a:txBody>
                  <a:tcPr/>
                </a:tc>
                <a:tc>
                  <a:txBody>
                    <a:bodyPr/>
                    <a:lstStyle/>
                    <a:p>
                      <a:r>
                        <a:rPr lang="es-CO" sz="1600" dirty="0" err="1"/>
                        <a:t>Presenters</a:t>
                      </a:r>
                      <a:r>
                        <a:rPr lang="es-CO" sz="1600" dirty="0"/>
                        <a:t> and </a:t>
                      </a:r>
                      <a:r>
                        <a:rPr lang="es-CO" sz="1600" dirty="0" err="1"/>
                        <a:t>days</a:t>
                      </a:r>
                      <a:endParaRPr lang="en-US" sz="1600" dirty="0"/>
                    </a:p>
                  </a:txBody>
                  <a:tcPr/>
                </a:tc>
                <a:extLst>
                  <a:ext uri="{0D108BD9-81ED-4DB2-BD59-A6C34878D82A}">
                    <a16:rowId xmlns:a16="http://schemas.microsoft.com/office/drawing/2014/main" val="3476727193"/>
                  </a:ext>
                </a:extLst>
              </a:tr>
              <a:tr h="648731">
                <a:tc>
                  <a:txBody>
                    <a:bodyPr/>
                    <a:lstStyle/>
                    <a:p>
                      <a:r>
                        <a:rPr lang="es-CO" sz="1600" dirty="0" err="1"/>
                        <a:t>Comma</a:t>
                      </a:r>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rPr>
                        <a:t>Pg. 280-281 </a:t>
                      </a:r>
                      <a:endParaRPr lang="en-US" sz="1600" b="0" dirty="0">
                        <a:solidFill>
                          <a:schemeClr val="tx1"/>
                        </a:solidFill>
                        <a:latin typeface="+mn-lt"/>
                      </a:endParaRPr>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latin typeface="+mn-lt"/>
                        </a:rPr>
                        <a:t>Ryoko &amp; Victor</a:t>
                      </a:r>
                      <a:r>
                        <a:rPr lang="en-US" sz="1600" b="1" dirty="0">
                          <a:solidFill>
                            <a:srgbClr val="FF0000"/>
                          </a:solidFill>
                          <a:latin typeface="+mn-lt"/>
                          <a:sym typeface="Wingdings 2" panose="05020102010507070707" pitchFamily="18" charset="2"/>
                        </a:rPr>
                        <a:t> Monday</a:t>
                      </a:r>
                      <a:endParaRPr lang="en-US" sz="1600" b="1" dirty="0">
                        <a:solidFill>
                          <a:srgbClr val="FF0000"/>
                        </a:solidFill>
                        <a:latin typeface="+mn-lt"/>
                      </a:endParaRPr>
                    </a:p>
                    <a:p>
                      <a:endParaRPr lang="en-US" sz="1600" dirty="0"/>
                    </a:p>
                  </a:txBody>
                  <a:tcPr/>
                </a:tc>
                <a:extLst>
                  <a:ext uri="{0D108BD9-81ED-4DB2-BD59-A6C34878D82A}">
                    <a16:rowId xmlns:a16="http://schemas.microsoft.com/office/drawing/2014/main" val="251300545"/>
                  </a:ext>
                </a:extLst>
              </a:tr>
              <a:tr h="53700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rPr>
                        <a:t>Semicolon</a:t>
                      </a:r>
                      <a:endParaRPr lang="en-US" sz="1600" dirty="0">
                        <a:latin typeface="+mn-lt"/>
                      </a:endParaRPr>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rPr>
                        <a:t>Pg. 283</a:t>
                      </a:r>
                      <a:endParaRPr lang="en-US" sz="1600" b="0" dirty="0">
                        <a:solidFill>
                          <a:schemeClr val="tx1"/>
                        </a:solidFill>
                        <a:latin typeface="+mn-lt"/>
                      </a:endParaRPr>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CO" sz="1600" dirty="0">
                          <a:latin typeface="+mn-lt"/>
                        </a:rPr>
                        <a:t>Mar &amp; Emilio </a:t>
                      </a:r>
                      <a:r>
                        <a:rPr lang="en-US" sz="1600" b="1" dirty="0">
                          <a:solidFill>
                            <a:srgbClr val="FF0000"/>
                          </a:solidFill>
                          <a:latin typeface="+mn-lt"/>
                          <a:sym typeface="Wingdings 2" panose="05020102010507070707" pitchFamily="18" charset="2"/>
                        </a:rPr>
                        <a:t> Tuesday</a:t>
                      </a:r>
                      <a:endParaRPr lang="en-US" sz="1600" dirty="0"/>
                    </a:p>
                  </a:txBody>
                  <a:tcPr/>
                </a:tc>
                <a:extLst>
                  <a:ext uri="{0D108BD9-81ED-4DB2-BD59-A6C34878D82A}">
                    <a16:rowId xmlns:a16="http://schemas.microsoft.com/office/drawing/2014/main" val="4083982816"/>
                  </a:ext>
                </a:extLst>
              </a:tr>
              <a:tr h="537004">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rPr>
                        <a:t>Colon</a:t>
                      </a:r>
                      <a:endParaRPr lang="en-US" sz="1600" dirty="0">
                        <a:latin typeface="+mn-lt"/>
                      </a:endParaRPr>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mn-lt"/>
                        </a:rPr>
                        <a:t>Pg. 285-287 </a:t>
                      </a:r>
                      <a:endParaRPr lang="en-US" sz="1600" b="0" dirty="0">
                        <a:solidFill>
                          <a:schemeClr val="tx1"/>
                        </a:solidFill>
                        <a:latin typeface="+mn-lt"/>
                      </a:endParaRPr>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CO" sz="1600" dirty="0">
                          <a:latin typeface="+mn-lt"/>
                        </a:rPr>
                        <a:t>Andrés Sanabria</a:t>
                      </a:r>
                      <a:r>
                        <a:rPr lang="en-US" sz="1600" b="1" dirty="0">
                          <a:solidFill>
                            <a:srgbClr val="FF0000"/>
                          </a:solidFill>
                          <a:latin typeface="+mn-lt"/>
                          <a:sym typeface="Wingdings 2" panose="05020102010507070707" pitchFamily="18" charset="2"/>
                        </a:rPr>
                        <a:t>Wednesday</a:t>
                      </a:r>
                      <a:endParaRPr lang="en-US" sz="1600" b="1" dirty="0">
                        <a:solidFill>
                          <a:srgbClr val="FF0000"/>
                        </a:solidFill>
                        <a:latin typeface="+mn-lt"/>
                      </a:endParaRPr>
                    </a:p>
                    <a:p>
                      <a:endParaRPr lang="en-US" sz="1600" dirty="0"/>
                    </a:p>
                  </a:txBody>
                  <a:tcPr/>
                </a:tc>
                <a:extLst>
                  <a:ext uri="{0D108BD9-81ED-4DB2-BD59-A6C34878D82A}">
                    <a16:rowId xmlns:a16="http://schemas.microsoft.com/office/drawing/2014/main" val="2981836272"/>
                  </a:ext>
                </a:extLst>
              </a:tr>
              <a:tr h="76311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CO" sz="1600" dirty="0" err="1"/>
                        <a:t>Despite</a:t>
                      </a:r>
                      <a:r>
                        <a:rPr lang="es-CO" sz="1600" dirty="0"/>
                        <a:t>, </a:t>
                      </a:r>
                      <a:r>
                        <a:rPr lang="es-CO" sz="1600" dirty="0" err="1"/>
                        <a:t>Inspite</a:t>
                      </a:r>
                      <a:r>
                        <a:rPr lang="es-CO" sz="1600" dirty="0"/>
                        <a:t> </a:t>
                      </a:r>
                      <a:r>
                        <a:rPr lang="es-CO" sz="1600" dirty="0" err="1"/>
                        <a:t>of</a:t>
                      </a:r>
                      <a:r>
                        <a:rPr lang="es-CO" sz="1600" dirty="0"/>
                        <a:t>, </a:t>
                      </a:r>
                      <a:r>
                        <a:rPr lang="es-CO" sz="1600" dirty="0" err="1"/>
                        <a:t>although</a:t>
                      </a:r>
                      <a:r>
                        <a:rPr lang="es-CO" sz="1600" dirty="0"/>
                        <a:t>, </a:t>
                      </a:r>
                      <a:r>
                        <a:rPr lang="es-CO" sz="1600" dirty="0" err="1"/>
                        <a:t>even</a:t>
                      </a:r>
                      <a:r>
                        <a:rPr lang="es-CO" sz="1600" dirty="0"/>
                        <a:t> </a:t>
                      </a:r>
                      <a:r>
                        <a:rPr lang="es-CO" sz="1600" dirty="0" err="1"/>
                        <a:t>though</a:t>
                      </a:r>
                      <a:endParaRPr lang="en-US" sz="1600" dirty="0"/>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s-CO" sz="1600" dirty="0" err="1"/>
                        <a:t>Grammar</a:t>
                      </a:r>
                      <a:r>
                        <a:rPr lang="es-CO" sz="1600" dirty="0"/>
                        <a:t> PFD (bloque </a:t>
                      </a:r>
                      <a:r>
                        <a:rPr lang="es-CO" sz="1600" dirty="0" err="1"/>
                        <a:t>Neon</a:t>
                      </a:r>
                      <a:r>
                        <a:rPr lang="es-CO" sz="1600" dirty="0"/>
                        <a:t>) Material</a:t>
                      </a:r>
                      <a:endParaRPr lang="en-US" sz="1600" dirty="0"/>
                    </a:p>
                    <a:p>
                      <a:endParaRPr lang="en-US" sz="16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err="1">
                          <a:latin typeface="+mn-lt"/>
                        </a:rPr>
                        <a:t>Xio</a:t>
                      </a:r>
                      <a:r>
                        <a:rPr lang="en-US" sz="1600" dirty="0">
                          <a:latin typeface="+mn-lt"/>
                        </a:rPr>
                        <a:t> &amp; </a:t>
                      </a:r>
                      <a:r>
                        <a:rPr lang="en-US" sz="1600" dirty="0" err="1">
                          <a:latin typeface="+mn-lt"/>
                        </a:rPr>
                        <a:t>Yuly</a:t>
                      </a:r>
                      <a:r>
                        <a:rPr lang="en-US" sz="1600" b="1" dirty="0">
                          <a:solidFill>
                            <a:srgbClr val="FF0000"/>
                          </a:solidFill>
                          <a:latin typeface="+mn-lt"/>
                          <a:sym typeface="Wingdings 2" panose="05020102010507070707" pitchFamily="18" charset="2"/>
                        </a:rPr>
                        <a:t> Friday (week 7)</a:t>
                      </a:r>
                      <a:endParaRPr lang="en-US" sz="1600" dirty="0">
                        <a:latin typeface="+mn-lt"/>
                      </a:endParaRPr>
                    </a:p>
                    <a:p>
                      <a:endParaRPr lang="en-US" sz="1600" dirty="0"/>
                    </a:p>
                  </a:txBody>
                  <a:tcPr/>
                </a:tc>
                <a:extLst>
                  <a:ext uri="{0D108BD9-81ED-4DB2-BD59-A6C34878D82A}">
                    <a16:rowId xmlns:a16="http://schemas.microsoft.com/office/drawing/2014/main" val="2479271154"/>
                  </a:ext>
                </a:extLst>
              </a:tr>
            </a:tbl>
          </a:graphicData>
        </a:graphic>
      </p:graphicFrame>
    </p:spTree>
    <p:extLst>
      <p:ext uri="{BB962C8B-B14F-4D97-AF65-F5344CB8AC3E}">
        <p14:creationId xmlns:p14="http://schemas.microsoft.com/office/powerpoint/2010/main" val="3795299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552B7-72B3-4878-A34A-5C95D2911C31}"/>
              </a:ext>
            </a:extLst>
          </p:cNvPr>
          <p:cNvSpPr txBox="1"/>
          <p:nvPr/>
        </p:nvSpPr>
        <p:spPr>
          <a:xfrm>
            <a:off x="880707" y="1023427"/>
            <a:ext cx="7490935" cy="4785926"/>
          </a:xfrm>
          <a:prstGeom prst="rect">
            <a:avLst/>
          </a:prstGeom>
          <a:noFill/>
        </p:spPr>
        <p:txBody>
          <a:bodyPr wrap="square">
            <a:spAutoFit/>
          </a:bodyPr>
          <a:lstStyle/>
          <a:p>
            <a:pPr marL="514350" marR="0" lvl="0" indent="-514350" algn="l" defTabSz="914400" rtl="0" eaLnBrk="1" fontAlgn="auto" latinLnBrk="0" hangingPunct="1">
              <a:lnSpc>
                <a:spcPct val="100000"/>
              </a:lnSpc>
              <a:spcBef>
                <a:spcPts val="0"/>
              </a:spcBef>
              <a:spcAft>
                <a:spcPts val="1000"/>
              </a:spcAft>
              <a:buClrTx/>
              <a:buSzTx/>
              <a:buAutoNum type="arabicParenR"/>
              <a:tabLst/>
              <a:defRPr/>
            </a:pP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These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presentations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will</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lang="es-CO" sz="2800" dirty="0" err="1">
                <a:solidFill>
                  <a:srgbClr val="000000"/>
                </a:solidFill>
                <a:latin typeface="Calibri" panose="020F0502020204030204" pitchFamily="34" charset="0"/>
                <a:cs typeface="Calibri" panose="020F0502020204030204" pitchFamily="34" charset="0"/>
              </a:rPr>
              <a:t>begin</a:t>
            </a:r>
            <a:r>
              <a:rPr lang="es-CO" sz="2800" dirty="0">
                <a:solidFill>
                  <a:srgbClr val="000000"/>
                </a:solidFill>
                <a:latin typeface="Calibri" panose="020F0502020204030204" pitchFamily="34" charset="0"/>
                <a:cs typeface="Calibri" panose="020F0502020204030204" pitchFamily="34" charset="0"/>
              </a:rPr>
              <a:t> </a:t>
            </a:r>
            <a:r>
              <a:rPr lang="es-CO" sz="2800" dirty="0" err="1">
                <a:solidFill>
                  <a:srgbClr val="000000"/>
                </a:solidFill>
                <a:latin typeface="Calibri" panose="020F0502020204030204" pitchFamily="34" charset="0"/>
                <a:cs typeface="Calibri" panose="020F0502020204030204" pitchFamily="34" charset="0"/>
              </a:rPr>
              <a:t>this</a:t>
            </a:r>
            <a:r>
              <a:rPr lang="es-CO" sz="2800" dirty="0">
                <a:solidFill>
                  <a:srgbClr val="000000"/>
                </a:solidFill>
                <a:latin typeface="Calibri" panose="020F0502020204030204" pitchFamily="34" charset="0"/>
                <a:cs typeface="Calibri" panose="020F0502020204030204" pitchFamily="34" charset="0"/>
              </a:rPr>
              <a:t> Friday</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You</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can prepare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this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during</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asynchronous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class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lang="es-CO" sz="2800" dirty="0">
                <a:solidFill>
                  <a:srgbClr val="000000"/>
                </a:solidFill>
                <a:latin typeface="Calibri" panose="020F0502020204030204" pitchFamily="34" charset="0"/>
                <a:cs typeface="Calibri" panose="020F0502020204030204" pitchFamily="34" charset="0"/>
              </a:rPr>
              <a:t>T</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hrusday</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p>
          <a:p>
            <a:pPr marL="514350" marR="0" lvl="0" indent="-514350" algn="l" defTabSz="914400" rtl="0" eaLnBrk="1" fontAlgn="auto" latinLnBrk="0" hangingPunct="1">
              <a:lnSpc>
                <a:spcPct val="100000"/>
              </a:lnSpc>
              <a:spcBef>
                <a:spcPts val="0"/>
              </a:spcBef>
              <a:spcAft>
                <a:spcPts val="1000"/>
              </a:spcAft>
              <a:buClrTx/>
              <a:buSzTx/>
              <a:buAutoNum type="arabicParenR"/>
              <a:tabLst/>
              <a:defRPr/>
            </a:pPr>
            <a:r>
              <a:rPr lang="es-CO" sz="2800" dirty="0" err="1">
                <a:solidFill>
                  <a:srgbClr val="000000"/>
                </a:solidFill>
                <a:latin typeface="Calibri" panose="020F0502020204030204" pitchFamily="34" charset="0"/>
                <a:cs typeface="Calibri" panose="020F0502020204030204" pitchFamily="34" charset="0"/>
              </a:rPr>
              <a:t>The</a:t>
            </a:r>
            <a:r>
              <a:rPr lang="es-CO" sz="2800" dirty="0">
                <a:solidFill>
                  <a:srgbClr val="000000"/>
                </a:solidFill>
                <a:latin typeface="Calibri" panose="020F0502020204030204" pitchFamily="34" charset="0"/>
                <a:cs typeface="Calibri" panose="020F0502020204030204" pitchFamily="34" charset="0"/>
              </a:rPr>
              <a:t> </a:t>
            </a:r>
            <a:r>
              <a:rPr lang="es-CO" sz="2800" dirty="0" err="1">
                <a:solidFill>
                  <a:srgbClr val="000000"/>
                </a:solidFill>
                <a:latin typeface="Calibri" panose="020F0502020204030204" pitchFamily="34" charset="0"/>
                <a:cs typeface="Calibri" panose="020F0502020204030204" pitchFamily="34" charset="0"/>
              </a:rPr>
              <a:t>group</a:t>
            </a:r>
            <a:r>
              <a:rPr lang="es-CO" sz="2800" dirty="0">
                <a:solidFill>
                  <a:srgbClr val="000000"/>
                </a:solidFill>
                <a:latin typeface="Calibri" panose="020F0502020204030204" pitchFamily="34" charset="0"/>
                <a:cs typeface="Calibri" panose="020F0502020204030204" pitchFamily="34" charset="0"/>
              </a:rPr>
              <a:t> can </a:t>
            </a:r>
            <a:r>
              <a:rPr lang="es-CO" sz="2800" dirty="0" err="1">
                <a:solidFill>
                  <a:srgbClr val="000000"/>
                </a:solidFill>
                <a:latin typeface="Calibri" panose="020F0502020204030204" pitchFamily="34" charset="0"/>
                <a:cs typeface="Calibri" panose="020F0502020204030204" pitchFamily="34" charset="0"/>
              </a:rPr>
              <a:t>take</a:t>
            </a:r>
            <a:r>
              <a:rPr lang="es-CO" sz="2800" dirty="0">
                <a:solidFill>
                  <a:srgbClr val="000000"/>
                </a:solidFill>
                <a:latin typeface="Calibri" panose="020F0502020204030204" pitchFamily="34" charset="0"/>
                <a:cs typeface="Calibri" panose="020F0502020204030204" pitchFamily="34" charset="0"/>
              </a:rPr>
              <a:t> 20 minutes </a:t>
            </a:r>
            <a:r>
              <a:rPr lang="es-CO" sz="2800" dirty="0" err="1">
                <a:solidFill>
                  <a:srgbClr val="000000"/>
                </a:solidFill>
                <a:latin typeface="Calibri" panose="020F0502020204030204" pitchFamily="34" charset="0"/>
                <a:cs typeface="Calibri" panose="020F0502020204030204" pitchFamily="34" charset="0"/>
              </a:rPr>
              <a:t>for</a:t>
            </a:r>
            <a:r>
              <a:rPr lang="es-CO" sz="2800" dirty="0">
                <a:solidFill>
                  <a:srgbClr val="000000"/>
                </a:solidFill>
                <a:latin typeface="Calibri" panose="020F0502020204030204" pitchFamily="34" charset="0"/>
                <a:cs typeface="Calibri" panose="020F0502020204030204" pitchFamily="34" charset="0"/>
              </a:rPr>
              <a:t> </a:t>
            </a:r>
            <a:r>
              <a:rPr lang="es-CO" sz="2800" dirty="0" err="1">
                <a:solidFill>
                  <a:srgbClr val="000000"/>
                </a:solidFill>
                <a:latin typeface="Calibri" panose="020F0502020204030204" pitchFamily="34" charset="0"/>
                <a:cs typeface="Calibri" panose="020F0502020204030204" pitchFamily="34" charset="0"/>
              </a:rPr>
              <a:t>the</a:t>
            </a:r>
            <a:r>
              <a:rPr lang="es-CO" sz="2800" dirty="0">
                <a:solidFill>
                  <a:srgbClr val="000000"/>
                </a:solidFill>
                <a:latin typeface="Calibri" panose="020F0502020204030204" pitchFamily="34" charset="0"/>
                <a:cs typeface="Calibri" panose="020F0502020204030204" pitchFamily="34" charset="0"/>
              </a:rPr>
              <a:t> </a:t>
            </a:r>
            <a:r>
              <a:rPr lang="es-CO" sz="2800" dirty="0" err="1">
                <a:solidFill>
                  <a:srgbClr val="000000"/>
                </a:solidFill>
                <a:latin typeface="Calibri" panose="020F0502020204030204" pitchFamily="34" charset="0"/>
                <a:cs typeface="Calibri" panose="020F0502020204030204" pitchFamily="34" charset="0"/>
              </a:rPr>
              <a:t>presentation</a:t>
            </a:r>
            <a:r>
              <a:rPr lang="es-CO" sz="2800" dirty="0">
                <a:solidFill>
                  <a:srgbClr val="000000"/>
                </a:solidFill>
                <a:latin typeface="Calibri" panose="020F0502020204030204" pitchFamily="34" charset="0"/>
                <a:cs typeface="Calibri" panose="020F0502020204030204" pitchFamily="34" charset="0"/>
              </a:rPr>
              <a:t>. </a:t>
            </a:r>
          </a:p>
          <a:p>
            <a:pPr marL="514350" marR="0" lvl="0" indent="-514350" algn="l" defTabSz="914400" rtl="0" eaLnBrk="1" fontAlgn="auto" latinLnBrk="0" hangingPunct="1">
              <a:lnSpc>
                <a:spcPct val="100000"/>
              </a:lnSpc>
              <a:spcBef>
                <a:spcPts val="0"/>
              </a:spcBef>
              <a:spcAft>
                <a:spcPts val="1000"/>
              </a:spcAft>
              <a:buClrTx/>
              <a:buSzTx/>
              <a:buAutoNum type="arabicParenR"/>
              <a:tabLst/>
              <a:defRPr/>
            </a:pP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You</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are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expected</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to</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explain</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topic</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assigned</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create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an</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activity</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ies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to</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practice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and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evaluate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if</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your</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students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have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learnt</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topic</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a:t>
            </a:r>
          </a:p>
          <a:p>
            <a:pPr marL="514350" marR="0" lvl="0" indent="-514350" algn="l" defTabSz="914400" rtl="0" eaLnBrk="1" fontAlgn="auto" latinLnBrk="0" hangingPunct="1">
              <a:lnSpc>
                <a:spcPct val="100000"/>
              </a:lnSpc>
              <a:spcBef>
                <a:spcPts val="0"/>
              </a:spcBef>
              <a:spcAft>
                <a:spcPts val="1000"/>
              </a:spcAft>
              <a:buClrTx/>
              <a:buSzTx/>
              <a:buAutoNum type="arabicParenR"/>
              <a:tabLst/>
              <a:defRPr/>
            </a:pP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The</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presentations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will</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be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evaluated</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Both</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presenters</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need</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to</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speak</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r>
              <a:rPr kumimoji="0" lang="es-CO" sz="28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Calibri" panose="020F0502020204030204" pitchFamily="34" charset="0"/>
              </a:rPr>
              <a:t>equally</a:t>
            </a:r>
            <a:r>
              <a:rPr kumimoji="0" lang="es-CO"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endParaRPr kumimoji="0" lang="en-US" sz="28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Rectangle 2">
            <a:extLst>
              <a:ext uri="{FF2B5EF4-FFF2-40B4-BE49-F238E27FC236}">
                <a16:creationId xmlns:a16="http://schemas.microsoft.com/office/drawing/2014/main" id="{B332A4AA-7D4F-421D-8A24-A587573BD2C0}"/>
              </a:ext>
            </a:extLst>
          </p:cNvPr>
          <p:cNvSpPr txBox="1">
            <a:spLocks noChangeArrowheads="1"/>
          </p:cNvSpPr>
          <p:nvPr/>
        </p:nvSpPr>
        <p:spPr>
          <a:xfrm>
            <a:off x="0" y="0"/>
            <a:ext cx="9144000" cy="1023427"/>
          </a:xfrm>
          <a:prstGeom prst="rect">
            <a:avLst/>
          </a:prstGeom>
          <a:solidFill>
            <a:schemeClr val="accent1">
              <a:lumMod val="20000"/>
              <a:lumOff val="80000"/>
            </a:schemeClr>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0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rPr>
              <a:t>Oral presentation</a:t>
            </a:r>
          </a:p>
        </p:txBody>
      </p:sp>
    </p:spTree>
    <p:extLst>
      <p:ext uri="{BB962C8B-B14F-4D97-AF65-F5344CB8AC3E}">
        <p14:creationId xmlns:p14="http://schemas.microsoft.com/office/powerpoint/2010/main" val="200512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32A4AA-7D4F-421D-8A24-A587573BD2C0}"/>
              </a:ext>
            </a:extLst>
          </p:cNvPr>
          <p:cNvSpPr txBox="1">
            <a:spLocks noChangeArrowheads="1"/>
          </p:cNvSpPr>
          <p:nvPr/>
        </p:nvSpPr>
        <p:spPr>
          <a:xfrm>
            <a:off x="0" y="0"/>
            <a:ext cx="9144000" cy="1023427"/>
          </a:xfrm>
          <a:prstGeom prst="rect">
            <a:avLst/>
          </a:prstGeom>
          <a:solidFill>
            <a:schemeClr val="accent1">
              <a:lumMod val="20000"/>
              <a:lumOff val="80000"/>
            </a:schemeClr>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000" b="1" i="0" u="none" strike="noStrike" kern="1200" cap="none" spc="0" normalizeH="0" baseline="0" noProof="0" dirty="0">
                <a:ln>
                  <a:noFill/>
                </a:ln>
                <a:solidFill>
                  <a:srgbClr val="FF0000"/>
                </a:solidFill>
                <a:effectLst/>
                <a:uLnTx/>
                <a:uFillTx/>
                <a:latin typeface="Calibri" panose="020F0502020204030204" pitchFamily="34" charset="0"/>
                <a:ea typeface="+mj-ea"/>
                <a:cs typeface="Calibri" panose="020F0502020204030204" pitchFamily="34" charset="0"/>
              </a:rPr>
              <a:t>Oral presentation</a:t>
            </a:r>
          </a:p>
        </p:txBody>
      </p:sp>
      <p:graphicFrame>
        <p:nvGraphicFramePr>
          <p:cNvPr id="2" name="Tabla 1">
            <a:extLst>
              <a:ext uri="{FF2B5EF4-FFF2-40B4-BE49-F238E27FC236}">
                <a16:creationId xmlns:a16="http://schemas.microsoft.com/office/drawing/2014/main" id="{E8857D19-34E7-42F7-9FBF-1A90416E9C37}"/>
              </a:ext>
            </a:extLst>
          </p:cNvPr>
          <p:cNvGraphicFramePr>
            <a:graphicFrameLocks noGrp="1"/>
          </p:cNvGraphicFramePr>
          <p:nvPr>
            <p:extLst>
              <p:ext uri="{D42A27DB-BD31-4B8C-83A1-F6EECF244321}">
                <p14:modId xmlns:p14="http://schemas.microsoft.com/office/powerpoint/2010/main" val="3801018787"/>
              </p:ext>
            </p:extLst>
          </p:nvPr>
        </p:nvGraphicFramePr>
        <p:xfrm>
          <a:off x="603315" y="1225484"/>
          <a:ext cx="7711125" cy="5286312"/>
        </p:xfrm>
        <a:graphic>
          <a:graphicData uri="http://schemas.openxmlformats.org/drawingml/2006/table">
            <a:tbl>
              <a:tblPr firstRow="1" firstCol="1" bandRow="1">
                <a:tableStyleId>{5C22544A-7EE6-4342-B048-85BDC9FD1C3A}</a:tableStyleId>
              </a:tblPr>
              <a:tblGrid>
                <a:gridCol w="4626676">
                  <a:extLst>
                    <a:ext uri="{9D8B030D-6E8A-4147-A177-3AD203B41FA5}">
                      <a16:colId xmlns:a16="http://schemas.microsoft.com/office/drawing/2014/main" val="707618070"/>
                    </a:ext>
                  </a:extLst>
                </a:gridCol>
                <a:gridCol w="887245">
                  <a:extLst>
                    <a:ext uri="{9D8B030D-6E8A-4147-A177-3AD203B41FA5}">
                      <a16:colId xmlns:a16="http://schemas.microsoft.com/office/drawing/2014/main" val="890233349"/>
                    </a:ext>
                  </a:extLst>
                </a:gridCol>
                <a:gridCol w="1212644">
                  <a:extLst>
                    <a:ext uri="{9D8B030D-6E8A-4147-A177-3AD203B41FA5}">
                      <a16:colId xmlns:a16="http://schemas.microsoft.com/office/drawing/2014/main" val="2858146466"/>
                    </a:ext>
                  </a:extLst>
                </a:gridCol>
                <a:gridCol w="984560">
                  <a:extLst>
                    <a:ext uri="{9D8B030D-6E8A-4147-A177-3AD203B41FA5}">
                      <a16:colId xmlns:a16="http://schemas.microsoft.com/office/drawing/2014/main" val="2826710453"/>
                    </a:ext>
                  </a:extLst>
                </a:gridCol>
              </a:tblGrid>
              <a:tr h="300016">
                <a:tc>
                  <a:txBody>
                    <a:bodyPr/>
                    <a:lstStyle/>
                    <a:p>
                      <a:pPr marL="457200" algn="ctr">
                        <a:lnSpc>
                          <a:spcPct val="107000"/>
                        </a:lnSpc>
                      </a:pPr>
                      <a:r>
                        <a:rPr lang="en-US" sz="2000" dirty="0">
                          <a:solidFill>
                            <a:schemeClr val="tx1"/>
                          </a:solidFill>
                          <a:effectLst/>
                        </a:rPr>
                        <a:t>Criteria</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3200" b="1" i="0" u="none" strike="noStrike" dirty="0">
                          <a:solidFill>
                            <a:schemeClr val="tx1"/>
                          </a:solidFill>
                          <a:effectLst/>
                          <a:latin typeface="Wingdings" panose="05000000000000000000" pitchFamily="2" charset="2"/>
                        </a:rPr>
                        <a:t>J</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2800" b="1" i="0" u="none" strike="noStrike" dirty="0">
                          <a:solidFill>
                            <a:schemeClr val="tx1"/>
                          </a:solidFill>
                          <a:effectLst/>
                          <a:latin typeface="Wingdings" panose="05000000000000000000" pitchFamily="2" charset="2"/>
                        </a:rPr>
                        <a:t>K</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3200" b="1" i="0" u="none" strike="noStrike" dirty="0">
                          <a:solidFill>
                            <a:schemeClr val="tx1"/>
                          </a:solidFill>
                          <a:effectLst/>
                          <a:latin typeface="Wingdings" panose="05000000000000000000" pitchFamily="2" charset="2"/>
                        </a:rPr>
                        <a:t>L</a:t>
                      </a:r>
                      <a:endParaRPr lang="en-US"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14910370"/>
                  </a:ext>
                </a:extLst>
              </a:tr>
              <a:tr h="613921">
                <a:tc>
                  <a:txBody>
                    <a:bodyPr/>
                    <a:lstStyle/>
                    <a:p>
                      <a:pPr marL="457200">
                        <a:lnSpc>
                          <a:spcPct val="107000"/>
                        </a:lnSpc>
                      </a:pPr>
                      <a:r>
                        <a:rPr lang="en-US" sz="2000" dirty="0">
                          <a:solidFill>
                            <a:schemeClr val="tx1"/>
                          </a:solidFill>
                          <a:effectLst/>
                        </a:rPr>
                        <a:t>The explanations and examples were clear and pertinent.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rPr>
                        <a:t>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401819"/>
                  </a:ext>
                </a:extLst>
              </a:tr>
              <a:tr h="613921">
                <a:tc>
                  <a:txBody>
                    <a:bodyPr/>
                    <a:lstStyle/>
                    <a:p>
                      <a:pPr marL="457200">
                        <a:lnSpc>
                          <a:spcPct val="107000"/>
                        </a:lnSpc>
                      </a:pPr>
                      <a:r>
                        <a:rPr lang="en-US" sz="2000" dirty="0">
                          <a:solidFill>
                            <a:schemeClr val="tx1"/>
                          </a:solidFill>
                          <a:effectLst/>
                        </a:rPr>
                        <a:t>The students used visual aids for the presentations.</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rPr>
                        <a:t>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a:effectLst/>
                        </a:rPr>
                        <a:t>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9139858"/>
                  </a:ext>
                </a:extLst>
              </a:tr>
              <a:tr h="613921">
                <a:tc>
                  <a:txBody>
                    <a:bodyPr/>
                    <a:lstStyle/>
                    <a:p>
                      <a:pPr marL="457200">
                        <a:lnSpc>
                          <a:spcPct val="107000"/>
                        </a:lnSpc>
                      </a:pPr>
                      <a:r>
                        <a:rPr lang="en-US" sz="2000" dirty="0">
                          <a:solidFill>
                            <a:schemeClr val="tx1"/>
                          </a:solidFill>
                          <a:effectLst/>
                        </a:rPr>
                        <a:t>The students prepared good practice activities </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rPr>
                        <a:t>8.3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3758438"/>
                  </a:ext>
                </a:extLst>
              </a:tr>
              <a:tr h="613921">
                <a:tc>
                  <a:txBody>
                    <a:bodyPr/>
                    <a:lstStyle/>
                    <a:p>
                      <a:pPr marL="457200">
                        <a:lnSpc>
                          <a:spcPct val="107000"/>
                        </a:lnSpc>
                      </a:pPr>
                      <a:r>
                        <a:rPr lang="en-US" sz="2000" dirty="0">
                          <a:solidFill>
                            <a:schemeClr val="tx1"/>
                          </a:solidFill>
                          <a:effectLst/>
                        </a:rPr>
                        <a:t>The topic was presented in 25 minutes (max).</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dirty="0">
                          <a:effectLst/>
                          <a:highlight>
                            <a:srgbClr val="FFFF00"/>
                          </a:highlight>
                        </a:rPr>
                        <a:t>5</a:t>
                      </a:r>
                      <a:endParaRPr lang="en-US"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133082"/>
                  </a:ext>
                </a:extLst>
              </a:tr>
              <a:tr h="927825">
                <a:tc>
                  <a:txBody>
                    <a:bodyPr/>
                    <a:lstStyle/>
                    <a:p>
                      <a:pPr marL="457200">
                        <a:lnSpc>
                          <a:spcPct val="107000"/>
                        </a:lnSpc>
                      </a:pPr>
                      <a:r>
                        <a:rPr lang="en-US" sz="2000" dirty="0">
                          <a:solidFill>
                            <a:schemeClr val="tx1"/>
                          </a:solidFill>
                          <a:effectLst/>
                        </a:rPr>
                        <a:t>The two presenters were involved in planning and delivering the presentation.</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2431019"/>
                  </a:ext>
                </a:extLst>
              </a:tr>
              <a:tr h="927825">
                <a:tc>
                  <a:txBody>
                    <a:bodyPr/>
                    <a:lstStyle/>
                    <a:p>
                      <a:pPr marL="457200">
                        <a:lnSpc>
                          <a:spcPct val="107000"/>
                        </a:lnSpc>
                      </a:pPr>
                      <a:r>
                        <a:rPr lang="en-US" sz="2000" dirty="0">
                          <a:solidFill>
                            <a:schemeClr val="tx1"/>
                          </a:solidFill>
                          <a:effectLst/>
                        </a:rPr>
                        <a:t>Students seem to have understood everything related to the punctuation mark.</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8.3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n-US" sz="1600">
                          <a:effectLst/>
                        </a:rPr>
                        <a:t>6</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rPr>
                        <a:t>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648572"/>
                  </a:ext>
                </a:extLst>
              </a:tr>
              <a:tr h="300016">
                <a:tc>
                  <a:txBody>
                    <a:bodyPr/>
                    <a:lstStyle/>
                    <a:p>
                      <a:pPr marL="457200" algn="r">
                        <a:lnSpc>
                          <a:spcPct val="107000"/>
                        </a:lnSpc>
                      </a:pPr>
                      <a:r>
                        <a:rPr lang="en-US" sz="2000" dirty="0">
                          <a:solidFill>
                            <a:schemeClr val="tx1"/>
                          </a:solidFill>
                          <a:effectLst/>
                        </a:rPr>
                        <a:t>Total</a:t>
                      </a:r>
                      <a:endParaRPr lang="en-US"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pPr>
                      <a:r>
                        <a:rPr lang="es-CO" sz="1600" dirty="0">
                          <a:effectLst/>
                          <a:latin typeface="Calibri" panose="020F0502020204030204" pitchFamily="34" charset="0"/>
                          <a:ea typeface="Calibri" panose="020F0502020204030204" pitchFamily="34" charset="0"/>
                          <a:cs typeface="Times New Roman" panose="02020603050405020304" pitchFamily="18" charset="0"/>
                        </a:rPr>
                        <a:t>5</a:t>
                      </a:r>
                      <a:r>
                        <a:rPr lang="en-US" sz="16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0" marB="0"/>
                </a:tc>
                <a:tc>
                  <a:txBody>
                    <a:bodyPr/>
                    <a:lstStyle/>
                    <a:p>
                      <a:pPr marL="457200">
                        <a:lnSpc>
                          <a:spcPct val="107000"/>
                        </a:lnSpc>
                      </a:pPr>
                      <a:r>
                        <a:rPr lang="en-US" sz="1600">
                          <a:effectLst/>
                        </a:rPr>
                        <a:t> </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nSpc>
                          <a:spcPct val="107000"/>
                        </a:lnSpc>
                        <a:spcAft>
                          <a:spcPts val="80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3503267"/>
                  </a:ext>
                </a:extLst>
              </a:tr>
            </a:tbl>
          </a:graphicData>
        </a:graphic>
      </p:graphicFrame>
      <p:sp>
        <p:nvSpPr>
          <p:cNvPr id="6" name="Rectangle 5">
            <a:extLst>
              <a:ext uri="{FF2B5EF4-FFF2-40B4-BE49-F238E27FC236}">
                <a16:creationId xmlns:a16="http://schemas.microsoft.com/office/drawing/2014/main" id="{8A5FBCAD-EF57-45BC-A695-ACC927E48A9E}"/>
              </a:ext>
            </a:extLst>
          </p:cNvPr>
          <p:cNvSpPr>
            <a:spLocks noChangeArrowheads="1"/>
          </p:cNvSpPr>
          <p:nvPr/>
        </p:nvSpPr>
        <p:spPr bwMode="auto">
          <a:xfrm>
            <a:off x="1995488" y="31448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675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5BB3D-8B9E-4F81-B493-26E4CB4EB62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5FFDF6-F5B4-CA16-0411-CFF2F236613D}"/>
              </a:ext>
            </a:extLst>
          </p:cNvPr>
          <p:cNvSpPr/>
          <p:nvPr/>
        </p:nvSpPr>
        <p:spPr>
          <a:xfrm>
            <a:off x="498461" y="1189608"/>
            <a:ext cx="8175022" cy="4401205"/>
          </a:xfrm>
          <a:prstGeom prst="rect">
            <a:avLst/>
          </a:prstGeom>
        </p:spPr>
        <p:txBody>
          <a:bodyPr wrap="square">
            <a:spAutoFit/>
          </a:bodyPr>
          <a:lstStyle/>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kumimoji="0" lang="es-CO" sz="4000" b="0" i="0" u="none" strike="noStrike" kern="1200" cap="none" spc="0" normalizeH="0" baseline="0" noProof="0" dirty="0" err="1">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Pronunciation</a:t>
            </a:r>
            <a:r>
              <a:rPr kumimoji="0" lang="es-CO"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 </a:t>
            </a:r>
            <a:r>
              <a:rPr kumimoji="0" lang="es-CO" sz="4000" b="0" i="0" u="none" strike="noStrike" kern="1200" cap="none" spc="0" normalizeH="0" baseline="0" noProof="0" dirty="0" err="1">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Review</a:t>
            </a:r>
            <a:r>
              <a:rPr kumimoji="0" lang="es-CO"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a:t>
            </a:r>
            <a:r>
              <a:rPr kumimoji="0" lang="es-CO" sz="4000" b="0" i="0" u="none" strike="noStrike" kern="1200" cap="none" spc="0" normalizeH="0" baseline="0" noProof="0" dirty="0" err="1">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practice</a:t>
            </a:r>
            <a:endParaRPr kumimoji="0" lang="es-CO"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Module 2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introduction</a:t>
            </a:r>
            <a:endPar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endParaRP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Feedback</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Exam</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1.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Check</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my</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comments</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Concrete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Qs</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a:t>
            </a: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Pauses and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focused</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words</a:t>
            </a:r>
            <a:endPar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endParaRP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Learning</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English </a:t>
            </a:r>
            <a:r>
              <a:rPr lang="es-CO" sz="4000" dirty="0" err="1">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through</a:t>
            </a:r>
            <a:r>
              <a:rPr lang="es-CO"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 music. </a:t>
            </a:r>
          </a:p>
          <a:p>
            <a:pPr marL="742950" marR="0" lvl="0" indent="-742950" algn="l" defTabSz="914400" rtl="0" eaLnBrk="1" fontAlgn="auto" latinLnBrk="0" hangingPunct="1">
              <a:lnSpc>
                <a:spcPct val="100000"/>
              </a:lnSpc>
              <a:spcBef>
                <a:spcPts val="0"/>
              </a:spcBef>
              <a:spcAft>
                <a:spcPts val="0"/>
              </a:spcAft>
              <a:buClrTx/>
              <a:buSzTx/>
              <a:buFontTx/>
              <a:buAutoNum type="arabicPeriod"/>
              <a:tabLst/>
              <a:defRPr/>
            </a:pP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02CCC28-6270-D931-728F-74C8FFA282F0}"/>
              </a:ext>
            </a:extLst>
          </p:cNvPr>
          <p:cNvSpPr txBox="1"/>
          <p:nvPr/>
        </p:nvSpPr>
        <p:spPr>
          <a:xfrm>
            <a:off x="0" y="0"/>
            <a:ext cx="9144001" cy="923330"/>
          </a:xfrm>
          <a:prstGeom prst="rect">
            <a:avLst/>
          </a:prstGeom>
          <a:solidFill>
            <a:schemeClr val="bg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rPr>
              <a:t>Module 2</a:t>
            </a:r>
            <a:endParaRPr kumimoji="0" lang="en-US" sz="5400" b="0"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720692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3806"/>
            <a:ext cx="9144000" cy="2214876"/>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dirty="0">
                <a:ln>
                  <a:noFill/>
                </a:ln>
                <a:solidFill>
                  <a:srgbClr val="0085B4"/>
                </a:solidFill>
                <a:effectLst/>
                <a:uLnTx/>
                <a:uFillTx/>
                <a:latin typeface="Calibri" panose="020F0502020204030204" pitchFamily="34" charset="0"/>
                <a:ea typeface="+mj-ea"/>
                <a:cs typeface="Calibri" panose="020F0502020204030204" pitchFamily="34" charset="0"/>
              </a:rPr>
              <a:t>DESCRIPTIVE PARAGRAPH</a:t>
            </a:r>
          </a:p>
        </p:txBody>
      </p:sp>
      <p:sp>
        <p:nvSpPr>
          <p:cNvPr id="5" name="CuadroTexto 4">
            <a:extLst>
              <a:ext uri="{FF2B5EF4-FFF2-40B4-BE49-F238E27FC236}">
                <a16:creationId xmlns:a16="http://schemas.microsoft.com/office/drawing/2014/main" id="{1D393BA3-1A05-46D1-9946-BFAA71772AA2}"/>
              </a:ext>
            </a:extLst>
          </p:cNvPr>
          <p:cNvSpPr txBox="1"/>
          <p:nvPr/>
        </p:nvSpPr>
        <p:spPr>
          <a:xfrm>
            <a:off x="1842868" y="2397366"/>
            <a:ext cx="5458264" cy="320087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This paragraph offers specific details and </a:t>
            </a:r>
            <a:r>
              <a:rPr kumimoji="0" lang="en-US" altLang="en-US" sz="3200" b="0" i="0" u="none" strike="noStrike" kern="1200" cap="none" spc="0" normalizeH="0" baseline="0" noProof="0" dirty="0">
                <a:ln>
                  <a:noFill/>
                </a:ln>
                <a:solidFill>
                  <a:srgbClr val="000000"/>
                </a:solidFill>
                <a:effectLst/>
                <a:highlight>
                  <a:srgbClr val="FFFF00"/>
                </a:highlight>
                <a:uLnTx/>
                <a:uFillTx/>
                <a:latin typeface="Calibri" panose="020F0502020204030204" pitchFamily="34" charset="0"/>
                <a:ea typeface="+mn-ea"/>
                <a:cs typeface="Calibri" panose="020F0502020204030204" pitchFamily="34" charset="0"/>
              </a:rPr>
              <a:t>sensory images </a:t>
            </a:r>
            <a:r>
              <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to give a picture</a:t>
            </a:r>
          </a:p>
          <a:p>
            <a:pPr marL="0" marR="0" lvl="0" indent="0" algn="l" defTabSz="914400" rtl="0" eaLnBrk="1" fontAlgn="auto" latinLnBrk="0" hangingPunct="1">
              <a:lnSpc>
                <a:spcPct val="100000"/>
              </a:lnSpc>
              <a:spcBef>
                <a:spcPts val="0"/>
              </a:spcBef>
              <a:spcAft>
                <a:spcPts val="1200"/>
              </a:spcAft>
              <a:buClrTx/>
              <a:buSzTx/>
              <a:buFontTx/>
              <a:buNone/>
              <a:tabLst/>
              <a:defRPr/>
            </a:pPr>
            <a:r>
              <a:rPr lang="en-US" altLang="en-US" sz="3200" dirty="0">
                <a:solidFill>
                  <a:srgbClr val="000000"/>
                </a:solidFill>
                <a:latin typeface="Calibri" panose="020F0502020204030204" pitchFamily="34" charset="0"/>
                <a:cs typeface="Calibri" panose="020F0502020204030204" pitchFamily="34" charset="0"/>
              </a:rPr>
              <a:t>Introductory activity in BN. Download the file and work in groups. </a:t>
            </a:r>
            <a:endPar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90566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3806"/>
            <a:ext cx="9144000" cy="2214876"/>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dirty="0">
                <a:ln>
                  <a:noFill/>
                </a:ln>
                <a:solidFill>
                  <a:srgbClr val="0085B4"/>
                </a:solidFill>
                <a:effectLst/>
                <a:uLnTx/>
                <a:uFillTx/>
                <a:latin typeface="Calibri" panose="020F0502020204030204" pitchFamily="34" charset="0"/>
                <a:ea typeface="+mj-ea"/>
                <a:cs typeface="Calibri" panose="020F0502020204030204" pitchFamily="34" charset="0"/>
              </a:rPr>
              <a:t>DESCRIPTIVE PARAGRAPH</a:t>
            </a:r>
          </a:p>
        </p:txBody>
      </p:sp>
      <p:sp>
        <p:nvSpPr>
          <p:cNvPr id="5" name="CuadroTexto 4">
            <a:extLst>
              <a:ext uri="{FF2B5EF4-FFF2-40B4-BE49-F238E27FC236}">
                <a16:creationId xmlns:a16="http://schemas.microsoft.com/office/drawing/2014/main" id="{1D393BA3-1A05-46D1-9946-BFAA71772AA2}"/>
              </a:ext>
            </a:extLst>
          </p:cNvPr>
          <p:cNvSpPr txBox="1"/>
          <p:nvPr/>
        </p:nvSpPr>
        <p:spPr>
          <a:xfrm>
            <a:off x="1073791" y="2397366"/>
            <a:ext cx="6467912"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This paragraph offers specific details and sensory images to give a picture. </a:t>
            </a:r>
          </a:p>
          <a:p>
            <a:pPr marL="285750" lvl="0" indent="-285750">
              <a:buFont typeface="Arial" panose="020B0604020202020204" pitchFamily="34" charset="0"/>
              <a:buChar char="•"/>
            </a:pPr>
            <a:r>
              <a:rPr lang="en-US" dirty="0"/>
              <a:t>These texts help the reader to imagine a scene, a person, a place or an object</a:t>
            </a:r>
          </a:p>
          <a:p>
            <a:pPr marL="285750" lvl="0" indent="-285750">
              <a:buFont typeface="Arial" panose="020B0604020202020204" pitchFamily="34" charset="0"/>
              <a:buChar char="•"/>
            </a:pPr>
            <a:r>
              <a:rPr lang="en-US" dirty="0"/>
              <a:t>It uses sensory senses: taste, smell, sight, touch, hearing</a:t>
            </a:r>
          </a:p>
          <a:p>
            <a:pPr marL="285750" lvl="0" indent="-285750">
              <a:buFont typeface="Arial" panose="020B0604020202020204" pitchFamily="34" charset="0"/>
              <a:buChar char="•"/>
            </a:pPr>
            <a:r>
              <a:rPr lang="en-US" dirty="0"/>
              <a:t>It provides </a:t>
            </a:r>
            <a:r>
              <a:rPr lang="en-US" b="1" dirty="0">
                <a:solidFill>
                  <a:srgbClr val="FF0000"/>
                </a:solidFill>
              </a:rPr>
              <a:t>lots of details </a:t>
            </a:r>
            <a:r>
              <a:rPr lang="en-US" dirty="0"/>
              <a:t>so that the reader can imagine what is being described. </a:t>
            </a:r>
          </a:p>
          <a:p>
            <a:pPr marL="0" marR="0" lvl="0" indent="0" algn="l" defTabSz="914400" rtl="0" eaLnBrk="1" fontAlgn="auto" latinLnBrk="0" hangingPunct="1">
              <a:lnSpc>
                <a:spcPct val="100000"/>
              </a:lnSpc>
              <a:spcBef>
                <a:spcPts val="0"/>
              </a:spcBef>
              <a:spcAft>
                <a:spcPts val="1200"/>
              </a:spcAft>
              <a:buClrTx/>
              <a:buSzTx/>
              <a:buFontTx/>
              <a:buNone/>
              <a:tabLst/>
              <a:defRPr/>
            </a:pPr>
            <a:endPar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67115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ssolv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3806"/>
            <a:ext cx="9144000" cy="2214876"/>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dirty="0">
                <a:ln>
                  <a:noFill/>
                </a:ln>
                <a:solidFill>
                  <a:srgbClr val="0085B4"/>
                </a:solidFill>
                <a:effectLst/>
                <a:uLnTx/>
                <a:uFillTx/>
                <a:latin typeface="Calibri" panose="020F0502020204030204" pitchFamily="34" charset="0"/>
                <a:ea typeface="+mj-ea"/>
                <a:cs typeface="Calibri" panose="020F0502020204030204" pitchFamily="34" charset="0"/>
              </a:rPr>
              <a:t>DESCRIPTIVE PARAGRAPH</a:t>
            </a:r>
          </a:p>
        </p:txBody>
      </p:sp>
      <p:sp>
        <p:nvSpPr>
          <p:cNvPr id="5" name="CuadroTexto 4">
            <a:extLst>
              <a:ext uri="{FF2B5EF4-FFF2-40B4-BE49-F238E27FC236}">
                <a16:creationId xmlns:a16="http://schemas.microsoft.com/office/drawing/2014/main" id="{1D393BA3-1A05-46D1-9946-BFAA71772AA2}"/>
              </a:ext>
            </a:extLst>
          </p:cNvPr>
          <p:cNvSpPr txBox="1"/>
          <p:nvPr/>
        </p:nvSpPr>
        <p:spPr>
          <a:xfrm>
            <a:off x="1073791" y="2397366"/>
            <a:ext cx="6467912"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lang="es-CO" altLang="en-US" sz="3200" dirty="0">
                <a:solidFill>
                  <a:srgbClr val="000000"/>
                </a:solidFill>
                <a:latin typeface="Calibri" panose="020F0502020204030204" pitchFamily="34" charset="0"/>
                <a:cs typeface="Calibri" panose="020F0502020204030204" pitchFamily="34" charset="0"/>
              </a:rPr>
              <a:t>Video: </a:t>
            </a:r>
            <a:r>
              <a:rPr lang="es-CO" altLang="en-US" sz="3200" dirty="0" err="1">
                <a:solidFill>
                  <a:srgbClr val="000000"/>
                </a:solidFill>
                <a:latin typeface="Calibri" panose="020F0502020204030204" pitchFamily="34" charset="0"/>
                <a:cs typeface="Calibri" panose="020F0502020204030204" pitchFamily="34" charset="0"/>
              </a:rPr>
              <a:t>to</a:t>
            </a:r>
            <a:r>
              <a:rPr lang="es-CO" altLang="en-US" sz="3200" dirty="0">
                <a:solidFill>
                  <a:srgbClr val="000000"/>
                </a:solidFill>
                <a:latin typeface="Calibri" panose="020F0502020204030204" pitchFamily="34" charset="0"/>
                <a:cs typeface="Calibri" panose="020F0502020204030204" pitchFamily="34" charset="0"/>
              </a:rPr>
              <a:t> </a:t>
            </a:r>
            <a:r>
              <a:rPr lang="es-CO" altLang="en-US" sz="3200" dirty="0" err="1">
                <a:solidFill>
                  <a:srgbClr val="000000"/>
                </a:solidFill>
                <a:latin typeface="Calibri" panose="020F0502020204030204" pitchFamily="34" charset="0"/>
                <a:cs typeface="Calibri" panose="020F0502020204030204" pitchFamily="34" charset="0"/>
              </a:rPr>
              <a:t>learn</a:t>
            </a:r>
            <a:r>
              <a:rPr lang="es-CO" altLang="en-US" sz="3200" dirty="0">
                <a:solidFill>
                  <a:srgbClr val="000000"/>
                </a:solidFill>
                <a:latin typeface="Calibri" panose="020F0502020204030204" pitchFamily="34" charset="0"/>
                <a:cs typeface="Calibri" panose="020F0502020204030204" pitchFamily="34" charset="0"/>
              </a:rPr>
              <a:t> </a:t>
            </a:r>
            <a:r>
              <a:rPr lang="es-CO" altLang="en-US" sz="3200" dirty="0" err="1">
                <a:solidFill>
                  <a:srgbClr val="000000"/>
                </a:solidFill>
                <a:latin typeface="Calibri" panose="020F0502020204030204" pitchFamily="34" charset="0"/>
                <a:cs typeface="Calibri" panose="020F0502020204030204" pitchFamily="34" charset="0"/>
              </a:rPr>
              <a:t>how</a:t>
            </a:r>
            <a:r>
              <a:rPr lang="es-CO" altLang="en-US" sz="3200" dirty="0">
                <a:solidFill>
                  <a:srgbClr val="000000"/>
                </a:solidFill>
                <a:latin typeface="Calibri" panose="020F0502020204030204" pitchFamily="34" charset="0"/>
                <a:cs typeface="Calibri" panose="020F0502020204030204" pitchFamily="34" charset="0"/>
              </a:rPr>
              <a:t> </a:t>
            </a:r>
            <a:r>
              <a:rPr lang="es-CO" altLang="en-US" sz="3200" dirty="0" err="1">
                <a:solidFill>
                  <a:srgbClr val="000000"/>
                </a:solidFill>
                <a:latin typeface="Calibri" panose="020F0502020204030204" pitchFamily="34" charset="0"/>
                <a:cs typeface="Calibri" panose="020F0502020204030204" pitchFamily="34" charset="0"/>
              </a:rPr>
              <a:t>to</a:t>
            </a:r>
            <a:r>
              <a:rPr lang="es-CO" altLang="en-US" sz="3200" dirty="0">
                <a:solidFill>
                  <a:srgbClr val="000000"/>
                </a:solidFill>
                <a:latin typeface="Calibri" panose="020F0502020204030204" pitchFamily="34" charset="0"/>
                <a:cs typeface="Calibri" panose="020F0502020204030204" pitchFamily="34" charset="0"/>
              </a:rPr>
              <a:t> use </a:t>
            </a:r>
            <a:r>
              <a:rPr lang="es-CO" altLang="en-US" sz="3200" dirty="0" err="1">
                <a:solidFill>
                  <a:srgbClr val="000000"/>
                </a:solidFill>
                <a:latin typeface="Calibri" panose="020F0502020204030204" pitchFamily="34" charset="0"/>
                <a:cs typeface="Calibri" panose="020F0502020204030204" pitchFamily="34" charset="0"/>
              </a:rPr>
              <a:t>our</a:t>
            </a:r>
            <a:r>
              <a:rPr lang="es-CO" altLang="en-US" sz="3200" dirty="0">
                <a:solidFill>
                  <a:srgbClr val="000000"/>
                </a:solidFill>
                <a:latin typeface="Calibri" panose="020F0502020204030204" pitchFamily="34" charset="0"/>
                <a:cs typeface="Calibri" panose="020F0502020204030204" pitchFamily="34" charset="0"/>
              </a:rPr>
              <a:t> </a:t>
            </a:r>
            <a:r>
              <a:rPr lang="es-CO" altLang="en-US" sz="3200" dirty="0" err="1">
                <a:solidFill>
                  <a:srgbClr val="000000"/>
                </a:solidFill>
                <a:latin typeface="Calibri" panose="020F0502020204030204" pitchFamily="34" charset="0"/>
                <a:cs typeface="Calibri" panose="020F0502020204030204" pitchFamily="34" charset="0"/>
              </a:rPr>
              <a:t>senses</a:t>
            </a:r>
            <a:r>
              <a:rPr lang="es-CO" altLang="en-US" sz="3200" dirty="0">
                <a:solidFill>
                  <a:srgbClr val="000000"/>
                </a:solidFill>
                <a:latin typeface="Calibri" panose="020F0502020204030204" pitchFamily="34" charset="0"/>
                <a:cs typeface="Calibri" panose="020F0502020204030204" pitchFamily="34" charset="0"/>
              </a:rPr>
              <a:t> in </a:t>
            </a:r>
            <a:r>
              <a:rPr lang="es-CO" altLang="en-US" sz="3200" dirty="0" err="1">
                <a:solidFill>
                  <a:srgbClr val="000000"/>
                </a:solidFill>
                <a:latin typeface="Calibri" panose="020F0502020204030204" pitchFamily="34" charset="0"/>
                <a:cs typeface="Calibri" panose="020F0502020204030204" pitchFamily="34" charset="0"/>
              </a:rPr>
              <a:t>descritive</a:t>
            </a:r>
            <a:r>
              <a:rPr lang="es-CO" altLang="en-US" sz="3200" dirty="0">
                <a:solidFill>
                  <a:srgbClr val="000000"/>
                </a:solidFill>
                <a:latin typeface="Calibri" panose="020F0502020204030204" pitchFamily="34" charset="0"/>
                <a:cs typeface="Calibri" panose="020F0502020204030204" pitchFamily="34" charset="0"/>
              </a:rPr>
              <a:t> </a:t>
            </a:r>
            <a:r>
              <a:rPr lang="es-CO" altLang="en-US" sz="3200" dirty="0" err="1">
                <a:solidFill>
                  <a:srgbClr val="000000"/>
                </a:solidFill>
                <a:latin typeface="Calibri" panose="020F0502020204030204" pitchFamily="34" charset="0"/>
                <a:cs typeface="Calibri" panose="020F0502020204030204" pitchFamily="34" charset="0"/>
              </a:rPr>
              <a:t>texts</a:t>
            </a:r>
            <a:r>
              <a:rPr lang="es-CO" altLang="en-US" sz="3200" dirty="0">
                <a:solidFill>
                  <a:srgbClr val="000000"/>
                </a:solidFill>
                <a:latin typeface="Calibri" panose="020F0502020204030204" pitchFamily="34" charset="0"/>
                <a:cs typeface="Calibri" panose="020F0502020204030204" pitchFamily="34" charset="0"/>
              </a:rPr>
              <a:t>. </a:t>
            </a:r>
          </a:p>
          <a:p>
            <a:pPr lvl="0">
              <a:spcAft>
                <a:spcPts val="1200"/>
              </a:spcAft>
              <a:defRPr/>
            </a:pPr>
            <a:r>
              <a:rPr lang="en-US" altLang="en-US" sz="3200" dirty="0">
                <a:solidFill>
                  <a:srgbClr val="000000"/>
                </a:solidFill>
                <a:latin typeface="Calibri" panose="020F0502020204030204" pitchFamily="34" charset="0"/>
                <a:cs typeface="Calibri" panose="020F0502020204030204" pitchFamily="34" charset="0"/>
                <a:hlinkClick r:id="rId2"/>
              </a:rPr>
              <a:t>https://www.youtube.com/watch?v=Uy-qqguRrYY</a:t>
            </a:r>
            <a:endParaRPr lang="en-US" altLang="en-US" sz="3200" dirty="0">
              <a:solidFill>
                <a:srgbClr val="000000"/>
              </a:solidFill>
              <a:latin typeface="Calibri" panose="020F0502020204030204" pitchFamily="34" charset="0"/>
              <a:cs typeface="Calibri" panose="020F0502020204030204" pitchFamily="34" charset="0"/>
            </a:endParaRPr>
          </a:p>
          <a:p>
            <a:pPr lvl="0">
              <a:spcAft>
                <a:spcPts val="1200"/>
              </a:spcAft>
              <a:defRPr/>
            </a:pPr>
            <a:endPar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3018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760685" y="4758229"/>
            <a:ext cx="4011291" cy="1754326"/>
          </a:xfrm>
          <a:prstGeom prst="rect">
            <a:avLst/>
          </a:prstGeom>
          <a:noFill/>
        </p:spPr>
        <p:txBody>
          <a:bodyPr wrap="none" rtlCol="0">
            <a:spAutoFit/>
          </a:bodyPr>
          <a:lstStyle/>
          <a:p>
            <a:pPr algn="r"/>
            <a:r>
              <a:rPr lang="es-CO" sz="5400" dirty="0">
                <a:solidFill>
                  <a:srgbClr val="00B0F0"/>
                </a:solidFill>
                <a:highlight>
                  <a:srgbClr val="C0C0C0"/>
                </a:highlight>
                <a:latin typeface="Calibri" panose="020F0502020204030204" pitchFamily="34" charset="0"/>
                <a:cs typeface="Calibri" panose="020F0502020204030204" pitchFamily="34" charset="0"/>
              </a:rPr>
              <a:t>Week 7 Day 4</a:t>
            </a:r>
          </a:p>
          <a:p>
            <a:pPr algn="r"/>
            <a:endParaRPr lang="es-CO" sz="5400" dirty="0">
              <a:solidFill>
                <a:srgbClr val="00B0F0"/>
              </a:solidFill>
              <a:highlight>
                <a:srgbClr val="C0C0C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3035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3806"/>
            <a:ext cx="9144000" cy="2214876"/>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dirty="0">
                <a:ln>
                  <a:noFill/>
                </a:ln>
                <a:solidFill>
                  <a:srgbClr val="0085B4"/>
                </a:solidFill>
                <a:effectLst/>
                <a:uLnTx/>
                <a:uFillTx/>
                <a:latin typeface="Calibri" panose="020F0502020204030204" pitchFamily="34" charset="0"/>
                <a:ea typeface="+mj-ea"/>
                <a:cs typeface="Calibri" panose="020F0502020204030204" pitchFamily="34" charset="0"/>
              </a:rPr>
              <a:t>DESCRIPTIVE PARAGRAPH</a:t>
            </a:r>
          </a:p>
        </p:txBody>
      </p:sp>
      <p:sp>
        <p:nvSpPr>
          <p:cNvPr id="5" name="CuadroTexto 4">
            <a:extLst>
              <a:ext uri="{FF2B5EF4-FFF2-40B4-BE49-F238E27FC236}">
                <a16:creationId xmlns:a16="http://schemas.microsoft.com/office/drawing/2014/main" id="{1D393BA3-1A05-46D1-9946-BFAA71772AA2}"/>
              </a:ext>
            </a:extLst>
          </p:cNvPr>
          <p:cNvSpPr txBox="1"/>
          <p:nvPr/>
        </p:nvSpPr>
        <p:spPr>
          <a:xfrm>
            <a:off x="1842868" y="3160764"/>
            <a:ext cx="5458264"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120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This paragraph offers specific details and sensory images to give a picture</a:t>
            </a:r>
          </a:p>
        </p:txBody>
      </p:sp>
    </p:spTree>
    <p:extLst>
      <p:ext uri="{BB962C8B-B14F-4D97-AF65-F5344CB8AC3E}">
        <p14:creationId xmlns:p14="http://schemas.microsoft.com/office/powerpoint/2010/main" val="11417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1" y="0"/>
            <a:ext cx="9143999" cy="906579"/>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5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Purpose</a:t>
            </a:r>
          </a:p>
        </p:txBody>
      </p:sp>
      <p:sp>
        <p:nvSpPr>
          <p:cNvPr id="6" name="CuadroTexto 5">
            <a:extLst>
              <a:ext uri="{FF2B5EF4-FFF2-40B4-BE49-F238E27FC236}">
                <a16:creationId xmlns:a16="http://schemas.microsoft.com/office/drawing/2014/main" id="{D1BF74D2-409C-4C62-9F0B-4DAE33A8AD8E}"/>
              </a:ext>
            </a:extLst>
          </p:cNvPr>
          <p:cNvSpPr txBox="1"/>
          <p:nvPr/>
        </p:nvSpPr>
        <p:spPr>
          <a:xfrm>
            <a:off x="989814" y="1131217"/>
            <a:ext cx="7060417" cy="476027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Descriptive paragraphs could be very useful for giving detailed information in: </a:t>
            </a:r>
          </a:p>
          <a:p>
            <a:pPr marL="457200" marR="0" lvl="0" indent="-4572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US" sz="3000" dirty="0">
                <a:solidFill>
                  <a:srgbClr val="1C2526"/>
                </a:solidFill>
                <a:latin typeface="Calibri" panose="020F0502020204030204" pitchFamily="34" charset="0"/>
                <a:ea typeface="Calibri" panose="020F0502020204030204" pitchFamily="34" charset="0"/>
                <a:cs typeface="Calibri" panose="020F0502020204030204" pitchFamily="34" charset="0"/>
              </a:rPr>
              <a:t>A research journals/logs/diaries</a:t>
            </a:r>
          </a:p>
          <a:p>
            <a:pPr marL="457200" marR="0" lvl="0" indent="-4572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Qualitative research</a:t>
            </a:r>
          </a:p>
          <a:p>
            <a:pPr marL="457200" marR="0" lvl="0" indent="-457200" algn="l" defTabSz="914400" rtl="0" eaLnBrk="1" fontAlgn="auto" latinLnBrk="0" hangingPunct="1">
              <a:lnSpc>
                <a:spcPct val="100000"/>
              </a:lnSpc>
              <a:spcBef>
                <a:spcPts val="0"/>
              </a:spcBef>
              <a:spcAft>
                <a:spcPts val="800"/>
              </a:spcAft>
              <a:buClrTx/>
              <a:buSzTx/>
              <a:buFont typeface="Arial" panose="020B0604020202020204" pitchFamily="34" charset="0"/>
              <a:buChar char="•"/>
              <a:tabLst/>
              <a:defRPr/>
            </a:pPr>
            <a:r>
              <a:rPr lang="en-US" sz="3000" dirty="0">
                <a:solidFill>
                  <a:srgbClr val="1C2526"/>
                </a:solidFill>
                <a:latin typeface="Calibri" panose="020F0502020204030204" pitchFamily="34" charset="0"/>
                <a:ea typeface="Calibri" panose="020F0502020204030204" pitchFamily="34" charset="0"/>
                <a:cs typeface="Calibri" panose="020F0502020204030204" pitchFamily="34" charset="0"/>
              </a:rPr>
              <a:t>Write reports</a:t>
            </a:r>
            <a:endPar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endPar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If you want to read more about descriptive paragraphs, go to </a:t>
            </a:r>
            <a:r>
              <a:rPr kumimoji="0" lang="en-US" sz="3000" b="0" i="0" u="none" strike="noStrike" kern="1200" cap="none" spc="0" normalizeH="0" baseline="0" noProof="0" dirty="0" err="1">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Bloque</a:t>
            </a: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3000" b="0" i="0" u="none" strike="noStrike" kern="1200" cap="none" spc="0" normalizeH="0" baseline="0" noProof="0" dirty="0" err="1">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Neón</a:t>
            </a: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 </a:t>
            </a:r>
            <a:r>
              <a:rPr kumimoji="0" lang="en-US" sz="3000" b="0" i="0" u="none" strike="noStrike" kern="1200" cap="none" spc="0" normalizeH="0" baseline="0" noProof="0" dirty="0">
                <a:ln>
                  <a:noFill/>
                </a:ln>
                <a:solidFill>
                  <a:srgbClr val="1C2526"/>
                </a:solidFill>
                <a:effectLst/>
                <a:highlight>
                  <a:srgbClr val="CC66FF"/>
                </a:highlight>
                <a:uLnTx/>
                <a:uFillTx/>
                <a:latin typeface="Calibri" panose="020F0502020204030204" pitchFamily="34" charset="0"/>
                <a:ea typeface="Calibri" panose="020F0502020204030204" pitchFamily="34" charset="0"/>
                <a:cs typeface="Calibri" panose="020F0502020204030204" pitchFamily="34" charset="0"/>
              </a:rPr>
              <a:t>Material</a:t>
            </a:r>
            <a:r>
              <a:rPr kumimoji="0" lang="en-US" sz="3000" b="0" i="0" u="none" strike="noStrike" kern="1200" cap="none" spc="0" normalizeH="0" baseline="0" noProof="0" dirty="0">
                <a:ln>
                  <a:noFill/>
                </a:ln>
                <a:solidFill>
                  <a:srgbClr val="1C2526"/>
                </a:solidFill>
                <a:effectLst/>
                <a:uLnTx/>
                <a:uFillTx/>
                <a:latin typeface="Calibri" panose="020F0502020204030204" pitchFamily="34" charset="0"/>
                <a:ea typeface="Calibri" panose="020F0502020204030204" pitchFamily="34" charset="0"/>
                <a:cs typeface="Calibri" panose="020F0502020204030204" pitchFamily="34" charset="0"/>
              </a:rPr>
              <a:t> → Books → </a:t>
            </a:r>
            <a:r>
              <a:rPr kumimoji="0" lang="en-US" sz="3000" b="0" i="0" u="none" strike="noStrike" kern="1200" cap="none" spc="0" normalizeH="0" baseline="0" noProof="0" dirty="0">
                <a:ln>
                  <a:noFill/>
                </a:ln>
                <a:solidFill>
                  <a:srgbClr val="1C2526"/>
                </a:solidFill>
                <a:effectLst/>
                <a:highlight>
                  <a:srgbClr val="CCFF99"/>
                </a:highlight>
                <a:uLnTx/>
                <a:uFillTx/>
                <a:latin typeface="Calibri" panose="020F0502020204030204" pitchFamily="34" charset="0"/>
                <a:ea typeface="Calibri" panose="020F0502020204030204" pitchFamily="34" charset="0"/>
                <a:cs typeface="Calibri" panose="020F0502020204030204" pitchFamily="34" charset="0"/>
              </a:rPr>
              <a:t>Descriptive paragraphs</a:t>
            </a:r>
            <a:endPar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738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riting A Paragraph, Topic Sentences , Finding The Main Idea ...">
            <a:extLst>
              <a:ext uri="{FF2B5EF4-FFF2-40B4-BE49-F238E27FC236}">
                <a16:creationId xmlns:a16="http://schemas.microsoft.com/office/drawing/2014/main" id="{AD3D83A3-0A4F-4F18-82E5-9D046EEFA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6" t="16667" r="48333" b="6667"/>
          <a:stretch/>
        </p:blipFill>
        <p:spPr bwMode="auto">
          <a:xfrm>
            <a:off x="139698" y="990600"/>
            <a:ext cx="4343400"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0BA57B9-578B-4DCC-99C2-6748F13DC9AC}"/>
              </a:ext>
            </a:extLst>
          </p:cNvPr>
          <p:cNvSpPr txBox="1">
            <a:spLocks/>
          </p:cNvSpPr>
          <p:nvPr/>
        </p:nvSpPr>
        <p:spPr>
          <a:xfrm>
            <a:off x="4940300" y="1676400"/>
            <a:ext cx="2908300" cy="609600"/>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TOPIC SENTENCE</a:t>
            </a:r>
          </a:p>
        </p:txBody>
      </p:sp>
      <p:sp>
        <p:nvSpPr>
          <p:cNvPr id="6" name="Content Placeholder 2">
            <a:extLst>
              <a:ext uri="{FF2B5EF4-FFF2-40B4-BE49-F238E27FC236}">
                <a16:creationId xmlns:a16="http://schemas.microsoft.com/office/drawing/2014/main" id="{4D3A93FC-3C25-4D23-8EA9-1AF823C21898}"/>
              </a:ext>
            </a:extLst>
          </p:cNvPr>
          <p:cNvSpPr txBox="1">
            <a:spLocks/>
          </p:cNvSpPr>
          <p:nvPr/>
        </p:nvSpPr>
        <p:spPr>
          <a:xfrm>
            <a:off x="4330698" y="1524000"/>
            <a:ext cx="685800" cy="3048000"/>
          </a:xfrm>
          <a:prstGeom prst="rect">
            <a:avLst/>
          </a:prstGeom>
          <a:solidFill>
            <a:schemeClr val="bg1"/>
          </a:solid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ctr" defTabSz="914400" rtl="0" eaLnBrk="1" fontAlgn="auto" latinLnBrk="0" hangingPunct="1">
              <a:lnSpc>
                <a:spcPct val="180000"/>
              </a:lnSpc>
              <a:spcBef>
                <a:spcPts val="0"/>
              </a:spcBef>
              <a:spcAft>
                <a:spcPts val="1000"/>
              </a:spcAft>
              <a:buClr>
                <a:srgbClr val="4472C4">
                  <a:lumMod val="75000"/>
                </a:srgbClr>
              </a:buClr>
              <a:buSzPct val="80000"/>
              <a:buFont typeface="Georgia" pitchFamily="18" charset="0"/>
              <a:buNone/>
              <a:tabLst/>
              <a:defRPr/>
            </a:pPr>
            <a:r>
              <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a:t>
            </a:r>
            <a:endPar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80000"/>
              </a:lnSpc>
              <a:spcBef>
                <a:spcPts val="0"/>
              </a:spcBef>
              <a:spcAft>
                <a:spcPts val="1000"/>
              </a:spcAft>
              <a:buClr>
                <a:srgbClr val="4472C4">
                  <a:lumMod val="75000"/>
                </a:srgbClr>
              </a:buClr>
              <a:buSzPct val="80000"/>
              <a:buFont typeface="Georgia" pitchFamily="18" charset="0"/>
              <a:buNone/>
              <a:tabLst/>
              <a:defRPr/>
            </a:pPr>
            <a:r>
              <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a:t>
            </a:r>
          </a:p>
          <a:p>
            <a:pPr marL="0" marR="0" lvl="0" indent="0" algn="ctr" defTabSz="914400" rtl="0" eaLnBrk="1" fontAlgn="auto" latinLnBrk="0" hangingPunct="1">
              <a:lnSpc>
                <a:spcPct val="180000"/>
              </a:lnSpc>
              <a:spcBef>
                <a:spcPts val="0"/>
              </a:spcBef>
              <a:spcAft>
                <a:spcPts val="1000"/>
              </a:spcAft>
              <a:buClr>
                <a:srgbClr val="4472C4">
                  <a:lumMod val="75000"/>
                </a:srgbClr>
              </a:buClr>
              <a:buSzPct val="80000"/>
              <a:buFont typeface="Georgia" pitchFamily="18" charset="0"/>
              <a:buNone/>
              <a:tabLst/>
              <a:defRPr/>
            </a:pPr>
            <a:r>
              <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a:t>
            </a:r>
            <a:endPar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80000"/>
              </a:lnSpc>
              <a:spcBef>
                <a:spcPts val="0"/>
              </a:spcBef>
              <a:spcAft>
                <a:spcPts val="1000"/>
              </a:spcAft>
              <a:buClr>
                <a:srgbClr val="4472C4">
                  <a:lumMod val="75000"/>
                </a:srgbClr>
              </a:buClr>
              <a:buSzPct val="80000"/>
              <a:buFont typeface="Georgia" pitchFamily="18" charset="0"/>
              <a:buNone/>
              <a:tabLst/>
              <a:defRPr/>
            </a:pPr>
            <a:r>
              <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a:t>
            </a:r>
            <a:endPar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marL="0" marR="0" lvl="0" indent="0" algn="ctr" defTabSz="914400" rtl="0" eaLnBrk="1" fontAlgn="auto" latinLnBrk="0" hangingPunct="1">
              <a:lnSpc>
                <a:spcPct val="180000"/>
              </a:lnSpc>
              <a:spcBef>
                <a:spcPts val="0"/>
              </a:spcBef>
              <a:spcAft>
                <a:spcPts val="1000"/>
              </a:spcAft>
              <a:buClr>
                <a:srgbClr val="4472C4">
                  <a:lumMod val="75000"/>
                </a:srgbClr>
              </a:buClr>
              <a:buSzPct val="80000"/>
              <a:buFont typeface="Georgia" pitchFamily="18" charset="0"/>
              <a:buNone/>
              <a:tabLst/>
              <a:defRPr/>
            </a:pPr>
            <a:r>
              <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sym typeface="Wingdings" panose="05000000000000000000" pitchFamily="2" charset="2"/>
              </a:rPr>
              <a:t></a:t>
            </a:r>
            <a:endParaRPr kumimoji="0" lang="en-US" sz="3000"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7" name="Content Placeholder 2">
            <a:extLst>
              <a:ext uri="{FF2B5EF4-FFF2-40B4-BE49-F238E27FC236}">
                <a16:creationId xmlns:a16="http://schemas.microsoft.com/office/drawing/2014/main" id="{1C83C059-1167-4382-AB2B-AC3457C48AEA}"/>
              </a:ext>
            </a:extLst>
          </p:cNvPr>
          <p:cNvSpPr txBox="1">
            <a:spLocks/>
          </p:cNvSpPr>
          <p:nvPr/>
        </p:nvSpPr>
        <p:spPr>
          <a:xfrm>
            <a:off x="4940300" y="2438399"/>
            <a:ext cx="3898900" cy="514349"/>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CC6600"/>
                </a:solidFill>
                <a:effectLst/>
                <a:uLnTx/>
                <a:uFillTx/>
                <a:latin typeface="Calibri" panose="020F0502020204030204"/>
                <a:ea typeface="+mn-ea"/>
                <a:cs typeface="+mn-cs"/>
              </a:rPr>
              <a:t>Supporting Sentence 1</a:t>
            </a:r>
          </a:p>
        </p:txBody>
      </p:sp>
      <p:sp>
        <p:nvSpPr>
          <p:cNvPr id="8" name="Content Placeholder 2">
            <a:extLst>
              <a:ext uri="{FF2B5EF4-FFF2-40B4-BE49-F238E27FC236}">
                <a16:creationId xmlns:a16="http://schemas.microsoft.com/office/drawing/2014/main" id="{A6BFDF43-8DD2-4A28-9E46-9592BFD37486}"/>
              </a:ext>
            </a:extLst>
          </p:cNvPr>
          <p:cNvSpPr txBox="1">
            <a:spLocks/>
          </p:cNvSpPr>
          <p:nvPr/>
        </p:nvSpPr>
        <p:spPr>
          <a:xfrm>
            <a:off x="4940300" y="2819400"/>
            <a:ext cx="3898898" cy="457196"/>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Supporting detail 1</a:t>
            </a:r>
          </a:p>
        </p:txBody>
      </p:sp>
      <p:sp>
        <p:nvSpPr>
          <p:cNvPr id="11" name="Content Placeholder 2">
            <a:extLst>
              <a:ext uri="{FF2B5EF4-FFF2-40B4-BE49-F238E27FC236}">
                <a16:creationId xmlns:a16="http://schemas.microsoft.com/office/drawing/2014/main" id="{2F9076C3-D3F2-41FB-B80D-977D39A480C5}"/>
              </a:ext>
            </a:extLst>
          </p:cNvPr>
          <p:cNvSpPr txBox="1">
            <a:spLocks/>
          </p:cNvSpPr>
          <p:nvPr/>
        </p:nvSpPr>
        <p:spPr>
          <a:xfrm>
            <a:off x="4940300" y="3448048"/>
            <a:ext cx="3898900" cy="533402"/>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CC6600"/>
                </a:solidFill>
                <a:effectLst/>
                <a:uLnTx/>
                <a:uFillTx/>
                <a:latin typeface="Calibri" panose="020F0502020204030204"/>
                <a:ea typeface="+mn-ea"/>
                <a:cs typeface="+mn-cs"/>
              </a:rPr>
              <a:t>Supporting Sentence 2</a:t>
            </a:r>
          </a:p>
        </p:txBody>
      </p:sp>
      <p:sp>
        <p:nvSpPr>
          <p:cNvPr id="12" name="Content Placeholder 2">
            <a:extLst>
              <a:ext uri="{FF2B5EF4-FFF2-40B4-BE49-F238E27FC236}">
                <a16:creationId xmlns:a16="http://schemas.microsoft.com/office/drawing/2014/main" id="{1CD4EE02-4BD0-413A-9319-C446F78DF7BE}"/>
              </a:ext>
            </a:extLst>
          </p:cNvPr>
          <p:cNvSpPr txBox="1">
            <a:spLocks/>
          </p:cNvSpPr>
          <p:nvPr/>
        </p:nvSpPr>
        <p:spPr>
          <a:xfrm>
            <a:off x="4940300" y="3810000"/>
            <a:ext cx="3898898" cy="495301"/>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Supporting detail 2</a:t>
            </a:r>
          </a:p>
        </p:txBody>
      </p:sp>
      <p:sp>
        <p:nvSpPr>
          <p:cNvPr id="13" name="Content Placeholder 2">
            <a:extLst>
              <a:ext uri="{FF2B5EF4-FFF2-40B4-BE49-F238E27FC236}">
                <a16:creationId xmlns:a16="http://schemas.microsoft.com/office/drawing/2014/main" id="{CA4D6664-51BA-40B3-9E4F-E02E890E36CE}"/>
              </a:ext>
            </a:extLst>
          </p:cNvPr>
          <p:cNvSpPr txBox="1">
            <a:spLocks/>
          </p:cNvSpPr>
          <p:nvPr/>
        </p:nvSpPr>
        <p:spPr>
          <a:xfrm>
            <a:off x="4940298" y="4476747"/>
            <a:ext cx="3898900" cy="533402"/>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CC6600"/>
                </a:solidFill>
                <a:effectLst/>
                <a:uLnTx/>
                <a:uFillTx/>
                <a:latin typeface="Calibri" panose="020F0502020204030204"/>
                <a:ea typeface="+mn-ea"/>
                <a:cs typeface="+mn-cs"/>
              </a:rPr>
              <a:t>Supporting Sentence 3</a:t>
            </a:r>
          </a:p>
        </p:txBody>
      </p:sp>
      <p:sp>
        <p:nvSpPr>
          <p:cNvPr id="14" name="Content Placeholder 2">
            <a:extLst>
              <a:ext uri="{FF2B5EF4-FFF2-40B4-BE49-F238E27FC236}">
                <a16:creationId xmlns:a16="http://schemas.microsoft.com/office/drawing/2014/main" id="{60792FE4-625E-480A-9FA4-8A968591FEA3}"/>
              </a:ext>
            </a:extLst>
          </p:cNvPr>
          <p:cNvSpPr txBox="1">
            <a:spLocks/>
          </p:cNvSpPr>
          <p:nvPr/>
        </p:nvSpPr>
        <p:spPr>
          <a:xfrm>
            <a:off x="4940298" y="4838699"/>
            <a:ext cx="3898900" cy="495301"/>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rPr>
              <a:t>Supporting detail 3</a:t>
            </a:r>
          </a:p>
        </p:txBody>
      </p:sp>
      <p:sp>
        <p:nvSpPr>
          <p:cNvPr id="15" name="Content Placeholder 2">
            <a:extLst>
              <a:ext uri="{FF2B5EF4-FFF2-40B4-BE49-F238E27FC236}">
                <a16:creationId xmlns:a16="http://schemas.microsoft.com/office/drawing/2014/main" id="{72468071-1709-43D0-9DD8-86F41C22D66A}"/>
              </a:ext>
            </a:extLst>
          </p:cNvPr>
          <p:cNvSpPr txBox="1">
            <a:spLocks/>
          </p:cNvSpPr>
          <p:nvPr/>
        </p:nvSpPr>
        <p:spPr>
          <a:xfrm>
            <a:off x="4940298" y="5543545"/>
            <a:ext cx="3898900" cy="609600"/>
          </a:xfrm>
          <a:prstGeom prst="rect">
            <a:avLst/>
          </a:prstGeom>
          <a:noFill/>
        </p:spPr>
        <p:txBody>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
                <a:srgbClr val="4472C4">
                  <a:lumMod val="75000"/>
                </a:srgbClr>
              </a:buClr>
              <a:buSzPct val="80000"/>
              <a:buFont typeface="Georgia" pitchFamily="18" charset="0"/>
              <a:buNone/>
              <a:tabLst/>
              <a:defRPr/>
            </a:pPr>
            <a:r>
              <a:rPr kumimoji="0" lang="en-US" sz="3000" b="1" i="0" u="none" strike="noStrike" kern="1200" cap="none" spc="0" normalizeH="0" baseline="0" noProof="0" dirty="0">
                <a:ln>
                  <a:noFill/>
                </a:ln>
                <a:solidFill>
                  <a:srgbClr val="5B9BD5">
                    <a:lumMod val="75000"/>
                  </a:srgbClr>
                </a:solidFill>
                <a:effectLst/>
                <a:uLnTx/>
                <a:uFillTx/>
                <a:latin typeface="Calibri" panose="020F0502020204030204"/>
                <a:ea typeface="+mn-ea"/>
                <a:cs typeface="+mn-cs"/>
              </a:rPr>
              <a:t>Concluding Sentence</a:t>
            </a:r>
          </a:p>
        </p:txBody>
      </p:sp>
      <p:sp>
        <p:nvSpPr>
          <p:cNvPr id="16" name="Rectángulo 15">
            <a:extLst>
              <a:ext uri="{FF2B5EF4-FFF2-40B4-BE49-F238E27FC236}">
                <a16:creationId xmlns:a16="http://schemas.microsoft.com/office/drawing/2014/main" id="{A732D9B7-633A-471A-A483-F5BBE783B545}"/>
              </a:ext>
            </a:extLst>
          </p:cNvPr>
          <p:cNvSpPr/>
          <p:nvPr/>
        </p:nvSpPr>
        <p:spPr>
          <a:xfrm>
            <a:off x="0" y="4541"/>
            <a:ext cx="9144000" cy="819145"/>
          </a:xfrm>
          <a:prstGeom prst="rect">
            <a:avLst/>
          </a:prstGeom>
          <a:solidFill>
            <a:srgbClr val="FFFF66"/>
          </a:solidFill>
        </p:spPr>
        <p:txBody>
          <a:bodyPr wrap="square"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5B9BD5">
                    <a:lumMod val="75000"/>
                  </a:srgbClr>
                </a:solidFill>
                <a:effectLst/>
                <a:uLnTx/>
                <a:uFillTx/>
                <a:latin typeface="Calibri" panose="020F0502020204030204" pitchFamily="34" charset="0"/>
                <a:ea typeface="+mn-ea"/>
                <a:cs typeface="Calibri" panose="020F0502020204030204" pitchFamily="34" charset="0"/>
              </a:rPr>
              <a:t>PARAGRAPH STRUCTURE</a:t>
            </a:r>
            <a:endParaRPr kumimoji="0" lang="es-CO" sz="5400" b="1" i="0" u="none" strike="noStrike" kern="1200" cap="none" spc="0" normalizeH="0" baseline="0" noProof="0" dirty="0">
              <a:ln>
                <a:noFill/>
              </a:ln>
              <a:solidFill>
                <a:srgbClr val="5B9BD5">
                  <a:lumMod val="75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43034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8" dur="500"/>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33" dur="500"/>
                                        <p:tgtEl>
                                          <p:spTgt spid="1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38" dur="500"/>
                                        <p:tgtEl>
                                          <p:spTgt spid="1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43" dur="500"/>
                                        <p:tgtEl>
                                          <p:spTgt spid="14">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48"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build="p"/>
      <p:bldP spid="8" grpId="0" build="p"/>
      <p:bldP spid="11" grpId="0" build="p"/>
      <p:bldP spid="12" grpId="0" build="p"/>
      <p:bldP spid="13" grpId="0" build="p"/>
      <p:bldP spid="14" grpId="0" build="p"/>
      <p:bldP spid="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009" y="1257566"/>
            <a:ext cx="7608815" cy="452431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2400" dirty="0" err="1">
                <a:solidFill>
                  <a:prstClr val="black"/>
                </a:solidFill>
                <a:latin typeface="Arial" panose="020B0604020202020204" pitchFamily="34" charset="0"/>
                <a:cs typeface="Arial" panose="020B0604020202020204" pitchFamily="34" charset="0"/>
              </a:rPr>
              <a:t>It</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should</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name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topic</a:t>
            </a:r>
            <a:r>
              <a:rPr lang="es-CO" sz="2400" dirty="0">
                <a:solidFill>
                  <a:prstClr val="black"/>
                </a:solidFill>
                <a:latin typeface="Arial" panose="020B0604020202020204" pitchFamily="34" charset="0"/>
                <a:cs typeface="Arial" panose="020B0604020202020204" pitchFamily="34" charset="0"/>
              </a:rPr>
              <a:t> and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controlling</a:t>
            </a:r>
            <a:r>
              <a:rPr lang="es-CO" sz="2400" dirty="0">
                <a:solidFill>
                  <a:prstClr val="black"/>
                </a:solidFill>
                <a:latin typeface="Arial" panose="020B0604020202020204" pitchFamily="34" charset="0"/>
                <a:cs typeface="Arial" panose="020B0604020202020204" pitchFamily="34" charset="0"/>
              </a:rPr>
              <a:t> idea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controlling</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idea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should</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give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overall</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impression</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of</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place/</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person</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object</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you</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describing</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err="1">
                <a:solidFill>
                  <a:prstClr val="black"/>
                </a:solidFill>
                <a:latin typeface="Arial" panose="020B0604020202020204" pitchFamily="34" charset="0"/>
                <a:cs typeface="Arial" panose="020B0604020202020204" pitchFamily="34" charset="0"/>
              </a:rPr>
              <a:t>Example</a:t>
            </a:r>
            <a:r>
              <a:rPr lang="es-CO" sz="2400" dirty="0">
                <a:solidFill>
                  <a:prstClr val="black"/>
                </a:solidFill>
                <a:latin typeface="Arial" panose="020B0604020202020204" pitchFamily="34" charset="0"/>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1. When I was two or three years old, I lived in a house that had a </a:t>
            </a:r>
            <a:r>
              <a:rPr kumimoji="0" lang="en-US" sz="2400" b="0" i="0" u="none" strike="noStrike" kern="1200" cap="none" spc="0" normalizeH="0" baseline="0" noProof="0" dirty="0">
                <a:ln>
                  <a:noFill/>
                </a:ln>
                <a:solidFill>
                  <a:srgbClr val="1C2526"/>
                </a:solidFill>
                <a:effectLst/>
                <a:highlight>
                  <a:srgbClr val="FF66FF"/>
                </a:highlight>
                <a:uLnTx/>
                <a:uFillTx/>
                <a:latin typeface="Arial" panose="020B0604020202020204" pitchFamily="34" charset="0"/>
                <a:ea typeface="Calibri" panose="020F0502020204030204" pitchFamily="34" charset="0"/>
                <a:cs typeface="Arial" panose="020B0604020202020204" pitchFamily="34" charset="0"/>
              </a:rPr>
              <a:t>strange atmosphere</a:t>
            </a:r>
            <a:r>
              <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t>
            </a:r>
            <a:endPar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a:solidFill>
                  <a:prstClr val="black"/>
                </a:solidFill>
                <a:latin typeface="Arial" panose="020B0604020202020204" pitchFamily="34" charset="0"/>
                <a:cs typeface="Arial" panose="020B0604020202020204" pitchFamily="34" charset="0"/>
              </a:rPr>
              <a:t>2. </a:t>
            </a:r>
            <a:r>
              <a:rPr lang="es-CO" sz="2400" dirty="0" err="1">
                <a:solidFill>
                  <a:prstClr val="black"/>
                </a:solidFill>
                <a:latin typeface="Arial" panose="020B0604020202020204" pitchFamily="34" charset="0"/>
                <a:cs typeface="Arial" panose="020B0604020202020204" pitchFamily="34" charset="0"/>
              </a:rPr>
              <a:t>My</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bedroom</a:t>
            </a:r>
            <a:r>
              <a:rPr lang="es-CO" sz="2400" dirty="0">
                <a:solidFill>
                  <a:prstClr val="black"/>
                </a:solidFill>
                <a:latin typeface="Arial" panose="020B0604020202020204" pitchFamily="34" charset="0"/>
                <a:cs typeface="Arial" panose="020B0604020202020204" pitchFamily="34" charset="0"/>
              </a:rPr>
              <a:t> at home </a:t>
            </a:r>
            <a:r>
              <a:rPr lang="es-CO" sz="2400" dirty="0" err="1">
                <a:solidFill>
                  <a:prstClr val="black"/>
                </a:solidFill>
                <a:latin typeface="Arial" panose="020B0604020202020204" pitchFamily="34" charset="0"/>
                <a:cs typeface="Arial" panose="020B0604020202020204" pitchFamily="34" charset="0"/>
              </a:rPr>
              <a:t>is</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my</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refuge</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from</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the</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outside</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world</a:t>
            </a:r>
            <a:r>
              <a:rPr lang="es-CO" sz="2400" dirty="0">
                <a:solidFill>
                  <a:prstClr val="black"/>
                </a:solidFill>
                <a:highlight>
                  <a:srgbClr val="FF66FF"/>
                </a:highlight>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a:solidFill>
                  <a:prstClr val="black"/>
                </a:solidFill>
                <a:latin typeface="Arial" panose="020B0604020202020204" pitchFamily="34" charset="0"/>
                <a:cs typeface="Arial" panose="020B0604020202020204" pitchFamily="34" charset="0"/>
              </a:rPr>
              <a:t>3.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campus </a:t>
            </a:r>
            <a:r>
              <a:rPr lang="es-CO" sz="2400" dirty="0" err="1">
                <a:solidFill>
                  <a:prstClr val="black"/>
                </a:solidFill>
                <a:latin typeface="Arial" panose="020B0604020202020204" pitchFamily="34" charset="0"/>
                <a:cs typeface="Arial" panose="020B0604020202020204" pitchFamily="34" charset="0"/>
              </a:rPr>
              <a:t>of</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our</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school</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is</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like</a:t>
            </a:r>
            <a:r>
              <a:rPr lang="es-CO" sz="2400" dirty="0">
                <a:solidFill>
                  <a:prstClr val="black"/>
                </a:solidFill>
                <a:highlight>
                  <a:srgbClr val="FF66FF"/>
                </a:highlight>
                <a:latin typeface="Arial" panose="020B0604020202020204" pitchFamily="34" charset="0"/>
                <a:cs typeface="Arial" panose="020B0604020202020204" pitchFamily="34" charset="0"/>
              </a:rPr>
              <a:t> a </a:t>
            </a:r>
            <a:r>
              <a:rPr lang="es-CO" sz="2400" dirty="0" err="1">
                <a:solidFill>
                  <a:prstClr val="black"/>
                </a:solidFill>
                <a:highlight>
                  <a:srgbClr val="FF66FF"/>
                </a:highlight>
                <a:latin typeface="Arial" panose="020B0604020202020204" pitchFamily="34" charset="0"/>
                <a:cs typeface="Arial" panose="020B0604020202020204" pitchFamily="34" charset="0"/>
              </a:rPr>
              <a:t>small</a:t>
            </a:r>
            <a:r>
              <a:rPr lang="es-CO" sz="2400" dirty="0">
                <a:solidFill>
                  <a:prstClr val="black"/>
                </a:solidFill>
                <a:highlight>
                  <a:srgbClr val="FF66FF"/>
                </a:highlight>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city</a:t>
            </a:r>
            <a:r>
              <a:rPr lang="es-CO" sz="2400" dirty="0">
                <a:solidFill>
                  <a:prstClr val="black"/>
                </a:solidFill>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CO" sz="2400" dirty="0">
                <a:solidFill>
                  <a:prstClr val="black"/>
                </a:solidFill>
                <a:latin typeface="Arial" panose="020B0604020202020204" pitchFamily="34" charset="0"/>
                <a:cs typeface="Arial" panose="020B0604020202020204" pitchFamily="34" charset="0"/>
              </a:rPr>
              <a:t>4.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cafetería at lunch time </a:t>
            </a:r>
            <a:r>
              <a:rPr lang="es-CO" sz="2400" dirty="0" err="1">
                <a:solidFill>
                  <a:prstClr val="black"/>
                </a:solidFill>
                <a:latin typeface="Arial" panose="020B0604020202020204" pitchFamily="34" charset="0"/>
                <a:cs typeface="Arial" panose="020B0604020202020204" pitchFamily="34" charset="0"/>
              </a:rPr>
              <a:t>is</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highlight>
                  <a:srgbClr val="FF66FF"/>
                </a:highlight>
                <a:latin typeface="Arial" panose="020B0604020202020204" pitchFamily="34" charset="0"/>
                <a:cs typeface="Arial" panose="020B0604020202020204" pitchFamily="34" charset="0"/>
              </a:rPr>
              <a:t>school’s</a:t>
            </a:r>
            <a:r>
              <a:rPr lang="es-CO" sz="2400" dirty="0">
                <a:solidFill>
                  <a:prstClr val="black"/>
                </a:solidFill>
                <a:highlight>
                  <a:srgbClr val="FF66FF"/>
                </a:highlight>
                <a:latin typeface="Arial" panose="020B0604020202020204" pitchFamily="34" charset="0"/>
                <a:cs typeface="Arial" panose="020B0604020202020204" pitchFamily="34" charset="0"/>
              </a:rPr>
              <a:t> social center.  </a:t>
            </a:r>
            <a:endParaRPr kumimoji="0" lang="es-CO" sz="2400" b="0" i="0" u="none" strike="noStrike" kern="1200" cap="none" spc="0" normalizeH="0" baseline="0" noProof="0" dirty="0">
              <a:ln>
                <a:noFill/>
              </a:ln>
              <a:solidFill>
                <a:prstClr val="black"/>
              </a:solidFill>
              <a:effectLst/>
              <a:highlight>
                <a:srgbClr val="FF66FF"/>
              </a:highlight>
              <a:uLnTx/>
              <a:uFillTx/>
              <a:latin typeface="Arial" panose="020B0604020202020204" pitchFamily="34" charset="0"/>
              <a:ea typeface="+mn-ea"/>
              <a:cs typeface="Arial" panose="020B0604020202020204" pitchFamily="34" charset="0"/>
            </a:endParaRPr>
          </a:p>
        </p:txBody>
      </p:sp>
      <p:sp>
        <p:nvSpPr>
          <p:cNvPr id="6" name="Rectangle 2">
            <a:extLst>
              <a:ext uri="{FF2B5EF4-FFF2-40B4-BE49-F238E27FC236}">
                <a16:creationId xmlns:a16="http://schemas.microsoft.com/office/drawing/2014/main" id="{A9A1C0EE-966D-41E3-A3B0-0F85F1868D5F}"/>
              </a:ext>
            </a:extLst>
          </p:cNvPr>
          <p:cNvSpPr txBox="1">
            <a:spLocks noChangeArrowheads="1"/>
          </p:cNvSpPr>
          <p:nvPr/>
        </p:nvSpPr>
        <p:spPr>
          <a:xfrm>
            <a:off x="0" y="0"/>
            <a:ext cx="9144000" cy="682171"/>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TOPIC SENTENCENTE</a:t>
            </a:r>
          </a:p>
        </p:txBody>
      </p:sp>
    </p:spTree>
    <p:extLst>
      <p:ext uri="{BB962C8B-B14F-4D97-AF65-F5344CB8AC3E}">
        <p14:creationId xmlns:p14="http://schemas.microsoft.com/office/powerpoint/2010/main" val="1468383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55009" y="1257566"/>
            <a:ext cx="7608815" cy="34163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2400" dirty="0">
                <a:solidFill>
                  <a:prstClr val="black"/>
                </a:solidFill>
                <a:latin typeface="Arial" panose="020B0604020202020204" pitchFamily="34" charset="0"/>
                <a:cs typeface="Arial" panose="020B0604020202020204" pitchFamily="34" charset="0"/>
              </a:rPr>
              <a:t>T</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hey</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meat</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of</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that</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s-CO" sz="2400" dirty="0">
                <a:solidFill>
                  <a:prstClr val="black"/>
                </a:solidFill>
                <a:latin typeface="Arial" panose="020B0604020202020204" pitchFamily="34" charset="0"/>
                <a:cs typeface="Arial" panose="020B0604020202020204" pitchFamily="34" charset="0"/>
              </a:rPr>
              <a:t>h</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amburger</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2400" dirty="0" err="1">
                <a:solidFill>
                  <a:prstClr val="black"/>
                </a:solidFill>
                <a:latin typeface="Arial" panose="020B0604020202020204" pitchFamily="34" charset="0"/>
                <a:cs typeface="Arial" panose="020B0604020202020204" pitchFamily="34" charset="0"/>
              </a:rPr>
              <a:t>They</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provide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details</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that</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prove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that</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your</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topic</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sentence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is</a:t>
            </a:r>
            <a:r>
              <a:rPr lang="es-CO" sz="2400" dirty="0">
                <a:solidFill>
                  <a:prstClr val="black"/>
                </a:solidFill>
                <a:latin typeface="Arial" panose="020B0604020202020204" pitchFamily="34" charset="0"/>
                <a:cs typeface="Arial" panose="020B0604020202020204" pitchFamily="34" charset="0"/>
              </a:rPr>
              <a:t> true.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more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details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you</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include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more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clearly</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your</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reader</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will</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imagine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what</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you</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are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describing</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CO" sz="2400" dirty="0" err="1">
                <a:solidFill>
                  <a:prstClr val="black"/>
                </a:solidFill>
                <a:latin typeface="Arial" panose="020B0604020202020204" pitchFamily="34" charset="0"/>
                <a:cs typeface="Arial" panose="020B0604020202020204" pitchFamily="34" charset="0"/>
              </a:rPr>
              <a:t>They</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should</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tell</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the</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reader</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how</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something</a:t>
            </a:r>
            <a:r>
              <a:rPr lang="es-CO" sz="2400" dirty="0">
                <a:solidFill>
                  <a:prstClr val="black"/>
                </a:solidFill>
                <a:latin typeface="Arial" panose="020B0604020202020204" pitchFamily="34" charset="0"/>
                <a:cs typeface="Arial" panose="020B0604020202020204" pitchFamily="34" charset="0"/>
              </a:rPr>
              <a:t> looks, </a:t>
            </a:r>
            <a:r>
              <a:rPr lang="es-CO" sz="2400" dirty="0" err="1">
                <a:solidFill>
                  <a:prstClr val="black"/>
                </a:solidFill>
                <a:latin typeface="Arial" panose="020B0604020202020204" pitchFamily="34" charset="0"/>
                <a:cs typeface="Arial" panose="020B0604020202020204" pitchFamily="34" charset="0"/>
              </a:rPr>
              <a:t>smells</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sounds</a:t>
            </a:r>
            <a:r>
              <a:rPr lang="es-CO" sz="2400" dirty="0">
                <a:solidFill>
                  <a:prstClr val="black"/>
                </a:solidFill>
                <a:latin typeface="Arial" panose="020B0604020202020204" pitchFamily="34" charset="0"/>
                <a:cs typeface="Arial" panose="020B0604020202020204" pitchFamily="34" charset="0"/>
              </a:rPr>
              <a:t>, </a:t>
            </a:r>
            <a:r>
              <a:rPr lang="es-CO" sz="2400" dirty="0" err="1">
                <a:solidFill>
                  <a:prstClr val="black"/>
                </a:solidFill>
                <a:latin typeface="Arial" panose="020B0604020202020204" pitchFamily="34" charset="0"/>
                <a:cs typeface="Arial" panose="020B0604020202020204" pitchFamily="34" charset="0"/>
              </a:rPr>
              <a:t>feels</a:t>
            </a:r>
            <a:r>
              <a:rPr lang="es-CO" sz="2400" dirty="0">
                <a:solidFill>
                  <a:prstClr val="black"/>
                </a:solidFill>
                <a:latin typeface="Arial" panose="020B0604020202020204" pitchFamily="34" charset="0"/>
                <a:cs typeface="Arial" panose="020B0604020202020204" pitchFamily="34" charset="0"/>
              </a:rPr>
              <a:t> and tastes.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You</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can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include</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colors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sizes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shapes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odors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noises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s-CO"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textures</a:t>
            </a:r>
            <a:r>
              <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p>
        </p:txBody>
      </p:sp>
      <p:sp>
        <p:nvSpPr>
          <p:cNvPr id="6" name="Rectangle 2">
            <a:extLst>
              <a:ext uri="{FF2B5EF4-FFF2-40B4-BE49-F238E27FC236}">
                <a16:creationId xmlns:a16="http://schemas.microsoft.com/office/drawing/2014/main" id="{A9A1C0EE-966D-41E3-A3B0-0F85F1868D5F}"/>
              </a:ext>
            </a:extLst>
          </p:cNvPr>
          <p:cNvSpPr txBox="1">
            <a:spLocks noChangeArrowheads="1"/>
          </p:cNvSpPr>
          <p:nvPr/>
        </p:nvSpPr>
        <p:spPr>
          <a:xfrm>
            <a:off x="0" y="0"/>
            <a:ext cx="9144000" cy="682171"/>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SUPPORTING SENTENCES</a:t>
            </a:r>
          </a:p>
        </p:txBody>
      </p:sp>
    </p:spTree>
    <p:extLst>
      <p:ext uri="{BB962C8B-B14F-4D97-AF65-F5344CB8AC3E}">
        <p14:creationId xmlns:p14="http://schemas.microsoft.com/office/powerpoint/2010/main" val="2530181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1BF74D2-409C-4C62-9F0B-4DAE33A8AD8E}"/>
              </a:ext>
            </a:extLst>
          </p:cNvPr>
          <p:cNvSpPr txBox="1"/>
          <p:nvPr/>
        </p:nvSpPr>
        <p:spPr>
          <a:xfrm>
            <a:off x="659876" y="1434517"/>
            <a:ext cx="7843101" cy="4914166"/>
          </a:xfrm>
          <a:prstGeom prst="rect">
            <a:avLst/>
          </a:prstGeom>
          <a:noFill/>
        </p:spPr>
        <p:txBody>
          <a:bodyPr wrap="square">
            <a:spAutoFit/>
          </a:bodyPr>
          <a:lstStyle/>
          <a:p>
            <a:pPr marL="571500" marR="0" lvl="0" indent="-571500" algn="l" defTabSz="91440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30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Calibri" panose="020F0502020204030204" pitchFamily="34" charset="0"/>
                <a:cs typeface="Calibri" panose="020F0502020204030204" pitchFamily="34" charset="0"/>
              </a:rPr>
              <a:t>Location order</a:t>
            </a:r>
            <a:r>
              <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is very common in this type of paragraphs. </a:t>
            </a:r>
            <a:r>
              <a:rPr lang="en-US" altLang="en-US" sz="3200" i="1" dirty="0"/>
              <a:t>Geographic or spatial order</a:t>
            </a:r>
            <a:endPar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571500" marR="0" lvl="0" indent="-571500" algn="l" defTabSz="91440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Listing order: A series of events. </a:t>
            </a:r>
          </a:p>
          <a:p>
            <a:pPr marL="571500" marR="0" lvl="0" indent="-571500" algn="l" defTabSz="914400" rtl="0" eaLnBrk="1" fontAlgn="auto" latinLnBrk="0" hangingPunct="1">
              <a:lnSpc>
                <a:spcPct val="100000"/>
              </a:lnSpc>
              <a:spcBef>
                <a:spcPts val="0"/>
              </a:spcBef>
              <a:spcAft>
                <a:spcPts val="800"/>
              </a:spcAft>
              <a:buClrTx/>
              <a:buSzTx/>
              <a:buFont typeface="Wingdings" panose="05000000000000000000" pitchFamily="2" charset="2"/>
              <a:buChar char="§"/>
              <a:tabLst/>
              <a:defRPr/>
            </a:pPr>
            <a:r>
              <a:rPr lang="en-US" sz="3000" dirty="0">
                <a:solidFill>
                  <a:prstClr val="black"/>
                </a:solidFill>
                <a:latin typeface="Calibri" panose="020F0502020204030204" pitchFamily="34" charset="0"/>
                <a:ea typeface="Calibri" panose="020F0502020204030204" pitchFamily="34" charset="0"/>
                <a:cs typeface="Calibri" panose="020F0502020204030204" pitchFamily="34" charset="0"/>
              </a:rPr>
              <a:t>Listing details: describing the event/object/person</a:t>
            </a:r>
            <a:endPar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571500" indent="-571500">
              <a:spcAft>
                <a:spcPts val="800"/>
              </a:spcAft>
              <a:buFont typeface="Wingdings" panose="05000000000000000000" pitchFamily="2" charset="2"/>
              <a:buChar char="§"/>
              <a:defRPr/>
            </a:pPr>
            <a:r>
              <a:rPr lang="en-US" altLang="en-US" sz="3200" dirty="0"/>
              <a:t>Time Order: </a:t>
            </a:r>
            <a:r>
              <a:rPr lang="en-US" altLang="en-US" sz="3200" i="1" dirty="0"/>
              <a:t>Chronological order.</a:t>
            </a:r>
          </a:p>
          <a:p>
            <a:pPr marL="571500" indent="-571500">
              <a:spcAft>
                <a:spcPts val="800"/>
              </a:spcAft>
              <a:buFont typeface="Wingdings" panose="05000000000000000000" pitchFamily="2" charset="2"/>
              <a:buChar char="§"/>
              <a:defRPr/>
            </a:pPr>
            <a:r>
              <a:rPr lang="en-US" altLang="en-US" sz="3200" dirty="0"/>
              <a:t>Importance Order: </a:t>
            </a:r>
            <a:r>
              <a:rPr lang="en-US" altLang="en-US" sz="3200" i="1" dirty="0"/>
              <a:t>Most to least</a:t>
            </a:r>
          </a:p>
          <a:p>
            <a:pPr marL="571500" indent="-571500">
              <a:spcAft>
                <a:spcPts val="800"/>
              </a:spcAft>
              <a:buFont typeface="Wingdings" panose="05000000000000000000" pitchFamily="2" charset="2"/>
              <a:buChar char="§"/>
              <a:defRPr/>
            </a:pPr>
            <a:r>
              <a:rPr lang="en-US" altLang="en-US" sz="3200" dirty="0"/>
              <a:t>Comparison-Contrast Order: </a:t>
            </a:r>
            <a:r>
              <a:rPr lang="en-US" altLang="en-US" sz="3200" i="1" dirty="0"/>
              <a:t>Similarities and/or differences</a:t>
            </a:r>
            <a:r>
              <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p>
        </p:txBody>
      </p:sp>
      <p:sp>
        <p:nvSpPr>
          <p:cNvPr id="4" name="Rectangle 2">
            <a:extLst>
              <a:ext uri="{FF2B5EF4-FFF2-40B4-BE49-F238E27FC236}">
                <a16:creationId xmlns:a16="http://schemas.microsoft.com/office/drawing/2014/main" id="{06FDD566-17A5-4C9B-9CF0-013D1805C0BA}"/>
              </a:ext>
            </a:extLst>
          </p:cNvPr>
          <p:cNvSpPr txBox="1">
            <a:spLocks noChangeArrowheads="1"/>
          </p:cNvSpPr>
          <p:nvPr/>
        </p:nvSpPr>
        <p:spPr>
          <a:xfrm>
            <a:off x="0" y="3358"/>
            <a:ext cx="9144000" cy="1431159"/>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altLang="en-US" sz="5400" b="1" i="0" u="none" strike="noStrike" kern="1200" cap="none" spc="0" normalizeH="0" baseline="0" noProof="0" dirty="0">
                <a:ln>
                  <a:noFill/>
                </a:ln>
                <a:solidFill>
                  <a:srgbClr val="4472C4">
                    <a:lumMod val="75000"/>
                  </a:srgbClr>
                </a:solidFill>
                <a:effectLst/>
                <a:uLnTx/>
                <a:uFillTx/>
                <a:latin typeface="Calibri" panose="020F0502020204030204"/>
                <a:ea typeface="+mj-ea"/>
                <a:cs typeface="+mj-cs"/>
              </a:rPr>
              <a:t>WAYS OF ORGANIZING PARAGRAPHS</a:t>
            </a:r>
          </a:p>
        </p:txBody>
      </p:sp>
    </p:spTree>
    <p:extLst>
      <p:ext uri="{BB962C8B-B14F-4D97-AF65-F5344CB8AC3E}">
        <p14:creationId xmlns:p14="http://schemas.microsoft.com/office/powerpoint/2010/main" val="116469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769" y="1261873"/>
            <a:ext cx="8229600" cy="4401205"/>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Read the following words and identify the correct ed ending pattern: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bg1"/>
                </a:solidFill>
                <a:effectLst/>
                <a:latin typeface="Arial" panose="020B0604020202020204" pitchFamily="34" charset="0"/>
              </a:rPr>
              <a:t>/t/ </a:t>
            </a:r>
            <a:r>
              <a:rPr kumimoji="0" lang="en-US" altLang="en-US" sz="3200" b="0" i="0" u="none" strike="noStrike" cap="none" normalizeH="0" baseline="0" dirty="0">
                <a:ln>
                  <a:noFill/>
                </a:ln>
                <a:solidFill>
                  <a:schemeClr val="tx1"/>
                </a:solidFill>
                <a:effectLst/>
                <a:latin typeface="Arial" panose="020B0604020202020204" pitchFamily="34" charset="0"/>
              </a:rPr>
              <a:t>sound: </a:t>
            </a:r>
            <a:r>
              <a:rPr kumimoji="0" lang="en-US" altLang="en-US" sz="3200" b="1" i="0" u="none" strike="noStrike" cap="none" normalizeH="0" baseline="0" dirty="0">
                <a:ln>
                  <a:noFill/>
                </a:ln>
                <a:solidFill>
                  <a:schemeClr val="tx1"/>
                </a:solidFill>
                <a:effectLst/>
                <a:latin typeface="Arial" panose="020B0604020202020204" pitchFamily="34" charset="0"/>
              </a:rPr>
              <a:t>walked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watched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rushed, talked</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bg1"/>
                </a:solidFill>
                <a:effectLst/>
                <a:latin typeface="Arial" panose="020B0604020202020204" pitchFamily="34" charset="0"/>
              </a:rPr>
              <a:t>/d/ </a:t>
            </a:r>
            <a:r>
              <a:rPr kumimoji="0" lang="en-US" altLang="en-US" sz="3200" b="0" i="0" u="none" strike="noStrike" cap="none" normalizeH="0" baseline="0" dirty="0">
                <a:ln>
                  <a:noFill/>
                </a:ln>
                <a:solidFill>
                  <a:schemeClr val="tx1"/>
                </a:solidFill>
                <a:effectLst/>
                <a:latin typeface="Arial" panose="020B0604020202020204" pitchFamily="34" charset="0"/>
              </a:rPr>
              <a:t>sound: </a:t>
            </a:r>
            <a:r>
              <a:rPr kumimoji="0" lang="en-US" altLang="en-US" sz="3200" b="1" i="0" u="none" strike="noStrike" cap="none" normalizeH="0" baseline="0" dirty="0">
                <a:ln>
                  <a:noFill/>
                </a:ln>
                <a:solidFill>
                  <a:schemeClr val="tx1"/>
                </a:solidFill>
                <a:effectLst/>
                <a:latin typeface="Arial" panose="020B0604020202020204" pitchFamily="34" charset="0"/>
              </a:rPr>
              <a:t>seemed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played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rained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stopped</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bg1"/>
                </a:solidFill>
                <a:effectLst/>
                <a:latin typeface="Arial" panose="020B0604020202020204" pitchFamily="34" charset="0"/>
              </a:rPr>
              <a:t>/</a:t>
            </a:r>
            <a:r>
              <a:rPr kumimoji="0" lang="en-US" altLang="en-US" sz="3200" b="0" i="0" u="none" strike="noStrike" cap="none" normalizeH="0" baseline="0" dirty="0" err="1">
                <a:ln>
                  <a:noFill/>
                </a:ln>
                <a:solidFill>
                  <a:schemeClr val="bg1"/>
                </a:solidFill>
                <a:effectLst/>
                <a:latin typeface="Arial" panose="020B0604020202020204" pitchFamily="34" charset="0"/>
              </a:rPr>
              <a:t>ɪd</a:t>
            </a:r>
            <a:r>
              <a:rPr kumimoji="0" lang="en-US" altLang="en-US" sz="3200" b="0" i="0" u="none" strike="noStrike" cap="none" normalizeH="0" baseline="0" dirty="0">
                <a:ln>
                  <a:noFill/>
                </a:ln>
                <a:solidFill>
                  <a:schemeClr val="bg1"/>
                </a:solidFill>
                <a:effectLst/>
                <a:latin typeface="Arial" panose="020B0604020202020204" pitchFamily="34" charset="0"/>
              </a:rPr>
              <a:t>/ </a:t>
            </a:r>
            <a:r>
              <a:rPr kumimoji="0" lang="en-US" altLang="en-US" sz="3200" b="0" i="0" u="none" strike="noStrike" cap="none" normalizeH="0" baseline="0" dirty="0">
                <a:ln>
                  <a:noFill/>
                </a:ln>
                <a:solidFill>
                  <a:schemeClr val="tx1"/>
                </a:solidFill>
                <a:effectLst/>
                <a:latin typeface="Arial" panose="020B0604020202020204" pitchFamily="34" charset="0"/>
              </a:rPr>
              <a:t>sound: </a:t>
            </a:r>
            <a:r>
              <a:rPr kumimoji="0" lang="en-US" altLang="en-US" sz="3200" b="1" i="0" u="none" strike="noStrike" cap="none" normalizeH="0" baseline="0" dirty="0">
                <a:ln>
                  <a:noFill/>
                </a:ln>
                <a:solidFill>
                  <a:schemeClr val="tx1"/>
                </a:solidFill>
                <a:effectLst/>
                <a:latin typeface="Arial" panose="020B0604020202020204" pitchFamily="34" charset="0"/>
              </a:rPr>
              <a:t>decided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rested</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headed</a:t>
            </a:r>
            <a:r>
              <a:rPr kumimoji="0" lang="en-US" altLang="en-US" sz="3200" b="0" i="0" u="none" strike="noStrike" cap="none" normalizeH="0" baseline="0" dirty="0">
                <a:ln>
                  <a:noFill/>
                </a:ln>
                <a:solidFill>
                  <a:schemeClr val="tx1"/>
                </a:solidFill>
                <a:effectLst/>
                <a:latin typeface="Arial" panose="020B0604020202020204" pitchFamily="34" charset="0"/>
              </a:rPr>
              <a:t> </a:t>
            </a: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6EC0AE-3BDF-4283-9EEE-6DC29B47556B}"/>
              </a:ext>
            </a:extLst>
          </p:cNvPr>
          <p:cNvSpPr txBox="1"/>
          <p:nvPr/>
        </p:nvSpPr>
        <p:spPr>
          <a:xfrm>
            <a:off x="0" y="0"/>
            <a:ext cx="9144001" cy="923330"/>
          </a:xfrm>
          <a:prstGeom prst="rect">
            <a:avLst/>
          </a:prstGeom>
          <a:solidFill>
            <a:schemeClr val="bg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rPr>
              <a:t>Review:</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 /d/ /t/ /</a:t>
            </a:r>
            <a:r>
              <a:rPr lang="en-US" sz="5400" b="0" i="0" dirty="0" err="1">
                <a:solidFill>
                  <a:srgbClr val="FF0000"/>
                </a:solidFill>
                <a:effectLst/>
                <a:latin typeface="Arial" panose="020B0604020202020204" pitchFamily="34" charset="0"/>
                <a:cs typeface="Arial" panose="020B0604020202020204" pitchFamily="34" charset="0"/>
              </a:rPr>
              <a:t>ɪ</a:t>
            </a:r>
            <a:r>
              <a:rPr lang="en-US" sz="5400" dirty="0" err="1">
                <a:solidFill>
                  <a:srgbClr val="FF0000"/>
                </a:solidFill>
                <a:latin typeface="Arial" panose="020B0604020202020204" pitchFamily="34" charset="0"/>
                <a:ea typeface="Verdana" panose="020B0604030504040204" pitchFamily="34" charset="0"/>
                <a:cs typeface="Arial" panose="020B0604020202020204" pitchFamily="34" charset="0"/>
              </a:rPr>
              <a:t>d</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a:t>
            </a:r>
            <a:endParaRPr kumimoji="0" lang="en-US" sz="5400" b="0"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267580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278320" y="1161288"/>
            <a:ext cx="2578608" cy="1239012"/>
          </a:xfrm>
          <a:prstGeom prst="rect">
            <a:avLst/>
          </a:prstGeom>
        </p:spPr>
        <p:txBody>
          <a:bodyPr vert="horz" lIns="91440" tIns="45720" rIns="91440" bIns="45720" rtlCol="0" anchor="ctr">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defTabSz="914400" eaLnBrk="1" fontAlgn="base" hangingPunct="1">
              <a:spcAft>
                <a:spcPts val="600"/>
              </a:spcAft>
              <a:buClrTx/>
              <a:buSzTx/>
              <a:tabLst/>
              <a:defRPr/>
            </a:pPr>
            <a:r>
              <a:rPr lang="en-US" altLang="en-US" sz="2400" b="1" kern="1200">
                <a:solidFill>
                  <a:schemeClr val="tx1"/>
                </a:solidFill>
                <a:latin typeface="+mj-lt"/>
                <a:ea typeface="+mj-ea"/>
                <a:cs typeface="+mj-cs"/>
              </a:rPr>
              <a:t>V</a:t>
            </a:r>
            <a:r>
              <a:rPr kumimoji="0" lang="en-US" altLang="en-US" sz="2400" b="1" i="0" u="none" strike="noStrike" kern="1200" cap="none" spc="0" normalizeH="0" baseline="0" noProof="0">
                <a:ln>
                  <a:noFill/>
                </a:ln>
                <a:solidFill>
                  <a:schemeClr val="tx1"/>
                </a:solidFill>
                <a:effectLst/>
                <a:uLnTx/>
                <a:uFillTx/>
                <a:latin typeface="+mj-lt"/>
                <a:ea typeface="+mj-ea"/>
                <a:cs typeface="+mj-cs"/>
              </a:rPr>
              <a:t>ocabulary</a:t>
            </a:r>
          </a:p>
        </p:txBody>
      </p:sp>
      <p:sp>
        <p:nvSpPr>
          <p:cNvPr id="25" name="Rectangle 2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D8B0C7C8-A757-5448-7851-F060EA1DEF69}"/>
              </a:ext>
            </a:extLst>
          </p:cNvPr>
          <p:cNvPicPr>
            <a:picLocks noChangeAspect="1"/>
          </p:cNvPicPr>
          <p:nvPr/>
        </p:nvPicPr>
        <p:blipFill>
          <a:blip r:embed="rId2"/>
          <a:stretch>
            <a:fillRect/>
          </a:stretch>
        </p:blipFill>
        <p:spPr>
          <a:xfrm>
            <a:off x="4930134" y="1818599"/>
            <a:ext cx="2080606" cy="1070216"/>
          </a:xfrm>
          <a:prstGeom prst="rect">
            <a:avLst/>
          </a:prstGeom>
        </p:spPr>
      </p:pic>
      <p:pic>
        <p:nvPicPr>
          <p:cNvPr id="7" name="Imagen 6">
            <a:extLst>
              <a:ext uri="{FF2B5EF4-FFF2-40B4-BE49-F238E27FC236}">
                <a16:creationId xmlns:a16="http://schemas.microsoft.com/office/drawing/2014/main" id="{A256A3EF-C181-C8DF-1DE2-F2B604CAA56B}"/>
              </a:ext>
            </a:extLst>
          </p:cNvPr>
          <p:cNvPicPr>
            <a:picLocks noChangeAspect="1"/>
          </p:cNvPicPr>
          <p:nvPr/>
        </p:nvPicPr>
        <p:blipFill>
          <a:blip r:embed="rId3"/>
          <a:stretch>
            <a:fillRect/>
          </a:stretch>
        </p:blipFill>
        <p:spPr>
          <a:xfrm>
            <a:off x="5140423" y="3505103"/>
            <a:ext cx="1404251" cy="1792361"/>
          </a:xfrm>
          <a:prstGeom prst="rect">
            <a:avLst/>
          </a:prstGeom>
        </p:spPr>
      </p:pic>
      <p:pic>
        <p:nvPicPr>
          <p:cNvPr id="8" name="Imagen 7">
            <a:extLst>
              <a:ext uri="{FF2B5EF4-FFF2-40B4-BE49-F238E27FC236}">
                <a16:creationId xmlns:a16="http://schemas.microsoft.com/office/drawing/2014/main" id="{6D1DBAC1-B7E9-500B-FF7D-67F281601309}"/>
              </a:ext>
            </a:extLst>
          </p:cNvPr>
          <p:cNvPicPr>
            <a:picLocks noChangeAspect="1"/>
          </p:cNvPicPr>
          <p:nvPr/>
        </p:nvPicPr>
        <p:blipFill>
          <a:blip r:embed="rId4"/>
          <a:stretch>
            <a:fillRect/>
          </a:stretch>
        </p:blipFill>
        <p:spPr>
          <a:xfrm>
            <a:off x="6943545" y="4473926"/>
            <a:ext cx="1886065" cy="1255091"/>
          </a:xfrm>
          <a:prstGeom prst="rect">
            <a:avLst/>
          </a:prstGeom>
        </p:spPr>
      </p:pic>
      <p:pic>
        <p:nvPicPr>
          <p:cNvPr id="9" name="Imagen 8">
            <a:extLst>
              <a:ext uri="{FF2B5EF4-FFF2-40B4-BE49-F238E27FC236}">
                <a16:creationId xmlns:a16="http://schemas.microsoft.com/office/drawing/2014/main" id="{2A7D6BB4-6801-48B8-96CB-2A54CA395993}"/>
              </a:ext>
            </a:extLst>
          </p:cNvPr>
          <p:cNvPicPr>
            <a:picLocks noChangeAspect="1"/>
          </p:cNvPicPr>
          <p:nvPr/>
        </p:nvPicPr>
        <p:blipFill>
          <a:blip r:embed="rId5"/>
          <a:stretch>
            <a:fillRect/>
          </a:stretch>
        </p:blipFill>
        <p:spPr>
          <a:xfrm>
            <a:off x="6892187" y="2996433"/>
            <a:ext cx="1271976" cy="1271976"/>
          </a:xfrm>
          <a:prstGeom prst="rect">
            <a:avLst/>
          </a:prstGeom>
        </p:spPr>
      </p:pic>
      <p:pic>
        <p:nvPicPr>
          <p:cNvPr id="10" name="Imagen 9">
            <a:extLst>
              <a:ext uri="{FF2B5EF4-FFF2-40B4-BE49-F238E27FC236}">
                <a16:creationId xmlns:a16="http://schemas.microsoft.com/office/drawing/2014/main" id="{600A235D-AFCE-4C55-547B-451EE4D7063B}"/>
              </a:ext>
            </a:extLst>
          </p:cNvPr>
          <p:cNvPicPr>
            <a:picLocks noChangeAspect="1"/>
          </p:cNvPicPr>
          <p:nvPr/>
        </p:nvPicPr>
        <p:blipFill>
          <a:blip r:embed="rId6"/>
          <a:stretch>
            <a:fillRect/>
          </a:stretch>
        </p:blipFill>
        <p:spPr>
          <a:xfrm>
            <a:off x="3762224" y="3117277"/>
            <a:ext cx="894484" cy="1102605"/>
          </a:xfrm>
          <a:prstGeom prst="rect">
            <a:avLst/>
          </a:prstGeom>
        </p:spPr>
      </p:pic>
      <p:pic>
        <p:nvPicPr>
          <p:cNvPr id="11" name="Imagen 10">
            <a:extLst>
              <a:ext uri="{FF2B5EF4-FFF2-40B4-BE49-F238E27FC236}">
                <a16:creationId xmlns:a16="http://schemas.microsoft.com/office/drawing/2014/main" id="{2EB17A6C-5040-F975-A4B2-F80946A19F9F}"/>
              </a:ext>
            </a:extLst>
          </p:cNvPr>
          <p:cNvPicPr>
            <a:picLocks noChangeAspect="1"/>
          </p:cNvPicPr>
          <p:nvPr/>
        </p:nvPicPr>
        <p:blipFill>
          <a:blip r:embed="rId7"/>
          <a:stretch>
            <a:fillRect/>
          </a:stretch>
        </p:blipFill>
        <p:spPr>
          <a:xfrm>
            <a:off x="7249212" y="234549"/>
            <a:ext cx="1616468" cy="1595010"/>
          </a:xfrm>
          <a:prstGeom prst="rect">
            <a:avLst/>
          </a:prstGeom>
        </p:spPr>
      </p:pic>
      <p:pic>
        <p:nvPicPr>
          <p:cNvPr id="13" name="Imagen 12">
            <a:extLst>
              <a:ext uri="{FF2B5EF4-FFF2-40B4-BE49-F238E27FC236}">
                <a16:creationId xmlns:a16="http://schemas.microsoft.com/office/drawing/2014/main" id="{7F9D4740-841E-3F76-0C6F-3645171610D5}"/>
              </a:ext>
            </a:extLst>
          </p:cNvPr>
          <p:cNvPicPr>
            <a:picLocks noChangeAspect="1"/>
          </p:cNvPicPr>
          <p:nvPr/>
        </p:nvPicPr>
        <p:blipFill>
          <a:blip r:embed="rId8"/>
          <a:stretch>
            <a:fillRect/>
          </a:stretch>
        </p:blipFill>
        <p:spPr>
          <a:xfrm>
            <a:off x="3465986" y="583188"/>
            <a:ext cx="2504451" cy="1070216"/>
          </a:xfrm>
          <a:prstGeom prst="rect">
            <a:avLst/>
          </a:prstGeom>
        </p:spPr>
      </p:pic>
      <p:sp>
        <p:nvSpPr>
          <p:cNvPr id="15" name="CuadroTexto 14">
            <a:extLst>
              <a:ext uri="{FF2B5EF4-FFF2-40B4-BE49-F238E27FC236}">
                <a16:creationId xmlns:a16="http://schemas.microsoft.com/office/drawing/2014/main" id="{73C861D0-1946-945A-1347-29AED5618053}"/>
              </a:ext>
            </a:extLst>
          </p:cNvPr>
          <p:cNvSpPr txBox="1"/>
          <p:nvPr/>
        </p:nvSpPr>
        <p:spPr>
          <a:xfrm>
            <a:off x="395926" y="2888815"/>
            <a:ext cx="2660008" cy="2585323"/>
          </a:xfrm>
          <a:prstGeom prst="rect">
            <a:avLst/>
          </a:prstGeom>
          <a:noFill/>
        </p:spPr>
        <p:txBody>
          <a:bodyPr wrap="square" rtlCol="0">
            <a:spAutoFit/>
          </a:bodyPr>
          <a:lstStyle/>
          <a:p>
            <a:r>
              <a:rPr lang="es-CO" dirty="0" err="1"/>
              <a:t>Blink</a:t>
            </a:r>
            <a:endParaRPr lang="es-CO" dirty="0"/>
          </a:p>
          <a:p>
            <a:r>
              <a:rPr lang="es-CO" dirty="0" err="1"/>
              <a:t>Leaning</a:t>
            </a:r>
            <a:endParaRPr lang="es-CO" dirty="0"/>
          </a:p>
          <a:p>
            <a:r>
              <a:rPr lang="es-CO" dirty="0"/>
              <a:t>Narrow</a:t>
            </a:r>
          </a:p>
          <a:p>
            <a:r>
              <a:rPr lang="es-CO" dirty="0" err="1"/>
              <a:t>Fixed</a:t>
            </a:r>
            <a:r>
              <a:rPr lang="es-CO" dirty="0"/>
              <a:t> </a:t>
            </a:r>
            <a:r>
              <a:rPr lang="es-CO" dirty="0" err="1"/>
              <a:t>eyes</a:t>
            </a:r>
            <a:r>
              <a:rPr lang="es-CO" dirty="0"/>
              <a:t>/piercing </a:t>
            </a:r>
            <a:r>
              <a:rPr lang="es-CO" dirty="0" err="1"/>
              <a:t>eyes</a:t>
            </a:r>
            <a:endParaRPr lang="es-CO" dirty="0"/>
          </a:p>
          <a:p>
            <a:r>
              <a:rPr lang="es-CO" dirty="0"/>
              <a:t>Tinge</a:t>
            </a:r>
          </a:p>
          <a:p>
            <a:r>
              <a:rPr lang="es-CO" dirty="0" err="1"/>
              <a:t>Squeaking</a:t>
            </a:r>
            <a:endParaRPr lang="es-CO" dirty="0"/>
          </a:p>
          <a:p>
            <a:r>
              <a:rPr lang="es-CO" dirty="0"/>
              <a:t>Bottom/top </a:t>
            </a:r>
            <a:r>
              <a:rPr lang="es-CO" dirty="0" err="1"/>
              <a:t>of</a:t>
            </a:r>
            <a:r>
              <a:rPr lang="es-CO" dirty="0"/>
              <a:t> </a:t>
            </a:r>
            <a:r>
              <a:rPr lang="es-CO" dirty="0" err="1"/>
              <a:t>the</a:t>
            </a:r>
            <a:r>
              <a:rPr lang="es-CO" dirty="0"/>
              <a:t> </a:t>
            </a:r>
            <a:r>
              <a:rPr lang="es-CO" dirty="0" err="1"/>
              <a:t>stairs</a:t>
            </a:r>
            <a:endParaRPr lang="es-CO" dirty="0"/>
          </a:p>
          <a:p>
            <a:r>
              <a:rPr lang="es-CO" dirty="0" err="1"/>
              <a:t>mannequin</a:t>
            </a:r>
            <a:endParaRPr lang="es-CO" dirty="0"/>
          </a:p>
          <a:p>
            <a:endParaRPr lang="en-US" dirty="0"/>
          </a:p>
        </p:txBody>
      </p:sp>
      <p:pic>
        <p:nvPicPr>
          <p:cNvPr id="1026" name="Picture 2" descr="2,044 vectores de Wide narrow - Vectores, imágenes y arte vectorial de  stock | Shutterstock">
            <a:extLst>
              <a:ext uri="{FF2B5EF4-FFF2-40B4-BE49-F238E27FC236}">
                <a16:creationId xmlns:a16="http://schemas.microsoft.com/office/drawing/2014/main" id="{9CAA47E8-C82D-ED3B-AA39-129036C54A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4996" y="5071110"/>
            <a:ext cx="3000375"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51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1BF74D2-409C-4C62-9F0B-4DAE33A8AD8E}"/>
              </a:ext>
            </a:extLst>
          </p:cNvPr>
          <p:cNvSpPr txBox="1"/>
          <p:nvPr/>
        </p:nvSpPr>
        <p:spPr>
          <a:xfrm>
            <a:off x="112544" y="794868"/>
            <a:ext cx="8926285" cy="59093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When I was two or three years old, I lived in a house that had a strange atmosphere</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I do not remember much about the house except the </a:t>
            </a:r>
            <a:r>
              <a:rPr kumimoji="0" lang="en-US" sz="21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stairs</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They were dark, </a:t>
            </a:r>
            <a:r>
              <a:rPr kumimoji="0" lang="en-US" sz="21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squeaking</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and </a:t>
            </a:r>
            <a:r>
              <a:rPr kumimoji="0" lang="en-US" sz="21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narrow</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and a little high for me to climb up. From the </a:t>
            </a:r>
            <a:r>
              <a:rPr kumimoji="0" lang="en-US" sz="21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bottom of the stairs</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it seemed like an endless climb to the top. At the top of the stairway, there was an elegant, middle-aged lady </a:t>
            </a:r>
            <a:r>
              <a:rPr kumimoji="0" lang="en-US" sz="2100" b="0" i="0" u="none" strike="noStrike" kern="1200" cap="none" spc="0" normalizeH="0" baseline="0" noProof="0" dirty="0">
                <a:ln>
                  <a:noFill/>
                </a:ln>
                <a:solidFill>
                  <a:prstClr val="black"/>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leaning </a:t>
            </a:r>
            <a:r>
              <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against the</a:t>
            </a: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wall. I had to pass her every</a:t>
            </a:r>
            <a:r>
              <a:rPr kumimoji="0" lang="en-US" sz="2100" b="0" i="0" u="none" strike="noStrike" kern="1200" cap="none" spc="0" normalizeH="0" baseline="0" noProof="0" dirty="0">
                <a:ln>
                  <a:noFill/>
                </a:ln>
                <a:solidFill>
                  <a:srgbClr val="5C8191"/>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ti</a:t>
            </a:r>
            <a:r>
              <a:rPr kumimoji="0" lang="en-US" sz="2100" b="0" i="0" u="none" strike="noStrike" kern="1200" cap="none" spc="0" normalizeH="0" baseline="0" noProof="0" dirty="0">
                <a:ln>
                  <a:noFill/>
                </a:ln>
                <a:solidFill>
                  <a:srgbClr val="0C1418"/>
                </a:solidFill>
                <a:effectLst/>
                <a:uLnTx/>
                <a:uFillTx/>
                <a:latin typeface="Arial" panose="020B0604020202020204" pitchFamily="34" charset="0"/>
                <a:ea typeface="Calibri" panose="020F0502020204030204" pitchFamily="34" charset="0"/>
                <a:cs typeface="Arial" panose="020B0604020202020204" pitchFamily="34" charset="0"/>
              </a:rPr>
              <a:t>m</a:t>
            </a: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e I went to my room, for my room was the first room after the stairs on the second floor. </a:t>
            </a:r>
            <a:r>
              <a:rPr kumimoji="0" lang="en-US" sz="2100" b="0" i="0" u="none" strike="noStrike" kern="1200" cap="none" spc="0" normalizeH="0" baseline="0" noProof="0" dirty="0">
                <a:ln>
                  <a:noFill/>
                </a:ln>
                <a:solidFill>
                  <a:srgbClr val="30383A"/>
                </a:solidFill>
                <a:effectLst/>
                <a:uLnTx/>
                <a:uFillTx/>
                <a:latin typeface="Arial" panose="020B0604020202020204" pitchFamily="34" charset="0"/>
                <a:ea typeface="Calibri" panose="020F0502020204030204" pitchFamily="34" charset="0"/>
                <a:cs typeface="Arial" panose="020B0604020202020204" pitchFamily="34" charset="0"/>
              </a:rPr>
              <a:t>Th</a:t>
            </a: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e lady wore a beautiful dress with a </a:t>
            </a:r>
            <a:r>
              <a:rPr kumimoji="0" lang="en-US" sz="2100" b="0" i="0" u="none" strike="noStrike" kern="1200" cap="none" spc="0" normalizeH="0" baseline="0" noProof="0" dirty="0">
                <a:ln>
                  <a:noFill/>
                </a:ln>
                <a:solidFill>
                  <a:srgbClr val="1C2526"/>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tinge</a:t>
            </a:r>
            <a:r>
              <a:rPr kumimoji="0" lang="en-US" sz="21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of blue, and her peaceful eyes looked at me every time I went up the stairs. As </a:t>
            </a:r>
            <a:r>
              <a:rPr kumimoji="0" lang="en-US" sz="21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I carefully climbed up, her </a:t>
            </a:r>
            <a:r>
              <a:rPr kumimoji="0" lang="en-US" sz="2100" b="0" i="0" u="none" strike="noStrike" kern="1200" cap="none" spc="0" normalizeH="0" baseline="0" noProof="0" dirty="0">
                <a:ln>
                  <a:noFill/>
                </a:ln>
                <a:solidFill>
                  <a:srgbClr val="1D2527"/>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eyes became fixed on me</a:t>
            </a:r>
            <a:r>
              <a:rPr kumimoji="0" lang="en-US" sz="21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100" b="0" i="0" u="none" strike="noStrike" kern="1200" cap="none" spc="0" normalizeH="0" baseline="0" noProof="0" dirty="0">
                <a:ln>
                  <a:noFill/>
                </a:ln>
                <a:solidFill>
                  <a:srgbClr val="1C3C48"/>
                </a:solidFill>
                <a:effectLst/>
                <a:uLnTx/>
                <a:uFillTx/>
                <a:latin typeface="Arial" panose="020B0604020202020204" pitchFamily="34" charset="0"/>
                <a:ea typeface="Calibri" panose="020F0502020204030204" pitchFamily="34" charset="0"/>
                <a:cs typeface="Arial" panose="020B0604020202020204" pitchFamily="34" charset="0"/>
              </a:rPr>
              <a:t>S</a:t>
            </a:r>
            <a:r>
              <a:rPr kumimoji="0" lang="en-US" sz="21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he d</a:t>
            </a:r>
            <a:r>
              <a:rPr kumimoji="0" lang="en-US" sz="2100" b="0" i="0" u="none" strike="noStrike" kern="1200" cap="none" spc="0" normalizeH="0" baseline="0" noProof="0" dirty="0">
                <a:ln>
                  <a:noFill/>
                </a:ln>
                <a:solidFill>
                  <a:srgbClr val="200814"/>
                </a:solidFill>
                <a:effectLst/>
                <a:uLnTx/>
                <a:uFillTx/>
                <a:latin typeface="Arial" panose="020B0604020202020204" pitchFamily="34" charset="0"/>
                <a:ea typeface="Calibri" panose="020F0502020204030204" pitchFamily="34" charset="0"/>
                <a:cs typeface="Arial" panose="020B0604020202020204" pitchFamily="34" charset="0"/>
              </a:rPr>
              <a:t>i</a:t>
            </a:r>
            <a:r>
              <a:rPr kumimoji="0" lang="en-US" sz="21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d not talk or move. She just stood there and watched me climb up the stairs. One day, I touched her, but she did not react. Her face did not change expression, nor did she even</a:t>
            </a:r>
            <a:r>
              <a:rPr kumimoji="0" lang="en-US" sz="2100" b="0" i="0" u="none" strike="noStrike" kern="1200" cap="none" spc="0" normalizeH="0" baseline="0" noProof="0" dirty="0">
                <a:ln>
                  <a:noFill/>
                </a:ln>
                <a:solidFill>
                  <a:srgbClr val="1D2527"/>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 blink</a:t>
            </a:r>
            <a:r>
              <a:rPr kumimoji="0" lang="en-US" sz="21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She just kept looking at me with her </a:t>
            </a:r>
            <a:r>
              <a:rPr kumimoji="0" lang="en-US" sz="2100" b="0" i="0" u="none" strike="noStrike" kern="1200" cap="none" spc="0" normalizeH="0" baseline="0" noProof="0" dirty="0">
                <a:ln>
                  <a:noFill/>
                </a:ln>
                <a:solidFill>
                  <a:srgbClr val="1A2425"/>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piercing eyes</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Later, we moved out of the house, and I never saw her</a:t>
            </a:r>
            <a:r>
              <a:rPr kumimoji="0" lang="en-US" sz="2100" b="0" i="0" u="none" strike="noStrike" kern="1200" cap="none" spc="0" normalizeH="0" baseline="0" noProof="0" dirty="0">
                <a:ln>
                  <a:noFill/>
                </a:ln>
                <a:solidFill>
                  <a:srgbClr val="347C94"/>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aga</a:t>
            </a:r>
            <a:r>
              <a:rPr kumimoji="0" lang="en-US" sz="2100" b="0" i="0" u="none" strike="noStrike" kern="1200" cap="none" spc="0" normalizeH="0" baseline="0" noProof="0" dirty="0">
                <a:ln>
                  <a:noFill/>
                </a:ln>
                <a:solidFill>
                  <a:srgbClr val="081010"/>
                </a:solidFill>
                <a:effectLst/>
                <a:uLnTx/>
                <a:uFillTx/>
                <a:latin typeface="Arial" panose="020B0604020202020204" pitchFamily="34" charset="0"/>
                <a:ea typeface="Calibri" panose="020F0502020204030204" pitchFamily="34" charset="0"/>
                <a:cs typeface="Arial" panose="020B0604020202020204" pitchFamily="34" charset="0"/>
              </a:rPr>
              <a:t>i</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n. Now, I know that the lady was a </a:t>
            </a:r>
            <a:r>
              <a:rPr kumimoji="0" lang="en-US" sz="2100" b="0" i="0" u="none" strike="noStrike" kern="1200" cap="none" spc="0" normalizeH="0" baseline="0" noProof="0" dirty="0">
                <a:ln>
                  <a:noFill/>
                </a:ln>
                <a:solidFill>
                  <a:srgbClr val="1A2425"/>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mannequin</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It was used for a </a:t>
            </a:r>
            <a:r>
              <a:rPr kumimoji="0" lang="en-US" sz="2100" b="0" i="0" u="none" strike="noStrike" kern="1200" cap="none" spc="0" normalizeH="0" baseline="0" noProof="0" dirty="0">
                <a:ln>
                  <a:noFill/>
                </a:ln>
                <a:solidFill>
                  <a:srgbClr val="1A2425"/>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dress-making</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class. I did not know my mother. I imagined that the mannequin at the top of the stairs was my mother. The </a:t>
            </a:r>
            <a:r>
              <a:rPr kumimoji="0" lang="en-US" sz="2100" b="0" i="0" u="none" strike="noStrike" kern="1200" cap="none" spc="0" normalizeH="0" baseline="0" noProof="0" dirty="0">
                <a:ln>
                  <a:noFill/>
                </a:ln>
                <a:solidFill>
                  <a:srgbClr val="1A2425"/>
                </a:solidFill>
                <a:effectLst/>
                <a:highlight>
                  <a:srgbClr val="FFFF00"/>
                </a:highlight>
                <a:uLnTx/>
                <a:uFillTx/>
                <a:latin typeface="Arial" panose="020B0604020202020204" pitchFamily="34" charset="0"/>
                <a:ea typeface="Calibri" panose="020F0502020204030204" pitchFamily="34" charset="0"/>
                <a:cs typeface="Arial" panose="020B0604020202020204" pitchFamily="34" charset="0"/>
              </a:rPr>
              <a:t>stairway </a:t>
            </a:r>
            <a:r>
              <a:rPr kumimoji="0" lang="en-US" sz="21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with the strange atmosphere has an important place in my memory.</a:t>
            </a:r>
            <a:endParaRPr kumimoji="0" lang="en-US" sz="21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76501DF5-2FAC-4393-BB8D-632CA89F9661}"/>
              </a:ext>
            </a:extLst>
          </p:cNvPr>
          <p:cNvSpPr txBox="1">
            <a:spLocks noChangeArrowheads="1"/>
          </p:cNvSpPr>
          <p:nvPr/>
        </p:nvSpPr>
        <p:spPr>
          <a:xfrm>
            <a:off x="0" y="0"/>
            <a:ext cx="9144000" cy="682171"/>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Identify the organization </a:t>
            </a:r>
          </a:p>
        </p:txBody>
      </p:sp>
    </p:spTree>
    <p:extLst>
      <p:ext uri="{BB962C8B-B14F-4D97-AF65-F5344CB8AC3E}">
        <p14:creationId xmlns:p14="http://schemas.microsoft.com/office/powerpoint/2010/main" val="2231603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1BF74D2-409C-4C62-9F0B-4DAE33A8AD8E}"/>
              </a:ext>
            </a:extLst>
          </p:cNvPr>
          <p:cNvSpPr txBox="1"/>
          <p:nvPr/>
        </p:nvSpPr>
        <p:spPr>
          <a:xfrm>
            <a:off x="108857" y="237701"/>
            <a:ext cx="8926285" cy="65248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When I was two or three years old, I lived </a:t>
            </a:r>
            <a:r>
              <a:rPr kumimoji="0" lang="en-US" sz="2200" b="0" i="0" u="none" strike="noStrike" kern="1200" cap="none" spc="0" normalizeH="0" baseline="0" noProof="0" dirty="0">
                <a:ln>
                  <a:noFill/>
                </a:ln>
                <a:solidFill>
                  <a:srgbClr val="1C2526"/>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in a house</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that had a strange atmosphere</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I do not remember much about the house except </a:t>
            </a:r>
            <a:r>
              <a:rPr kumimoji="0" lang="en-US" sz="2200" b="0" i="0" u="none" strike="noStrike" kern="1200" cap="none" spc="0" normalizeH="0" baseline="0" noProof="0" dirty="0">
                <a:ln>
                  <a:noFill/>
                </a:ln>
                <a:solidFill>
                  <a:prstClr val="black"/>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the stairs</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They were </a:t>
            </a:r>
            <a:r>
              <a:rPr kumimoji="0" lang="en-US" sz="2200" b="0" i="0" u="none" strike="noStrike" kern="1200" cap="none" spc="0" normalizeH="0" baseline="0" noProof="0" dirty="0">
                <a:ln>
                  <a:noFill/>
                </a:ln>
                <a:solidFill>
                  <a:prstClr val="black"/>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dark, squeaking, and narrow</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and a </a:t>
            </a:r>
            <a:r>
              <a:rPr kumimoji="0" lang="en-US" sz="2200" b="0" i="0" u="none" strike="noStrike" kern="1200" cap="none" spc="0" normalizeH="0" baseline="0" noProof="0" dirty="0">
                <a:ln>
                  <a:noFill/>
                </a:ln>
                <a:solidFill>
                  <a:prstClr val="black"/>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little high for me to climb up</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prstClr val="black"/>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From the bottom of the stairs</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it </a:t>
            </a:r>
            <a:r>
              <a:rPr kumimoji="0" lang="en-US" sz="2200" b="0" i="0" u="none" strike="noStrike" kern="1200" cap="none" spc="0" normalizeH="0" baseline="0" noProof="0" dirty="0">
                <a:ln>
                  <a:noFill/>
                </a:ln>
                <a:solidFill>
                  <a:prstClr val="black"/>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seemed like an endless climb </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to the top. </a:t>
            </a:r>
            <a:r>
              <a:rPr kumimoji="0" lang="en-US" sz="2200" b="0" i="0" u="none" strike="noStrike" kern="1200" cap="none" spc="0" normalizeH="0" baseline="0" noProof="0" dirty="0">
                <a:ln>
                  <a:noFill/>
                </a:ln>
                <a:solidFill>
                  <a:prstClr val="black"/>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At the top of the stairway</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 there was an </a:t>
            </a:r>
            <a:r>
              <a:rPr kumimoji="0" lang="en-US" sz="2200" b="0" i="0" u="none" strike="noStrike" kern="1200" cap="none" spc="0" normalizeH="0" baseline="0" noProof="0" dirty="0">
                <a:ln>
                  <a:noFill/>
                </a:ln>
                <a:solidFill>
                  <a:prstClr val="black"/>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elegant, middle-aged lady </a:t>
            </a: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leaning </a:t>
            </a:r>
            <a:r>
              <a:rPr kumimoji="0" lang="en-US" sz="2200" b="0" i="0" u="none" strike="noStrike" kern="1200" cap="none" spc="0" normalizeH="0" baseline="0" noProof="0" dirty="0">
                <a:ln>
                  <a:noFill/>
                </a:ln>
                <a:solidFill>
                  <a:prstClr val="black"/>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against the</a:t>
            </a:r>
            <a:r>
              <a:rPr kumimoji="0" lang="en-US" sz="2200" b="0" i="0" u="none" strike="noStrike" kern="1200" cap="none" spc="0" normalizeH="0" baseline="0" noProof="0" dirty="0">
                <a:ln>
                  <a:noFill/>
                </a:ln>
                <a:solidFill>
                  <a:srgbClr val="1C2526"/>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 wall</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I had to pass her every</a:t>
            </a:r>
            <a:r>
              <a:rPr kumimoji="0" lang="en-US" sz="2200" b="0" i="0" u="none" strike="noStrike" kern="1200" cap="none" spc="0" normalizeH="0" baseline="0" noProof="0" dirty="0">
                <a:ln>
                  <a:noFill/>
                </a:ln>
                <a:solidFill>
                  <a:srgbClr val="5C8191"/>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ti</a:t>
            </a:r>
            <a:r>
              <a:rPr kumimoji="0" lang="en-US" sz="2200" b="0" i="0" u="none" strike="noStrike" kern="1200" cap="none" spc="0" normalizeH="0" baseline="0" noProof="0" dirty="0">
                <a:ln>
                  <a:noFill/>
                </a:ln>
                <a:solidFill>
                  <a:srgbClr val="0C1418"/>
                </a:solidFill>
                <a:effectLst/>
                <a:uLnTx/>
                <a:uFillTx/>
                <a:latin typeface="Arial" panose="020B0604020202020204" pitchFamily="34" charset="0"/>
                <a:ea typeface="Calibri" panose="020F0502020204030204" pitchFamily="34" charset="0"/>
                <a:cs typeface="Arial" panose="020B0604020202020204" pitchFamily="34" charset="0"/>
              </a:rPr>
              <a:t>m</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e I went to my room, for </a:t>
            </a:r>
            <a:r>
              <a:rPr kumimoji="0" lang="en-US" sz="2200" b="0" i="0" u="none" strike="noStrike" kern="1200" cap="none" spc="0" normalizeH="0" baseline="0" noProof="0" dirty="0">
                <a:ln>
                  <a:noFill/>
                </a:ln>
                <a:solidFill>
                  <a:srgbClr val="1C2526"/>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my room was the first room after the stairs on the second floor</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srgbClr val="30383A"/>
                </a:solidFill>
                <a:effectLst/>
                <a:uLnTx/>
                <a:uFillTx/>
                <a:latin typeface="Arial" panose="020B0604020202020204" pitchFamily="34" charset="0"/>
                <a:ea typeface="Calibri" panose="020F0502020204030204" pitchFamily="34" charset="0"/>
                <a:cs typeface="Arial" panose="020B0604020202020204" pitchFamily="34" charset="0"/>
              </a:rPr>
              <a:t>Th</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e lady wore a </a:t>
            </a:r>
            <a:r>
              <a:rPr kumimoji="0" lang="en-US" sz="2200" b="0" i="0" u="none" strike="noStrike" kern="1200" cap="none" spc="0" normalizeH="0" baseline="0" noProof="0" dirty="0">
                <a:ln>
                  <a:noFill/>
                </a:ln>
                <a:solidFill>
                  <a:srgbClr val="1C2526"/>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beautiful dress with a tinge of blue</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and </a:t>
            </a:r>
            <a:r>
              <a:rPr kumimoji="0" lang="en-US" sz="2200" b="0" i="0" u="none" strike="noStrike" kern="1200" cap="none" spc="0" normalizeH="0" baseline="0" noProof="0" dirty="0">
                <a:ln>
                  <a:noFill/>
                </a:ln>
                <a:solidFill>
                  <a:srgbClr val="1C2526"/>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her peaceful eyes looked at me</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every time I went </a:t>
            </a:r>
            <a:r>
              <a:rPr kumimoji="0" lang="en-US" sz="2200" b="0" i="0" u="none" strike="noStrike" kern="1200" cap="none" spc="0" normalizeH="0" baseline="0" noProof="0" dirty="0">
                <a:ln>
                  <a:noFill/>
                </a:ln>
                <a:solidFill>
                  <a:srgbClr val="1C2526"/>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up the stairs</a:t>
            </a:r>
            <a:r>
              <a:rPr kumimoji="0" lang="en-US" sz="2200" b="0" i="0" u="none" strike="noStrike" kern="1200" cap="none" spc="0" normalizeH="0" baseline="0" noProof="0" dirty="0">
                <a:ln>
                  <a:noFill/>
                </a:ln>
                <a:solidFill>
                  <a:srgbClr val="1C2526"/>
                </a:solidFill>
                <a:effectLst/>
                <a:uLnTx/>
                <a:uFillTx/>
                <a:latin typeface="Arial" panose="020B0604020202020204" pitchFamily="34" charset="0"/>
                <a:ea typeface="Calibri" panose="020F0502020204030204" pitchFamily="34" charset="0"/>
                <a:cs typeface="Arial" panose="020B0604020202020204" pitchFamily="34" charset="0"/>
              </a:rPr>
              <a:t>. As </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I </a:t>
            </a:r>
            <a:r>
              <a:rPr kumimoji="0" lang="en-US" sz="2200" b="0" i="0" u="none" strike="noStrike" kern="1200" cap="none" spc="0" normalizeH="0" baseline="0" noProof="0" dirty="0">
                <a:ln>
                  <a:noFill/>
                </a:ln>
                <a:solidFill>
                  <a:srgbClr val="1D2527"/>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carefully climbed up</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her eyes became fixed on me</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srgbClr val="1C3C48"/>
                </a:solidFill>
                <a:effectLst/>
                <a:uLnTx/>
                <a:uFillTx/>
                <a:latin typeface="Arial" panose="020B0604020202020204" pitchFamily="34" charset="0"/>
                <a:ea typeface="Calibri" panose="020F0502020204030204" pitchFamily="34" charset="0"/>
                <a:cs typeface="Arial" panose="020B0604020202020204" pitchFamily="34" charset="0"/>
              </a:rPr>
              <a:t>S</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he </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d</a:t>
            </a:r>
            <a:r>
              <a:rPr kumimoji="0" lang="en-US" sz="2200" b="0" i="0" u="none" strike="noStrike" kern="1200" cap="none" spc="0" normalizeH="0" baseline="0" noProof="0" dirty="0">
                <a:ln>
                  <a:noFill/>
                </a:ln>
                <a:solidFill>
                  <a:srgbClr val="200814"/>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i</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d not talk or move. </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She just stood there and </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watched me climb up the stairs</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One day, </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I touched her, but she did not react</a:t>
            </a:r>
            <a:r>
              <a:rPr kumimoji="0" lang="en-US" sz="2200" b="0" i="0" u="none" strike="noStrike" kern="1200" cap="none" spc="0" normalizeH="0" baseline="0" noProof="0" dirty="0">
                <a:ln>
                  <a:noFill/>
                </a:ln>
                <a:solidFill>
                  <a:srgbClr val="1D2527"/>
                </a:solidFill>
                <a:effectLst/>
                <a:uLnTx/>
                <a:uFillTx/>
                <a:latin typeface="Arial" panose="020B0604020202020204" pitchFamily="34" charset="0"/>
                <a:ea typeface="Calibri" panose="020F0502020204030204" pitchFamily="34" charset="0"/>
                <a:cs typeface="Arial" panose="020B0604020202020204" pitchFamily="34" charset="0"/>
              </a:rPr>
              <a:t>. Her </a:t>
            </a:r>
            <a:r>
              <a:rPr kumimoji="0" lang="en-US" sz="2200" b="0" i="0" u="none" strike="noStrike" kern="1200" cap="none" spc="0" normalizeH="0" baseline="0" noProof="0" dirty="0">
                <a:ln>
                  <a:noFill/>
                </a:ln>
                <a:solidFill>
                  <a:srgbClr val="1D2527"/>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face did not change expression, nor did she even blink. She just kept looking at me with her </a:t>
            </a:r>
            <a:r>
              <a:rPr kumimoji="0" lang="en-US" sz="2200" b="0" i="0" u="none" strike="noStrike" kern="1200" cap="none" spc="0" normalizeH="0" baseline="0" noProof="0" dirty="0">
                <a:ln>
                  <a:noFill/>
                </a:ln>
                <a:solidFill>
                  <a:srgbClr val="1A2425"/>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piercing eyes</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Later, we </a:t>
            </a:r>
            <a:r>
              <a:rPr kumimoji="0" lang="en-US" sz="2200" b="0" i="0" u="none" strike="noStrike" kern="1200" cap="none" spc="0" normalizeH="0" baseline="0" noProof="0" dirty="0">
                <a:ln>
                  <a:noFill/>
                </a:ln>
                <a:solidFill>
                  <a:srgbClr val="1A2425"/>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moved out of the house</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and I </a:t>
            </a:r>
            <a:r>
              <a:rPr kumimoji="0" lang="en-US" sz="2200" b="0" i="0" u="none" strike="noStrike" kern="1200" cap="none" spc="0" normalizeH="0" baseline="0" noProof="0" dirty="0">
                <a:ln>
                  <a:noFill/>
                </a:ln>
                <a:solidFill>
                  <a:srgbClr val="1A2425"/>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never saw her</a:t>
            </a:r>
            <a:r>
              <a:rPr kumimoji="0" lang="en-US" sz="2200" b="0" i="0" u="none" strike="noStrike" kern="1200" cap="none" spc="0" normalizeH="0" baseline="0" noProof="0" dirty="0">
                <a:ln>
                  <a:noFill/>
                </a:ln>
                <a:solidFill>
                  <a:srgbClr val="347C94"/>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 </a:t>
            </a:r>
            <a:r>
              <a:rPr kumimoji="0" lang="en-US" sz="2200" b="0" i="0" u="none" strike="noStrike" kern="1200" cap="none" spc="0" normalizeH="0" baseline="0" noProof="0" dirty="0">
                <a:ln>
                  <a:noFill/>
                </a:ln>
                <a:solidFill>
                  <a:srgbClr val="1A2425"/>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aga</a:t>
            </a:r>
            <a:r>
              <a:rPr kumimoji="0" lang="en-US" sz="2200" b="0" i="0" u="none" strike="noStrike" kern="1200" cap="none" spc="0" normalizeH="0" baseline="0" noProof="0" dirty="0">
                <a:ln>
                  <a:noFill/>
                </a:ln>
                <a:solidFill>
                  <a:srgbClr val="081010"/>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i</a:t>
            </a:r>
            <a:r>
              <a:rPr kumimoji="0" lang="en-US" sz="2200" b="0" i="0" u="none" strike="noStrike" kern="1200" cap="none" spc="0" normalizeH="0" baseline="0" noProof="0" dirty="0">
                <a:ln>
                  <a:noFill/>
                </a:ln>
                <a:solidFill>
                  <a:srgbClr val="1A2425"/>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n</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Now, I know that the lady was a mannequin. It was used for a dress-making class. I did not know my mother. I </a:t>
            </a:r>
            <a:r>
              <a:rPr kumimoji="0" lang="en-US" sz="2200" b="0" i="0" u="none" strike="noStrike" kern="1200" cap="none" spc="0" normalizeH="0" baseline="0" noProof="0" dirty="0">
                <a:ln>
                  <a:noFill/>
                </a:ln>
                <a:solidFill>
                  <a:srgbClr val="1A2425"/>
                </a:solidFill>
                <a:effectLst/>
                <a:highlight>
                  <a:srgbClr val="CCFF99"/>
                </a:highlight>
                <a:uLnTx/>
                <a:uFillTx/>
                <a:latin typeface="Arial" panose="020B0604020202020204" pitchFamily="34" charset="0"/>
                <a:ea typeface="Calibri" panose="020F0502020204030204" pitchFamily="34" charset="0"/>
                <a:cs typeface="Arial" panose="020B0604020202020204" pitchFamily="34" charset="0"/>
              </a:rPr>
              <a:t>imagined</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that the mannequin </a:t>
            </a:r>
            <a:r>
              <a:rPr kumimoji="0" lang="en-US" sz="2200" b="0" i="0" u="none" strike="noStrike" kern="1200" cap="none" spc="0" normalizeH="0" baseline="0" noProof="0" dirty="0">
                <a:ln>
                  <a:noFill/>
                </a:ln>
                <a:solidFill>
                  <a:srgbClr val="1A2425"/>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at the top of the stairs</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was my mother. The </a:t>
            </a:r>
            <a:r>
              <a:rPr kumimoji="0" lang="en-US" sz="2200" b="0" i="0" u="none" strike="noStrike" kern="1200" cap="none" spc="0" normalizeH="0" baseline="0" noProof="0" dirty="0">
                <a:ln>
                  <a:noFill/>
                </a:ln>
                <a:solidFill>
                  <a:srgbClr val="1A2425"/>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stairway</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 with the strange atmosphere has an </a:t>
            </a:r>
            <a:r>
              <a:rPr kumimoji="0" lang="en-US" sz="2200" b="0" i="0" u="none" strike="noStrike" kern="1200" cap="none" spc="0" normalizeH="0" baseline="0" noProof="0" dirty="0">
                <a:ln>
                  <a:noFill/>
                </a:ln>
                <a:solidFill>
                  <a:srgbClr val="1A2425"/>
                </a:solidFill>
                <a:effectLst/>
                <a:highlight>
                  <a:srgbClr val="CC66FF"/>
                </a:highlight>
                <a:uLnTx/>
                <a:uFillTx/>
                <a:latin typeface="Arial" panose="020B0604020202020204" pitchFamily="34" charset="0"/>
                <a:ea typeface="Calibri" panose="020F0502020204030204" pitchFamily="34" charset="0"/>
                <a:cs typeface="Arial" panose="020B0604020202020204" pitchFamily="34" charset="0"/>
              </a:rPr>
              <a:t>important place in my memory</a:t>
            </a:r>
            <a:r>
              <a:rPr kumimoji="0" lang="en-US" sz="2200" b="0" i="0" u="none" strike="noStrike" kern="1200" cap="none" spc="0" normalizeH="0" baseline="0" noProof="0" dirty="0">
                <a:ln>
                  <a:noFill/>
                </a:ln>
                <a:solidFill>
                  <a:srgbClr val="1A2425"/>
                </a:solidFill>
                <a:effectLst/>
                <a:uLnTx/>
                <a:uFillTx/>
                <a:latin typeface="Arial" panose="020B0604020202020204" pitchFamily="34" charset="0"/>
                <a:ea typeface="Calibri" panose="020F0502020204030204" pitchFamily="34" charset="0"/>
                <a:cs typeface="Arial" panose="020B0604020202020204" pitchFamily="34" charset="0"/>
              </a:rPr>
              <a:t>.</a:t>
            </a:r>
            <a:endPar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86335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3CA6FC1-4D39-4891-AA7A-6F4B9079F298}"/>
              </a:ext>
            </a:extLst>
          </p:cNvPr>
          <p:cNvSpPr/>
          <p:nvPr/>
        </p:nvSpPr>
        <p:spPr>
          <a:xfrm>
            <a:off x="584452" y="816241"/>
            <a:ext cx="7975086" cy="4196020"/>
          </a:xfrm>
          <a:prstGeom prst="rect">
            <a:avLst/>
          </a:prstGeom>
          <a:noFill/>
        </p:spPr>
        <p:txBody>
          <a:bodyPr wrap="square">
            <a:spAutoFit/>
          </a:bodyPr>
          <a:lstStyle/>
          <a:p>
            <a:pPr marL="282575" lvl="0" indent="-282575">
              <a:spcAft>
                <a:spcPts val="1000"/>
              </a:spcAft>
              <a:buClr>
                <a:prstClr val="black"/>
              </a:buClr>
              <a:buSzPct val="80000"/>
              <a:buFont typeface="Wingdings" panose="05000000000000000000" pitchFamily="2" charset="2"/>
              <a:buChar char="§"/>
              <a:defRPr/>
            </a:pPr>
            <a:r>
              <a:rPr kumimoji="0" lang="en-US" sz="2000" b="0" i="0" u="none" strike="noStrike" kern="1200" cap="none" spc="0" normalizeH="0" baseline="0" noProof="0" dirty="0">
                <a:ln>
                  <a:noFill/>
                </a:ln>
                <a:solidFill>
                  <a:prstClr val="black"/>
                </a:solidFill>
                <a:effectLst/>
                <a:uLnTx/>
                <a:uFillTx/>
              </a:rPr>
              <a:t>Write a</a:t>
            </a:r>
            <a:r>
              <a:rPr kumimoji="0" lang="en-US" sz="2000" b="0" i="0" u="none" strike="noStrike" kern="1200" cap="none" spc="0" normalizeH="0" noProof="0" dirty="0">
                <a:ln>
                  <a:noFill/>
                </a:ln>
                <a:solidFill>
                  <a:prstClr val="black"/>
                </a:solidFill>
                <a:effectLst/>
                <a:uLnTx/>
                <a:uFillTx/>
              </a:rPr>
              <a:t> </a:t>
            </a:r>
            <a:r>
              <a:rPr lang="en-US" sz="2000" dirty="0">
                <a:solidFill>
                  <a:prstClr val="black"/>
                </a:solidFill>
              </a:rPr>
              <a:t>DESCRIPTIVE PARAGRAPH. </a:t>
            </a:r>
          </a:p>
          <a:p>
            <a:pPr marL="709200" lvl="2" indent="-252000">
              <a:spcAft>
                <a:spcPts val="1000"/>
              </a:spcAft>
              <a:buClr>
                <a:prstClr val="black"/>
              </a:buClr>
              <a:buSzPct val="80000"/>
              <a:buFont typeface="+mj-lt"/>
              <a:buAutoNum type="alphaLcParenR"/>
              <a:defRPr/>
            </a:pPr>
            <a:r>
              <a:rPr lang="en-US" sz="2000" dirty="0">
                <a:solidFill>
                  <a:prstClr val="black"/>
                </a:solidFill>
              </a:rPr>
              <a:t> TOPICS: </a:t>
            </a:r>
          </a:p>
          <a:p>
            <a:pPr marL="971550" lvl="2" indent="-514350">
              <a:spcAft>
                <a:spcPts val="1000"/>
              </a:spcAft>
              <a:buClr>
                <a:prstClr val="black"/>
              </a:buClr>
              <a:buSzPct val="80000"/>
              <a:buAutoNum type="arabicPeriod"/>
              <a:defRPr/>
            </a:pPr>
            <a:r>
              <a:rPr lang="en-US" sz="2000" dirty="0">
                <a:highlight>
                  <a:srgbClr val="00FFFF"/>
                </a:highlight>
              </a:rPr>
              <a:t>Describe an event/place/object/person or a particular situation that is memorable for your profession/ your academic work.</a:t>
            </a:r>
          </a:p>
          <a:p>
            <a:pPr marL="971550" lvl="2" indent="-514350">
              <a:spcAft>
                <a:spcPts val="1000"/>
              </a:spcAft>
              <a:buClr>
                <a:prstClr val="black"/>
              </a:buClr>
              <a:buSzPct val="80000"/>
              <a:buAutoNum type="arabicPeriod"/>
              <a:defRPr/>
            </a:pPr>
            <a:endParaRPr lang="en-US" sz="2000" dirty="0">
              <a:highlight>
                <a:srgbClr val="00FFFF"/>
              </a:highlight>
            </a:endParaRPr>
          </a:p>
          <a:p>
            <a:pPr marL="457200" lvl="2">
              <a:spcAft>
                <a:spcPts val="1000"/>
              </a:spcAft>
              <a:buClr>
                <a:prstClr val="black"/>
              </a:buClr>
              <a:buSzPct val="80000"/>
              <a:defRPr/>
            </a:pPr>
            <a:r>
              <a:rPr lang="en-US" sz="2000" dirty="0">
                <a:highlight>
                  <a:srgbClr val="00FFFF"/>
                </a:highlight>
              </a:rPr>
              <a:t>Process: </a:t>
            </a:r>
          </a:p>
          <a:p>
            <a:pPr lvl="2" indent="-457200">
              <a:spcAft>
                <a:spcPts val="1000"/>
              </a:spcAft>
              <a:buClr>
                <a:prstClr val="black"/>
              </a:buClr>
              <a:buSzPct val="80000"/>
              <a:buAutoNum type="arabicPeriod"/>
              <a:defRPr/>
            </a:pPr>
            <a:r>
              <a:rPr lang="en-US" sz="2000" dirty="0">
                <a:highlight>
                  <a:srgbClr val="00FFFF"/>
                </a:highlight>
              </a:rPr>
              <a:t>Start by writing sentences using the 5 senses. </a:t>
            </a:r>
          </a:p>
          <a:p>
            <a:pPr lvl="2" indent="-457200">
              <a:spcAft>
                <a:spcPts val="1000"/>
              </a:spcAft>
              <a:buClr>
                <a:prstClr val="black"/>
              </a:buClr>
              <a:buSzPct val="80000"/>
              <a:buAutoNum type="arabicPeriod"/>
              <a:defRPr/>
            </a:pPr>
            <a:r>
              <a:rPr lang="en-US" sz="2000" dirty="0">
                <a:highlight>
                  <a:srgbClr val="00FFFF"/>
                </a:highlight>
              </a:rPr>
              <a:t>Identify key vocabulary related to your professional career. </a:t>
            </a:r>
          </a:p>
          <a:p>
            <a:pPr lvl="2" indent="-457200">
              <a:spcAft>
                <a:spcPts val="1000"/>
              </a:spcAft>
              <a:buClr>
                <a:prstClr val="black"/>
              </a:buClr>
              <a:buSzPct val="80000"/>
              <a:buAutoNum type="arabicPeriod"/>
              <a:defRPr/>
            </a:pPr>
            <a:r>
              <a:rPr lang="en-US" sz="2000" dirty="0">
                <a:highlight>
                  <a:srgbClr val="00FFFF"/>
                </a:highlight>
              </a:rPr>
              <a:t>Try to image the picture you want the reader to image. </a:t>
            </a:r>
          </a:p>
          <a:p>
            <a:pPr lvl="2" indent="-457200">
              <a:spcAft>
                <a:spcPts val="1000"/>
              </a:spcAft>
              <a:buClr>
                <a:prstClr val="black"/>
              </a:buClr>
              <a:buSzPct val="80000"/>
              <a:buAutoNum type="arabicPeriod"/>
              <a:defRPr/>
            </a:pPr>
            <a:r>
              <a:rPr lang="en-US" sz="2000" dirty="0">
                <a:highlight>
                  <a:srgbClr val="00FFFF"/>
                </a:highlight>
              </a:rPr>
              <a:t>Write your first draft. </a:t>
            </a:r>
          </a:p>
        </p:txBody>
      </p:sp>
      <p:sp>
        <p:nvSpPr>
          <p:cNvPr id="3" name="3 CuadroTexto">
            <a:extLst>
              <a:ext uri="{FF2B5EF4-FFF2-40B4-BE49-F238E27FC236}">
                <a16:creationId xmlns:a16="http://schemas.microsoft.com/office/drawing/2014/main" id="{CFDD68F2-3061-400F-AF5D-E5328E99C176}"/>
              </a:ext>
            </a:extLst>
          </p:cNvPr>
          <p:cNvSpPr txBox="1"/>
          <p:nvPr/>
        </p:nvSpPr>
        <p:spPr>
          <a:xfrm>
            <a:off x="0" y="5860"/>
            <a:ext cx="9144000" cy="646331"/>
          </a:xfrm>
          <a:prstGeom prst="rect">
            <a:avLst/>
          </a:prstGeom>
          <a:solidFill>
            <a:srgbClr val="FFFF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err="1">
                <a:ln>
                  <a:noFill/>
                </a:ln>
                <a:solidFill>
                  <a:schemeClr val="accent1">
                    <a:lumMod val="75000"/>
                  </a:schemeClr>
                </a:solidFill>
                <a:effectLst/>
                <a:uLnTx/>
                <a:uFillTx/>
                <a:latin typeface="Calibri" panose="020F0502020204030204"/>
                <a:ea typeface="+mn-ea"/>
                <a:cs typeface="+mn-cs"/>
              </a:rPr>
              <a:t>Prompt</a:t>
            </a:r>
            <a:r>
              <a:rPr kumimoji="0" lang="es-CO" sz="3600" b="1" i="0" u="none" strike="noStrike" kern="1200" cap="none" spc="0" normalizeH="0" baseline="0" noProof="0" dirty="0">
                <a:ln>
                  <a:noFill/>
                </a:ln>
                <a:solidFill>
                  <a:schemeClr val="accent1">
                    <a:lumMod val="75000"/>
                  </a:schemeClr>
                </a:solidFill>
                <a:effectLst/>
                <a:uLnTx/>
                <a:uFillTx/>
                <a:latin typeface="Calibri" panose="020F0502020204030204"/>
                <a:ea typeface="+mn-ea"/>
                <a:cs typeface="+mn-cs"/>
              </a:rPr>
              <a:t> </a:t>
            </a:r>
            <a:r>
              <a:rPr kumimoji="0" lang="es-CO" sz="3600" b="1" i="0" u="none" strike="noStrike" kern="1200" cap="none" spc="0" normalizeH="0" baseline="0" noProof="0" dirty="0" err="1">
                <a:ln>
                  <a:noFill/>
                </a:ln>
                <a:solidFill>
                  <a:schemeClr val="accent1">
                    <a:lumMod val="75000"/>
                  </a:schemeClr>
                </a:solidFill>
                <a:effectLst/>
                <a:uLnTx/>
                <a:uFillTx/>
                <a:latin typeface="Calibri" panose="020F0502020204030204"/>
                <a:ea typeface="+mn-ea"/>
                <a:cs typeface="+mn-cs"/>
              </a:rPr>
              <a:t>used</a:t>
            </a:r>
            <a:endParaRPr kumimoji="0" lang="es-CO" sz="3600" b="1" i="0" u="none" strike="noStrike" kern="1200" cap="none" spc="0" normalizeH="0" baseline="0" noProof="0" dirty="0">
              <a:ln>
                <a:noFill/>
              </a:ln>
              <a:solidFill>
                <a:schemeClr val="accent1">
                  <a:lumMod val="7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669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D1BF74D2-409C-4C62-9F0B-4DAE33A8AD8E}"/>
              </a:ext>
            </a:extLst>
          </p:cNvPr>
          <p:cNvSpPr txBox="1"/>
          <p:nvPr/>
        </p:nvSpPr>
        <p:spPr>
          <a:xfrm>
            <a:off x="659876" y="1659118"/>
            <a:ext cx="7814821" cy="4805675"/>
          </a:xfrm>
          <a:prstGeom prst="rect">
            <a:avLst/>
          </a:prstGeom>
          <a:noFill/>
        </p:spPr>
        <p:txBody>
          <a:bodyPr wrap="square">
            <a:spAutoFit/>
          </a:bodyPr>
          <a:lstStyle/>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could see a small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classroom </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equipped with an old tape recording, a television with a </a:t>
            </a:r>
            <a:r>
              <a:rPr lang="en-US" sz="1800" kern="100" dirty="0">
                <a:solidFill>
                  <a:srgbClr val="4D5156"/>
                </a:solidFill>
                <a:effectLst/>
                <a:latin typeface="Arial" panose="020B0604020202020204" pitchFamily="34" charset="0"/>
                <a:ea typeface="Calibri" panose="020F0502020204030204" pitchFamily="34" charset="0"/>
                <a:cs typeface="Times New Roman" panose="02020603050405020304" pitchFamily="18" charset="0"/>
              </a:rPr>
              <a:t>VHS (short for </a:t>
            </a:r>
            <a:r>
              <a:rPr lang="en-US" sz="1800" kern="100" dirty="0">
                <a:solidFill>
                  <a:srgbClr val="040C28"/>
                </a:solidFill>
                <a:effectLst/>
                <a:latin typeface="Arial" panose="020B0604020202020204" pitchFamily="34" charset="0"/>
                <a:ea typeface="Calibri" panose="020F0502020204030204" pitchFamily="34" charset="0"/>
                <a:cs typeface="Times New Roman" panose="02020603050405020304" pitchFamily="18" charset="0"/>
              </a:rPr>
              <a:t>Video Home System)</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 a small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white board</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 and some blue chairs for students.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saw a group of 4 young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students </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who were waiting for the teacher to begin the class. They seem shy but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willing to participate</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could hear the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students and teachers’</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 voices. Also, the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coordinator </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and the secretary were speaking loudly as I walked to the classroom I was assigned to.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could smell the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markets’ </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ink whenever I use the market.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could feel my heart beating as this was my first class, and I wanted to do a good job.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I was thirsty because I was stressed.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As I was </a:t>
            </a:r>
            <a:r>
              <a:rPr lang="en-US" sz="1800" b="1" kern="0" dirty="0">
                <a:effectLst/>
                <a:latin typeface="Arial" panose="020B0604020202020204" pitchFamily="34" charset="0"/>
                <a:ea typeface="Calibri" panose="020F0502020204030204" pitchFamily="34" charset="0"/>
                <a:cs typeface="Times New Roman" panose="02020603050405020304" pitchFamily="18" charset="0"/>
              </a:rPr>
              <a:t>teaching</a:t>
            </a:r>
            <a:r>
              <a:rPr lang="en-US" sz="1800" kern="0" dirty="0">
                <a:effectLst/>
                <a:latin typeface="Arial" panose="020B0604020202020204" pitchFamily="34" charset="0"/>
                <a:ea typeface="Calibri" panose="020F0502020204030204" pitchFamily="34" charset="0"/>
                <a:cs typeface="Times New Roman" panose="02020603050405020304" pitchFamily="18" charset="0"/>
              </a:rPr>
              <a:t> the class, I felt more confident and relaxed.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arenR"/>
            </a:pPr>
            <a:r>
              <a:rPr lang="en-US" sz="1800" kern="0" dirty="0">
                <a:effectLst/>
                <a:latin typeface="Arial" panose="020B0604020202020204" pitchFamily="34" charset="0"/>
                <a:ea typeface="Calibri" panose="020F0502020204030204" pitchFamily="34" charset="0"/>
                <a:cs typeface="Times New Roman" panose="02020603050405020304" pitchFamily="18" charset="0"/>
              </a:rPr>
              <a:t>My classroom was at the back of the house; closed to patio.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100000"/>
              </a:lnSpc>
              <a:spcBef>
                <a:spcPts val="0"/>
              </a:spcBef>
              <a:spcAft>
                <a:spcPts val="800"/>
              </a:spcAft>
              <a:buClrTx/>
              <a:buSzTx/>
              <a:buFont typeface="Wingdings" panose="05000000000000000000" pitchFamily="2" charset="2"/>
              <a:buChar char="§"/>
              <a:tabLst/>
              <a:defRPr/>
            </a:pPr>
            <a:endParaRPr kumimoji="0" lang="en-US" sz="3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Rectangle 2">
            <a:extLst>
              <a:ext uri="{FF2B5EF4-FFF2-40B4-BE49-F238E27FC236}">
                <a16:creationId xmlns:a16="http://schemas.microsoft.com/office/drawing/2014/main" id="{06FDD566-17A5-4C9B-9CF0-013D1805C0BA}"/>
              </a:ext>
            </a:extLst>
          </p:cNvPr>
          <p:cNvSpPr txBox="1">
            <a:spLocks noChangeArrowheads="1"/>
          </p:cNvSpPr>
          <p:nvPr/>
        </p:nvSpPr>
        <p:spPr>
          <a:xfrm>
            <a:off x="0" y="3358"/>
            <a:ext cx="9144000" cy="1431159"/>
          </a:xfrm>
          <a:prstGeom prst="rect">
            <a:avLst/>
          </a:prstGeom>
          <a:solidFill>
            <a:srgbClr val="FFFF66"/>
          </a:solidFill>
        </p:spPr>
        <p:txBody>
          <a:bodyPr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altLang="en-US" sz="5400" b="1" i="0" u="none" strike="noStrike" kern="1200" cap="none" spc="0" normalizeH="0" baseline="0" noProof="0" dirty="0">
                <a:ln>
                  <a:noFill/>
                </a:ln>
                <a:solidFill>
                  <a:srgbClr val="4472C4">
                    <a:lumMod val="75000"/>
                  </a:srgbClr>
                </a:solidFill>
                <a:effectLst/>
                <a:uLnTx/>
                <a:uFillTx/>
                <a:latin typeface="Calibri" panose="020F0502020204030204"/>
                <a:ea typeface="+mj-ea"/>
                <a:cs typeface="+mj-cs"/>
              </a:rPr>
              <a:t>Using the 5 senses for brainstorming</a:t>
            </a:r>
          </a:p>
        </p:txBody>
      </p:sp>
    </p:spTree>
    <p:extLst>
      <p:ext uri="{BB962C8B-B14F-4D97-AF65-F5344CB8AC3E}">
        <p14:creationId xmlns:p14="http://schemas.microsoft.com/office/powerpoint/2010/main" val="176978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48792" y="838985"/>
            <a:ext cx="8427563" cy="6001643"/>
          </a:xfrm>
          <a:prstGeom prst="rect">
            <a:avLst/>
          </a:prstGeom>
        </p:spPr>
        <p:txBody>
          <a:bodyPr wrap="square">
            <a:spAutoFit/>
          </a:bodyPr>
          <a:lstStyle/>
          <a:p>
            <a:pPr algn="just">
              <a:defRPr/>
            </a:pPr>
            <a:endParaRPr lang="en-US" kern="0" dirty="0">
              <a:effectLst/>
              <a:latin typeface="Arial" panose="020B0604020202020204" pitchFamily="34" charset="0"/>
              <a:ea typeface="Calibri" panose="020F0502020204030204" pitchFamily="34" charset="0"/>
              <a:cs typeface="Times New Roman" panose="02020603050405020304" pitchFamily="18" charset="0"/>
            </a:endParaRPr>
          </a:p>
          <a:p>
            <a:pPr algn="just">
              <a:defRPr/>
            </a:pPr>
            <a:r>
              <a:rPr lang="en-US" kern="0" dirty="0">
                <a:effectLst/>
                <a:latin typeface="Arial" panose="020B0604020202020204" pitchFamily="34" charset="0"/>
                <a:ea typeface="Calibri" panose="020F0502020204030204" pitchFamily="34" charset="0"/>
                <a:cs typeface="Times New Roman" panose="02020603050405020304" pitchFamily="18" charset="0"/>
              </a:rPr>
              <a:t>I have been an English teacher for almost 20 years now, but I can never forget the first time I taught an English class. The first thing I remember was the language institute; it looked like any other traditional big house in </a:t>
            </a:r>
            <a:r>
              <a:rPr lang="en-US" kern="0" dirty="0" err="1">
                <a:effectLst/>
                <a:latin typeface="Arial" panose="020B0604020202020204" pitchFamily="34" charset="0"/>
                <a:ea typeface="Calibri" panose="020F0502020204030204" pitchFamily="34" charset="0"/>
                <a:cs typeface="Times New Roman" panose="02020603050405020304" pitchFamily="18" charset="0"/>
              </a:rPr>
              <a:t>Galerias</a:t>
            </a:r>
            <a:r>
              <a:rPr lang="en-US" kern="0" dirty="0">
                <a:effectLst/>
                <a:latin typeface="Arial" panose="020B0604020202020204" pitchFamily="34" charset="0"/>
                <a:ea typeface="Calibri" panose="020F0502020204030204" pitchFamily="34" charset="0"/>
                <a:cs typeface="Times New Roman" panose="02020603050405020304" pitchFamily="18" charset="0"/>
              </a:rPr>
              <a:t>, except that instead of rooms, there were classrooms and offices. Also, I remember that the classrooms were all very small, but each one was well equipped with a small white board, old tape recordings, a TV with VHS (Video Home Systems), and some single arm blue chairs for students. The classroom I was assigned to was closed to the backyard of the house, very far away from the coordinator’s office. Although it was a tiny classroom, I liked it because it gave me some privacy where no one could judge or evaluate my class pedagogy or activities. Despite having prepared each of my class activities carefully, I felt stressed. My heart was beating so fast because I wanted to do a good job as a first time English teacher. After I entered the classroom, my students’ eyes became fixed on me. However, as students participated in the tasks, their attention was more focused on themselves than on me. In the middle of the class, I could see students felt engaged and happy with the class topic, and the activities I had planned for them. It was just until the end of the class I realized I had enjoyed my role as a teacher. My memories of that first moment of my professional life will always remain alive.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2">
            <a:extLst>
              <a:ext uri="{FF2B5EF4-FFF2-40B4-BE49-F238E27FC236}">
                <a16:creationId xmlns:a16="http://schemas.microsoft.com/office/drawing/2014/main" id="{A9A1C0EE-966D-41E3-A3B0-0F85F1868D5F}"/>
              </a:ext>
            </a:extLst>
          </p:cNvPr>
          <p:cNvSpPr txBox="1">
            <a:spLocks noChangeArrowheads="1"/>
          </p:cNvSpPr>
          <p:nvPr/>
        </p:nvSpPr>
        <p:spPr>
          <a:xfrm>
            <a:off x="0" y="0"/>
            <a:ext cx="9144000" cy="682171"/>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Key vocabulary of my field</a:t>
            </a:r>
          </a:p>
        </p:txBody>
      </p:sp>
    </p:spTree>
    <p:extLst>
      <p:ext uri="{BB962C8B-B14F-4D97-AF65-F5344CB8AC3E}">
        <p14:creationId xmlns:p14="http://schemas.microsoft.com/office/powerpoint/2010/main" val="11256140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8187" y="896839"/>
            <a:ext cx="8527625" cy="5447645"/>
          </a:xfrm>
          <a:prstGeom prst="rect">
            <a:avLst/>
          </a:prstGeom>
        </p:spPr>
        <p:txBody>
          <a:bodyPr wrap="square">
            <a:spAutoFit/>
          </a:bodyPr>
          <a:lstStyle/>
          <a:p>
            <a:pPr algn="just">
              <a:defRPr/>
            </a:pPr>
            <a:r>
              <a:rPr lang="en-US" kern="0" dirty="0">
                <a:effectLst/>
                <a:latin typeface="Arial" panose="020B0604020202020204" pitchFamily="34" charset="0"/>
                <a:ea typeface="Calibri" panose="020F0502020204030204" pitchFamily="34" charset="0"/>
                <a:cs typeface="Times New Roman" panose="02020603050405020304" pitchFamily="18" charset="0"/>
              </a:rPr>
              <a:t>I have been an English </a:t>
            </a:r>
            <a:r>
              <a:rPr lang="en-US" b="1" kern="0" dirty="0">
                <a:effectLst/>
                <a:latin typeface="Arial" panose="020B0604020202020204" pitchFamily="34" charset="0"/>
                <a:ea typeface="Calibri" panose="020F0502020204030204" pitchFamily="34" charset="0"/>
                <a:cs typeface="Times New Roman" panose="02020603050405020304" pitchFamily="18" charset="0"/>
              </a:rPr>
              <a:t>teacher</a:t>
            </a:r>
            <a:r>
              <a:rPr lang="en-US" kern="0" dirty="0">
                <a:effectLst/>
                <a:latin typeface="Arial" panose="020B0604020202020204" pitchFamily="34" charset="0"/>
                <a:ea typeface="Calibri" panose="020F0502020204030204" pitchFamily="34" charset="0"/>
                <a:cs typeface="Times New Roman" panose="02020603050405020304" pitchFamily="18" charset="0"/>
              </a:rPr>
              <a:t> for almost 20 years, but I can never forget the first time I </a:t>
            </a:r>
            <a:r>
              <a:rPr lang="en-US" b="1" kern="0" dirty="0">
                <a:effectLst/>
                <a:latin typeface="Arial" panose="020B0604020202020204" pitchFamily="34" charset="0"/>
                <a:ea typeface="Calibri" panose="020F0502020204030204" pitchFamily="34" charset="0"/>
                <a:cs typeface="Times New Roman" panose="02020603050405020304" pitchFamily="18" charset="0"/>
              </a:rPr>
              <a:t>taught</a:t>
            </a:r>
            <a:r>
              <a:rPr lang="en-US" kern="0" dirty="0">
                <a:effectLst/>
                <a:latin typeface="Arial" panose="020B0604020202020204" pitchFamily="34" charset="0"/>
                <a:ea typeface="Calibri" panose="020F0502020204030204" pitchFamily="34" charset="0"/>
                <a:cs typeface="Times New Roman" panose="02020603050405020304" pitchFamily="18" charset="0"/>
              </a:rPr>
              <a:t> an English </a:t>
            </a:r>
            <a:r>
              <a:rPr lang="en-US" b="1" kern="0" dirty="0">
                <a:effectLst/>
                <a:latin typeface="Arial" panose="020B0604020202020204" pitchFamily="34" charset="0"/>
                <a:ea typeface="Calibri" panose="020F0502020204030204" pitchFamily="34" charset="0"/>
                <a:cs typeface="Times New Roman" panose="02020603050405020304" pitchFamily="18" charset="0"/>
              </a:rPr>
              <a:t>class</a:t>
            </a:r>
            <a:r>
              <a:rPr lang="en-US" kern="0" dirty="0">
                <a:effectLst/>
                <a:latin typeface="Arial" panose="020B0604020202020204" pitchFamily="34" charset="0"/>
                <a:ea typeface="Calibri" panose="020F0502020204030204" pitchFamily="34" charset="0"/>
                <a:cs typeface="Times New Roman" panose="02020603050405020304" pitchFamily="18" charset="0"/>
              </a:rPr>
              <a:t>.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The first thing </a:t>
            </a:r>
            <a:r>
              <a:rPr lang="en-US" kern="0" dirty="0">
                <a:effectLst/>
                <a:latin typeface="Arial" panose="020B0604020202020204" pitchFamily="34" charset="0"/>
                <a:ea typeface="Calibri" panose="020F0502020204030204" pitchFamily="34" charset="0"/>
                <a:cs typeface="Times New Roman" panose="02020603050405020304" pitchFamily="18" charset="0"/>
              </a:rPr>
              <a:t>I remember was the </a:t>
            </a:r>
            <a:r>
              <a:rPr lang="en-US" b="1" kern="0" dirty="0">
                <a:effectLst/>
                <a:latin typeface="Arial" panose="020B0604020202020204" pitchFamily="34" charset="0"/>
                <a:ea typeface="Calibri" panose="020F0502020204030204" pitchFamily="34" charset="0"/>
                <a:cs typeface="Times New Roman" panose="02020603050405020304" pitchFamily="18" charset="0"/>
              </a:rPr>
              <a:t>language institute</a:t>
            </a:r>
            <a:r>
              <a:rPr lang="en-US" kern="0" dirty="0">
                <a:effectLst/>
                <a:latin typeface="Arial" panose="020B0604020202020204" pitchFamily="34" charset="0"/>
                <a:ea typeface="Calibri" panose="020F0502020204030204" pitchFamily="34" charset="0"/>
                <a:cs typeface="Times New Roman" panose="02020603050405020304" pitchFamily="18" charset="0"/>
              </a:rPr>
              <a:t>; it looked like any other traditional big house in </a:t>
            </a:r>
            <a:r>
              <a:rPr lang="en-US" kern="0" dirty="0" err="1">
                <a:effectLst/>
                <a:latin typeface="Arial" panose="020B0604020202020204" pitchFamily="34" charset="0"/>
                <a:ea typeface="Calibri" panose="020F0502020204030204" pitchFamily="34" charset="0"/>
                <a:cs typeface="Times New Roman" panose="02020603050405020304" pitchFamily="18" charset="0"/>
              </a:rPr>
              <a:t>Galerias</a:t>
            </a:r>
            <a:r>
              <a:rPr lang="en-US" kern="0" dirty="0">
                <a:effectLst/>
                <a:latin typeface="Arial" panose="020B0604020202020204" pitchFamily="34" charset="0"/>
                <a:ea typeface="Calibri" panose="020F0502020204030204" pitchFamily="34" charset="0"/>
                <a:cs typeface="Times New Roman" panose="02020603050405020304" pitchFamily="18" charset="0"/>
              </a:rPr>
              <a:t>, except that instead of rooms, there were </a:t>
            </a:r>
            <a:r>
              <a:rPr lang="en-US" b="1" kern="0" dirty="0">
                <a:effectLst/>
                <a:latin typeface="Arial" panose="020B0604020202020204" pitchFamily="34" charset="0"/>
                <a:ea typeface="Calibri" panose="020F0502020204030204" pitchFamily="34" charset="0"/>
                <a:cs typeface="Times New Roman" panose="02020603050405020304" pitchFamily="18" charset="0"/>
              </a:rPr>
              <a:t>classrooms</a:t>
            </a:r>
            <a:r>
              <a:rPr lang="en-US" kern="0" dirty="0">
                <a:effectLst/>
                <a:latin typeface="Arial" panose="020B0604020202020204" pitchFamily="34" charset="0"/>
                <a:ea typeface="Calibri" panose="020F0502020204030204" pitchFamily="34" charset="0"/>
                <a:cs typeface="Times New Roman" panose="02020603050405020304" pitchFamily="18" charset="0"/>
              </a:rPr>
              <a:t> and offices.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Also,</a:t>
            </a:r>
            <a:r>
              <a:rPr lang="en-US" kern="0" dirty="0">
                <a:effectLst/>
                <a:latin typeface="Arial" panose="020B0604020202020204" pitchFamily="34" charset="0"/>
                <a:ea typeface="Calibri" panose="020F0502020204030204" pitchFamily="34" charset="0"/>
                <a:cs typeface="Times New Roman" panose="02020603050405020304" pitchFamily="18" charset="0"/>
              </a:rPr>
              <a:t> I remember that the classrooms were all very small, but each one was well equipped with a small white </a:t>
            </a:r>
            <a:r>
              <a:rPr lang="en-US" b="1" kern="0" dirty="0">
                <a:effectLst/>
                <a:latin typeface="Arial" panose="020B0604020202020204" pitchFamily="34" charset="0"/>
                <a:ea typeface="Calibri" panose="020F0502020204030204" pitchFamily="34" charset="0"/>
                <a:cs typeface="Times New Roman" panose="02020603050405020304" pitchFamily="18" charset="0"/>
              </a:rPr>
              <a:t>boards</a:t>
            </a:r>
            <a:r>
              <a:rPr lang="en-US" kern="0" dirty="0">
                <a:effectLst/>
                <a:latin typeface="Arial" panose="020B0604020202020204" pitchFamily="34" charset="0"/>
                <a:ea typeface="Calibri" panose="020F0502020204030204" pitchFamily="34" charset="0"/>
                <a:cs typeface="Times New Roman" panose="02020603050405020304" pitchFamily="18" charset="0"/>
              </a:rPr>
              <a:t>, old tape recordings, a TV with VHS (Video Home Systems), and some single arm blue chairs for students. The classroom I was assigned to was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closed to the backyard</a:t>
            </a:r>
            <a:r>
              <a:rPr lang="en-US" kern="0" dirty="0">
                <a:effectLst/>
                <a:latin typeface="Arial" panose="020B0604020202020204" pitchFamily="34" charset="0"/>
                <a:ea typeface="Calibri" panose="020F0502020204030204" pitchFamily="34" charset="0"/>
                <a:cs typeface="Times New Roman" panose="02020603050405020304" pitchFamily="18" charset="0"/>
              </a:rPr>
              <a:t> of the house, very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far away from the </a:t>
            </a:r>
            <a:r>
              <a:rPr lang="en-US" b="1" kern="0" dirty="0">
                <a:effectLst/>
                <a:latin typeface="Arial" panose="020B0604020202020204" pitchFamily="34" charset="0"/>
                <a:ea typeface="Calibri" panose="020F0502020204030204" pitchFamily="34" charset="0"/>
                <a:cs typeface="Times New Roman" panose="02020603050405020304" pitchFamily="18" charset="0"/>
              </a:rPr>
              <a:t>coordinator’s</a:t>
            </a:r>
            <a:r>
              <a:rPr lang="en-US" kern="0" dirty="0">
                <a:effectLst/>
                <a:latin typeface="Arial" panose="020B0604020202020204" pitchFamily="34" charset="0"/>
                <a:ea typeface="Calibri" panose="020F0502020204030204" pitchFamily="34" charset="0"/>
                <a:cs typeface="Times New Roman" panose="02020603050405020304" pitchFamily="18" charset="0"/>
              </a:rPr>
              <a:t> office. Although it was a tiny classroom, I liked it because it gave me some privacy where no one could judge or </a:t>
            </a:r>
            <a:r>
              <a:rPr lang="en-US" b="1" kern="0" dirty="0">
                <a:effectLst/>
                <a:latin typeface="Arial" panose="020B0604020202020204" pitchFamily="34" charset="0"/>
                <a:ea typeface="Calibri" panose="020F0502020204030204" pitchFamily="34" charset="0"/>
                <a:cs typeface="Times New Roman" panose="02020603050405020304" pitchFamily="18" charset="0"/>
              </a:rPr>
              <a:t>evaluate</a:t>
            </a:r>
            <a:r>
              <a:rPr lang="en-US" kern="0" dirty="0">
                <a:effectLst/>
                <a:latin typeface="Arial" panose="020B0604020202020204" pitchFamily="34" charset="0"/>
                <a:ea typeface="Calibri" panose="020F0502020204030204" pitchFamily="34" charset="0"/>
                <a:cs typeface="Times New Roman" panose="02020603050405020304" pitchFamily="18" charset="0"/>
              </a:rPr>
              <a:t> my class </a:t>
            </a:r>
            <a:r>
              <a:rPr lang="en-US" b="1" kern="0" dirty="0">
                <a:effectLst/>
                <a:latin typeface="Arial" panose="020B0604020202020204" pitchFamily="34" charset="0"/>
                <a:ea typeface="Calibri" panose="020F0502020204030204" pitchFamily="34" charset="0"/>
                <a:cs typeface="Times New Roman" panose="02020603050405020304" pitchFamily="18" charset="0"/>
              </a:rPr>
              <a:t>pedagogy</a:t>
            </a:r>
            <a:r>
              <a:rPr lang="en-US" kern="0" dirty="0">
                <a:effectLst/>
                <a:latin typeface="Arial" panose="020B0604020202020204" pitchFamily="34" charset="0"/>
                <a:ea typeface="Calibri" panose="020F0502020204030204" pitchFamily="34" charset="0"/>
                <a:cs typeface="Times New Roman" panose="02020603050405020304" pitchFamily="18" charset="0"/>
              </a:rPr>
              <a:t> or </a:t>
            </a:r>
            <a:r>
              <a:rPr lang="en-US" b="1" kern="0" dirty="0">
                <a:effectLst/>
                <a:latin typeface="Arial" panose="020B0604020202020204" pitchFamily="34" charset="0"/>
                <a:ea typeface="Calibri" panose="020F0502020204030204" pitchFamily="34" charset="0"/>
                <a:cs typeface="Times New Roman" panose="02020603050405020304" pitchFamily="18" charset="0"/>
              </a:rPr>
              <a:t>activities</a:t>
            </a:r>
            <a:r>
              <a:rPr lang="en-US" kern="0" dirty="0">
                <a:effectLst/>
                <a:latin typeface="Arial" panose="020B0604020202020204" pitchFamily="34" charset="0"/>
                <a:ea typeface="Calibri" panose="020F0502020204030204" pitchFamily="34" charset="0"/>
                <a:cs typeface="Times New Roman" panose="02020603050405020304" pitchFamily="18" charset="0"/>
              </a:rPr>
              <a:t>. Despite of having prepared each of my </a:t>
            </a:r>
            <a:r>
              <a:rPr lang="en-US" b="1" kern="0" dirty="0">
                <a:effectLst/>
                <a:latin typeface="Arial" panose="020B0604020202020204" pitchFamily="34" charset="0"/>
                <a:ea typeface="Calibri" panose="020F0502020204030204" pitchFamily="34" charset="0"/>
                <a:cs typeface="Times New Roman" panose="02020603050405020304" pitchFamily="18" charset="0"/>
              </a:rPr>
              <a:t>class activities</a:t>
            </a:r>
            <a:r>
              <a:rPr lang="en-US" kern="0" dirty="0">
                <a:effectLst/>
                <a:latin typeface="Arial" panose="020B0604020202020204" pitchFamily="34" charset="0"/>
                <a:ea typeface="Calibri" panose="020F0502020204030204" pitchFamily="34" charset="0"/>
                <a:cs typeface="Times New Roman" panose="02020603050405020304" pitchFamily="18" charset="0"/>
              </a:rPr>
              <a:t> carefully, I felt stressed. My heart was beating so fast because I wanted to do a good job as a first time English teacher</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 After I entered </a:t>
            </a:r>
            <a:r>
              <a:rPr lang="en-US" kern="0" dirty="0">
                <a:effectLst/>
                <a:latin typeface="Arial" panose="020B0604020202020204" pitchFamily="34" charset="0"/>
                <a:ea typeface="Calibri" panose="020F0502020204030204" pitchFamily="34" charset="0"/>
                <a:cs typeface="Times New Roman" panose="02020603050405020304" pitchFamily="18" charset="0"/>
              </a:rPr>
              <a:t>the classroom, my students’ eyes became fixed on me. However, as students participated in the </a:t>
            </a:r>
            <a:r>
              <a:rPr lang="en-US" b="1" kern="0" dirty="0">
                <a:effectLst/>
                <a:latin typeface="Arial" panose="020B0604020202020204" pitchFamily="34" charset="0"/>
                <a:ea typeface="Calibri" panose="020F0502020204030204" pitchFamily="34" charset="0"/>
                <a:cs typeface="Times New Roman" panose="02020603050405020304" pitchFamily="18" charset="0"/>
              </a:rPr>
              <a:t>tasks</a:t>
            </a:r>
            <a:r>
              <a:rPr lang="en-US" kern="0" dirty="0">
                <a:effectLst/>
                <a:latin typeface="Arial" panose="020B0604020202020204" pitchFamily="34" charset="0"/>
                <a:ea typeface="Calibri" panose="020F0502020204030204" pitchFamily="34" charset="0"/>
                <a:cs typeface="Times New Roman" panose="02020603050405020304" pitchFamily="18" charset="0"/>
              </a:rPr>
              <a:t>, their </a:t>
            </a:r>
            <a:r>
              <a:rPr lang="en-US" b="1" kern="0" dirty="0">
                <a:effectLst/>
                <a:latin typeface="Arial" panose="020B0604020202020204" pitchFamily="34" charset="0"/>
                <a:ea typeface="Calibri" panose="020F0502020204030204" pitchFamily="34" charset="0"/>
                <a:cs typeface="Times New Roman" panose="02020603050405020304" pitchFamily="18" charset="0"/>
              </a:rPr>
              <a:t>attention</a:t>
            </a:r>
            <a:r>
              <a:rPr lang="en-US" kern="0" dirty="0">
                <a:effectLst/>
                <a:latin typeface="Arial" panose="020B0604020202020204" pitchFamily="34" charset="0"/>
                <a:ea typeface="Calibri" panose="020F0502020204030204" pitchFamily="34" charset="0"/>
                <a:cs typeface="Times New Roman" panose="02020603050405020304" pitchFamily="18" charset="0"/>
              </a:rPr>
              <a:t> was more </a:t>
            </a:r>
            <a:r>
              <a:rPr lang="en-US" b="1" kern="0" dirty="0">
                <a:effectLst/>
                <a:latin typeface="Arial" panose="020B0604020202020204" pitchFamily="34" charset="0"/>
                <a:ea typeface="Calibri" panose="020F0502020204030204" pitchFamily="34" charset="0"/>
                <a:cs typeface="Times New Roman" panose="02020603050405020304" pitchFamily="18" charset="0"/>
              </a:rPr>
              <a:t>focused</a:t>
            </a:r>
            <a:r>
              <a:rPr lang="en-US" kern="0" dirty="0">
                <a:effectLst/>
                <a:latin typeface="Arial" panose="020B0604020202020204" pitchFamily="34" charset="0"/>
                <a:ea typeface="Calibri" panose="020F0502020204030204" pitchFamily="34" charset="0"/>
                <a:cs typeface="Times New Roman" panose="02020603050405020304" pitchFamily="18" charset="0"/>
              </a:rPr>
              <a:t> on themselves than on me.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In the middle of the class</a:t>
            </a:r>
            <a:r>
              <a:rPr lang="en-US" kern="0" dirty="0">
                <a:effectLst/>
                <a:latin typeface="Arial" panose="020B0604020202020204" pitchFamily="34" charset="0"/>
                <a:ea typeface="Calibri" panose="020F0502020204030204" pitchFamily="34" charset="0"/>
                <a:cs typeface="Times New Roman" panose="02020603050405020304" pitchFamily="18" charset="0"/>
              </a:rPr>
              <a:t>, I could see students felt </a:t>
            </a:r>
            <a:r>
              <a:rPr lang="en-US" b="1" kern="0" dirty="0">
                <a:effectLst/>
                <a:latin typeface="Arial" panose="020B0604020202020204" pitchFamily="34" charset="0"/>
                <a:ea typeface="Calibri" panose="020F0502020204030204" pitchFamily="34" charset="0"/>
                <a:cs typeface="Times New Roman" panose="02020603050405020304" pitchFamily="18" charset="0"/>
              </a:rPr>
              <a:t>engaged</a:t>
            </a:r>
            <a:r>
              <a:rPr lang="en-US" kern="0" dirty="0">
                <a:effectLst/>
                <a:latin typeface="Arial" panose="020B0604020202020204" pitchFamily="34" charset="0"/>
                <a:ea typeface="Calibri" panose="020F0502020204030204" pitchFamily="34" charset="0"/>
                <a:cs typeface="Times New Roman" panose="02020603050405020304" pitchFamily="18" charset="0"/>
              </a:rPr>
              <a:t> and happy with the class topic, and the activities I had planned for them. </a:t>
            </a:r>
            <a:r>
              <a:rPr lang="en-US" kern="0" dirty="0">
                <a:effectLst/>
                <a:highlight>
                  <a:srgbClr val="00FF00"/>
                </a:highlight>
                <a:latin typeface="Arial" panose="020B0604020202020204" pitchFamily="34" charset="0"/>
                <a:ea typeface="Calibri" panose="020F0502020204030204" pitchFamily="34" charset="0"/>
                <a:cs typeface="Times New Roman" panose="02020603050405020304" pitchFamily="18" charset="0"/>
              </a:rPr>
              <a:t>It was just until the end of the class, </a:t>
            </a:r>
            <a:r>
              <a:rPr lang="en-US" kern="0" dirty="0">
                <a:effectLst/>
                <a:latin typeface="Arial" panose="020B0604020202020204" pitchFamily="34" charset="0"/>
                <a:ea typeface="Calibri" panose="020F0502020204030204" pitchFamily="34" charset="0"/>
                <a:cs typeface="Times New Roman" panose="02020603050405020304" pitchFamily="18" charset="0"/>
              </a:rPr>
              <a:t>I realized I had enjoyed my </a:t>
            </a:r>
            <a:r>
              <a:rPr lang="en-US" b="1" kern="0" dirty="0">
                <a:effectLst/>
                <a:latin typeface="Arial" panose="020B0604020202020204" pitchFamily="34" charset="0"/>
                <a:ea typeface="Calibri" panose="020F0502020204030204" pitchFamily="34" charset="0"/>
                <a:cs typeface="Times New Roman" panose="02020603050405020304" pitchFamily="18" charset="0"/>
              </a:rPr>
              <a:t>role</a:t>
            </a:r>
            <a:r>
              <a:rPr lang="en-US" kern="0" dirty="0">
                <a:effectLst/>
                <a:latin typeface="Arial" panose="020B0604020202020204" pitchFamily="34" charset="0"/>
                <a:ea typeface="Calibri" panose="020F0502020204030204" pitchFamily="34" charset="0"/>
                <a:cs typeface="Times New Roman" panose="02020603050405020304" pitchFamily="18" charset="0"/>
              </a:rPr>
              <a:t> as a teacher. My memories of that first moment of my </a:t>
            </a:r>
            <a:r>
              <a:rPr lang="en-US" b="1" kern="0" dirty="0">
                <a:effectLst/>
                <a:latin typeface="Arial" panose="020B0604020202020204" pitchFamily="34" charset="0"/>
                <a:ea typeface="Calibri" panose="020F0502020204030204" pitchFamily="34" charset="0"/>
                <a:cs typeface="Times New Roman" panose="02020603050405020304" pitchFamily="18" charset="0"/>
              </a:rPr>
              <a:t>professional</a:t>
            </a:r>
            <a:r>
              <a:rPr lang="en-US" kern="0" dirty="0">
                <a:effectLst/>
                <a:latin typeface="Arial" panose="020B0604020202020204" pitchFamily="34" charset="0"/>
                <a:ea typeface="Calibri" panose="020F0502020204030204" pitchFamily="34" charset="0"/>
                <a:cs typeface="Times New Roman" panose="02020603050405020304" pitchFamily="18" charset="0"/>
              </a:rPr>
              <a:t> life will always remain alive.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6" name="Rectangle 2">
            <a:extLst>
              <a:ext uri="{FF2B5EF4-FFF2-40B4-BE49-F238E27FC236}">
                <a16:creationId xmlns:a16="http://schemas.microsoft.com/office/drawing/2014/main" id="{A9A1C0EE-966D-41E3-A3B0-0F85F1868D5F}"/>
              </a:ext>
            </a:extLst>
          </p:cNvPr>
          <p:cNvSpPr txBox="1">
            <a:spLocks noChangeArrowheads="1"/>
          </p:cNvSpPr>
          <p:nvPr/>
        </p:nvSpPr>
        <p:spPr>
          <a:xfrm>
            <a:off x="0" y="0"/>
            <a:ext cx="9144000" cy="682171"/>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Organization Patterns</a:t>
            </a:r>
          </a:p>
        </p:txBody>
      </p:sp>
    </p:spTree>
    <p:extLst>
      <p:ext uri="{BB962C8B-B14F-4D97-AF65-F5344CB8AC3E}">
        <p14:creationId xmlns:p14="http://schemas.microsoft.com/office/powerpoint/2010/main" val="3810049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13453"/>
            <a:ext cx="9144000" cy="733425"/>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8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Identify sensory details</a:t>
            </a:r>
          </a:p>
        </p:txBody>
      </p:sp>
      <p:sp>
        <p:nvSpPr>
          <p:cNvPr id="5" name="Rectángulo 1">
            <a:extLst>
              <a:ext uri="{FF2B5EF4-FFF2-40B4-BE49-F238E27FC236}">
                <a16:creationId xmlns:a16="http://schemas.microsoft.com/office/drawing/2014/main" id="{983C2EB0-1FDC-43FC-913D-9A85B98CF81D}"/>
              </a:ext>
            </a:extLst>
          </p:cNvPr>
          <p:cNvSpPr/>
          <p:nvPr/>
        </p:nvSpPr>
        <p:spPr>
          <a:xfrm>
            <a:off x="203199" y="959569"/>
            <a:ext cx="8766630" cy="56938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Lake Harriet is a great place to relax. First of all, in the summer, the water is warm and clean, and the beaches are large enough to accommodate big groups of people. In addition to swimming, visitors to the lake can go canoeing, everyone’s favorite activity; sailing, only if you have a sailing boat; windsurfing, for free spirits; or fishing. In the distance, sail boats catch the soft breezes around Lake Harriet, and canoeists glide quietly past. Another aspect is that the blue water </a:t>
            </a:r>
            <a:r>
              <a:rPr lang="en-US" sz="2600" dirty="0">
                <a:solidFill>
                  <a:prstClr val="black"/>
                </a:solidFill>
                <a:latin typeface="Calibri" panose="020F0502020204030204" pitchFamily="34" charset="0"/>
                <a:cs typeface="Calibri" panose="020F0502020204030204" pitchFamily="34" charset="0"/>
              </a:rPr>
              <a:t>has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 refreshing, tempting sight. The sweet scent of sunblock runs through the air from sunbathers lying on the beach. Furthermore, children can have a great time; they laugh and splash in the water, while older kids can play volleyball games nearby. Last but not least, lifeguards sit at the top of their towers and make sure everyone is safe. This is what a great summer includes!</a:t>
            </a:r>
            <a:endParaRPr kumimoji="0" lang="es-CO"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9992765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0" y="13453"/>
            <a:ext cx="9144000" cy="733425"/>
          </a:xfrm>
          <a:prstGeom prst="rect">
            <a:avLst/>
          </a:prstGeom>
          <a:solidFill>
            <a:srgbClr val="FFFF66"/>
          </a:solidFill>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algn="ctr" defTabSz="685800" rtl="0" eaLnBrk="1" fontAlgn="base" latinLnBrk="0" hangingPunct="1">
              <a:lnSpc>
                <a:spcPct val="90000"/>
              </a:lnSpc>
              <a:spcBef>
                <a:spcPct val="0"/>
              </a:spcBef>
              <a:spcAft>
                <a:spcPct val="0"/>
              </a:spcAft>
              <a:buClrTx/>
              <a:buSzTx/>
              <a:buFontTx/>
              <a:buNone/>
              <a:tabLst/>
              <a:defRPr/>
            </a:pPr>
            <a:r>
              <a:rPr kumimoji="0" lang="en-US" altLang="en-US" sz="4800" b="1" i="0" u="none" strike="noStrike" kern="1200" cap="none" spc="0" normalizeH="0" baseline="0" noProof="0" dirty="0">
                <a:ln>
                  <a:noFill/>
                </a:ln>
                <a:solidFill>
                  <a:srgbClr val="5B9BD5">
                    <a:lumMod val="50000"/>
                  </a:srgbClr>
                </a:solidFill>
                <a:effectLst/>
                <a:uLnTx/>
                <a:uFillTx/>
                <a:latin typeface="Calibri" panose="020F0502020204030204" pitchFamily="34" charset="0"/>
                <a:ea typeface="+mj-ea"/>
                <a:cs typeface="Calibri" panose="020F0502020204030204" pitchFamily="34" charset="0"/>
              </a:rPr>
              <a:t>DESCRIPTIVE PARAGRAPH 3</a:t>
            </a:r>
          </a:p>
        </p:txBody>
      </p:sp>
      <p:sp>
        <p:nvSpPr>
          <p:cNvPr id="5" name="Rectángulo 1">
            <a:extLst>
              <a:ext uri="{FF2B5EF4-FFF2-40B4-BE49-F238E27FC236}">
                <a16:creationId xmlns:a16="http://schemas.microsoft.com/office/drawing/2014/main" id="{983C2EB0-1FDC-43FC-913D-9A85B98CF81D}"/>
              </a:ext>
            </a:extLst>
          </p:cNvPr>
          <p:cNvSpPr/>
          <p:nvPr/>
        </p:nvSpPr>
        <p:spPr>
          <a:xfrm>
            <a:off x="203199" y="959569"/>
            <a:ext cx="8766630" cy="569386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mn-ea"/>
                <a:cs typeface="Calibri" panose="020F0502020204030204" pitchFamily="34" charset="0"/>
              </a:rPr>
              <a:t>Lake Harriet</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is a great place to relax. </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pitchFamily="34" charset="0"/>
                <a:ea typeface="+mn-ea"/>
                <a:cs typeface="Calibri" panose="020F0502020204030204" pitchFamily="34" charset="0"/>
              </a:rPr>
              <a:t>First of all, </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in the summer, the water is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warm and clean</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the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beaches are large enough </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to accommodate big groups of people. </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pitchFamily="34" charset="0"/>
                <a:ea typeface="+mn-ea"/>
                <a:cs typeface="Calibri" panose="020F0502020204030204" pitchFamily="34" charset="0"/>
              </a:rPr>
              <a:t>In addition to swimming,</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visitors to the lake can go canoeing, everyone’s favorite activity;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sailing, only if you have a sailing boat; windsurfing, for free spirits; or fishing</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mn-ea"/>
                <a:cs typeface="Calibri" panose="020F0502020204030204" pitchFamily="34" charset="0"/>
              </a:rPr>
              <a:t>In the distance</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sail boats catch the soft breezes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mn-ea"/>
                <a:cs typeface="Calibri" panose="020F0502020204030204" pitchFamily="34" charset="0"/>
              </a:rPr>
              <a:t>around Lake Harriet</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canoeists glide quietly past</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pitchFamily="34" charset="0"/>
                <a:ea typeface="+mn-ea"/>
                <a:cs typeface="Calibri" panose="020F0502020204030204" pitchFamily="34" charset="0"/>
              </a:rPr>
              <a:t>Another aspect is </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that the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blue water </a:t>
            </a:r>
            <a:r>
              <a:rPr lang="en-US" sz="2600" dirty="0">
                <a:solidFill>
                  <a:prstClr val="black"/>
                </a:solidFill>
                <a:highlight>
                  <a:srgbClr val="CCFF99"/>
                </a:highlight>
                <a:latin typeface="Calibri" panose="020F0502020204030204" pitchFamily="34" charset="0"/>
                <a:cs typeface="Calibri" panose="020F0502020204030204" pitchFamily="34" charset="0"/>
              </a:rPr>
              <a:t>has</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 a refreshing, tempting sight. The sweet scent of sun block runs through the air from sunbathers </a:t>
            </a:r>
            <a:r>
              <a:rPr kumimoji="0" lang="en-US" sz="26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mn-ea"/>
                <a:cs typeface="Calibri" panose="020F0502020204030204" pitchFamily="34" charset="0"/>
              </a:rPr>
              <a:t>lying on the beach</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pitchFamily="34" charset="0"/>
                <a:ea typeface="+mn-ea"/>
                <a:cs typeface="Calibri" panose="020F0502020204030204" pitchFamily="34" charset="0"/>
              </a:rPr>
              <a:t>Furthermore,</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children can have a great time;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they laugh and splash in the water, while older kids can play volleyball games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CC66FF"/>
                </a:highlight>
                <a:uLnTx/>
                <a:uFillTx/>
                <a:latin typeface="Calibri" panose="020F0502020204030204" pitchFamily="34" charset="0"/>
                <a:ea typeface="+mn-ea"/>
                <a:cs typeface="Calibri" panose="020F0502020204030204" pitchFamily="34" charset="0"/>
              </a:rPr>
              <a:t>nearby</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t>
            </a:r>
            <a:r>
              <a:rPr kumimoji="0" lang="en-US" sz="2600" b="0" i="0" u="none" strike="noStrike" kern="1200" cap="none" spc="0" normalizeH="0" baseline="0" noProof="0" dirty="0">
                <a:ln>
                  <a:noFill/>
                </a:ln>
                <a:solidFill>
                  <a:prstClr val="black"/>
                </a:solidFill>
                <a:effectLst/>
                <a:highlight>
                  <a:srgbClr val="00FFFF"/>
                </a:highlight>
                <a:uLnTx/>
                <a:uFillTx/>
                <a:latin typeface="Calibri" panose="020F0502020204030204" pitchFamily="34" charset="0"/>
                <a:ea typeface="+mn-ea"/>
                <a:cs typeface="Calibri" panose="020F0502020204030204" pitchFamily="34" charset="0"/>
              </a:rPr>
              <a:t>Last but not least, </a:t>
            </a:r>
            <a:r>
              <a:rPr kumimoji="0" lang="en-US" sz="2600" b="0" i="0" u="none" strike="noStrike" kern="1200" cap="none" spc="0" normalizeH="0" baseline="0" noProof="0" dirty="0">
                <a:ln>
                  <a:noFill/>
                </a:ln>
                <a:solidFill>
                  <a:prstClr val="black"/>
                </a:solidFill>
                <a:effectLst/>
                <a:highlight>
                  <a:srgbClr val="CCFF99"/>
                </a:highlight>
                <a:uLnTx/>
                <a:uFillTx/>
                <a:latin typeface="Calibri" panose="020F0502020204030204" pitchFamily="34" charset="0"/>
                <a:ea typeface="+mn-ea"/>
                <a:cs typeface="Calibri" panose="020F0502020204030204" pitchFamily="34" charset="0"/>
              </a:rPr>
              <a:t>lifeguards sit at the top of their towers</a:t>
            </a:r>
            <a:r>
              <a:rPr kumimoji="0" lang="en-US"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 and make sure everyone is safe. This is what a great summer includes!</a:t>
            </a:r>
            <a:endParaRPr kumimoji="0" lang="es-CO" sz="26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834556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8F1B9FA-2224-4A78-A960-DB721D602131}"/>
              </a:ext>
            </a:extLst>
          </p:cNvPr>
          <p:cNvSpPr txBox="1">
            <a:spLocks noChangeArrowheads="1"/>
          </p:cNvSpPr>
          <p:nvPr/>
        </p:nvSpPr>
        <p:spPr>
          <a:xfrm>
            <a:off x="571352" y="350196"/>
            <a:ext cx="3485178" cy="1624520"/>
          </a:xfrm>
          <a:prstGeom prst="rect">
            <a:avLst/>
          </a:prstGeom>
        </p:spPr>
        <p:txBody>
          <a:bodyPr vert="horz" lIns="91440" tIns="45720" rIns="91440" bIns="45720" rtlCol="0" anchor="ctr">
            <a:normAutofit/>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a:lstStyle>
          <a:p>
            <a:pPr marL="0" marR="0" lvl="0" indent="0" defTabSz="914400" eaLnBrk="1" fontAlgn="base" hangingPunct="1">
              <a:spcAft>
                <a:spcPts val="600"/>
              </a:spcAft>
              <a:buClrTx/>
              <a:buSzTx/>
              <a:tabLst/>
              <a:defRPr/>
            </a:pPr>
            <a:r>
              <a:rPr kumimoji="0" lang="en-US" altLang="en-US" sz="3500" b="1" i="0" u="none" strike="noStrike" cap="none" spc="0" normalizeH="0" baseline="0" noProof="0">
                <a:ln>
                  <a:noFill/>
                </a:ln>
                <a:effectLst/>
                <a:uLnTx/>
                <a:uFillTx/>
              </a:rPr>
              <a:t>Concluding sentence</a:t>
            </a:r>
          </a:p>
        </p:txBody>
      </p:sp>
      <p:sp>
        <p:nvSpPr>
          <p:cNvPr id="6" name="CuadroTexto 5">
            <a:extLst>
              <a:ext uri="{FF2B5EF4-FFF2-40B4-BE49-F238E27FC236}">
                <a16:creationId xmlns:a16="http://schemas.microsoft.com/office/drawing/2014/main" id="{D1BF74D2-409C-4C62-9F0B-4DAE33A8AD8E}"/>
              </a:ext>
            </a:extLst>
          </p:cNvPr>
          <p:cNvSpPr txBox="1"/>
          <p:nvPr/>
        </p:nvSpPr>
        <p:spPr>
          <a:xfrm>
            <a:off x="571351" y="2743200"/>
            <a:ext cx="3485179" cy="3613149"/>
          </a:xfrm>
          <a:prstGeom prst="rect">
            <a:avLst/>
          </a:prstGeom>
        </p:spPr>
        <p:txBody>
          <a:bodyPr vert="horz" lIns="91440" tIns="45720" rIns="91440" bIns="45720" rtlCol="0" anchor="ctr">
            <a:normAutofit/>
          </a:bodyPr>
          <a:lstStyle/>
          <a:p>
            <a:pPr marL="0" marR="0" lvl="0" indent="-228600" fontAlgn="auto">
              <a:lnSpc>
                <a:spcPct val="90000"/>
              </a:lnSpc>
              <a:spcBef>
                <a:spcPts val="0"/>
              </a:spcBef>
              <a:spcAft>
                <a:spcPts val="800"/>
              </a:spcAft>
              <a:buClrTx/>
              <a:buSzTx/>
              <a:buFont typeface="Arial" panose="020B0604020202020204" pitchFamily="34" charset="0"/>
              <a:buChar char="•"/>
              <a:tabLst/>
              <a:defRPr/>
            </a:pPr>
            <a:r>
              <a:rPr kumimoji="0" lang="en-US" sz="1700" b="0" i="0" u="none" strike="noStrike" cap="none" spc="0" normalizeH="0" baseline="0" noProof="0" dirty="0">
                <a:ln>
                  <a:noFill/>
                </a:ln>
                <a:effectLst/>
                <a:uLnTx/>
                <a:uFillTx/>
              </a:rPr>
              <a:t>Now that you have read 3 three different paragraphs, can you say what a writer does in the concluding sentence? </a:t>
            </a:r>
          </a:p>
          <a:p>
            <a:pPr marL="0" marR="0" lvl="0" indent="-228600" fontAlgn="auto">
              <a:lnSpc>
                <a:spcPct val="90000"/>
              </a:lnSpc>
              <a:spcBef>
                <a:spcPts val="0"/>
              </a:spcBef>
              <a:spcAft>
                <a:spcPts val="800"/>
              </a:spcAft>
              <a:buClrTx/>
              <a:buSzTx/>
              <a:buFont typeface="Arial" panose="020B0604020202020204" pitchFamily="34" charset="0"/>
              <a:buChar char="•"/>
              <a:tabLst/>
              <a:defRPr/>
            </a:pPr>
            <a:r>
              <a:rPr lang="en-US" sz="1700" dirty="0"/>
              <a:t>Go back to the text and check this sentence. </a:t>
            </a:r>
            <a:endParaRPr kumimoji="0" lang="en-US" sz="1700" b="0" i="0" u="none" strike="noStrike" cap="none" spc="0" normalizeH="0" baseline="0" noProof="0" dirty="0">
              <a:ln>
                <a:noFill/>
              </a:ln>
              <a:effectLst/>
              <a:uLnTx/>
              <a:uFillTx/>
            </a:endParaRPr>
          </a:p>
        </p:txBody>
      </p:sp>
      <p:pic>
        <p:nvPicPr>
          <p:cNvPr id="8" name="Picture 7" descr="Colourful art materials">
            <a:extLst>
              <a:ext uri="{FF2B5EF4-FFF2-40B4-BE49-F238E27FC236}">
                <a16:creationId xmlns:a16="http://schemas.microsoft.com/office/drawing/2014/main" id="{F4C41656-A56B-AF6F-53DE-B66BA7F59EB9}"/>
              </a:ext>
            </a:extLst>
          </p:cNvPr>
          <p:cNvPicPr>
            <a:picLocks noChangeAspect="1"/>
          </p:cNvPicPr>
          <p:nvPr/>
        </p:nvPicPr>
        <p:blipFill rotWithShape="1">
          <a:blip r:embed="rId2"/>
          <a:srcRect l="27039" r="28410" b="-2"/>
          <a:stretch/>
        </p:blipFill>
        <p:spPr>
          <a:xfrm>
            <a:off x="4572000" y="1"/>
            <a:ext cx="4577118" cy="6858000"/>
          </a:xfrm>
          <a:prstGeom prst="rect">
            <a:avLst/>
          </a:prstGeom>
        </p:spPr>
      </p:pic>
    </p:spTree>
    <p:extLst>
      <p:ext uri="{BB962C8B-B14F-4D97-AF65-F5344CB8AC3E}">
        <p14:creationId xmlns:p14="http://schemas.microsoft.com/office/powerpoint/2010/main" val="263372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0352" y="1005840"/>
            <a:ext cx="8115186" cy="45243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dirty="0"/>
              <a:t>Yesterday, I </a:t>
            </a:r>
            <a:r>
              <a:rPr lang="en-US" sz="3200" b="1" dirty="0"/>
              <a:t>walk</a:t>
            </a:r>
            <a:r>
              <a:rPr lang="en-US" sz="3200" b="1" dirty="0">
                <a:highlight>
                  <a:srgbClr val="FFFF00"/>
                </a:highlight>
              </a:rPr>
              <a:t>ed</a:t>
            </a:r>
            <a:r>
              <a:rPr lang="en-US" sz="3200" dirty="0"/>
              <a:t> to the park, where I </a:t>
            </a:r>
            <a:r>
              <a:rPr lang="en-US" sz="3200" b="1" dirty="0"/>
              <a:t>watch</a:t>
            </a:r>
            <a:r>
              <a:rPr lang="en-US" sz="3200" b="1" dirty="0">
                <a:highlight>
                  <a:srgbClr val="FFFF00"/>
                </a:highlight>
              </a:rPr>
              <a:t>ed</a:t>
            </a:r>
            <a:r>
              <a:rPr lang="en-US" sz="3200" dirty="0"/>
              <a:t> some kids playing soccer. They </a:t>
            </a:r>
            <a:r>
              <a:rPr lang="en-US" sz="3200" b="1" dirty="0"/>
              <a:t>seem</a:t>
            </a:r>
            <a:r>
              <a:rPr lang="en-US" sz="3200" b="1" dirty="0">
                <a:highlight>
                  <a:srgbClr val="FFFF00"/>
                </a:highlight>
              </a:rPr>
              <a:t>ed</a:t>
            </a:r>
            <a:r>
              <a:rPr lang="en-US" sz="3200" dirty="0"/>
              <a:t> excited, and I </a:t>
            </a:r>
            <a:r>
              <a:rPr lang="en-US" sz="3200" b="1" dirty="0"/>
              <a:t>decid</a:t>
            </a:r>
            <a:r>
              <a:rPr lang="en-US" sz="3200" b="1" dirty="0">
                <a:highlight>
                  <a:srgbClr val="FFFF00"/>
                </a:highlight>
              </a:rPr>
              <a:t>ed</a:t>
            </a:r>
            <a:r>
              <a:rPr lang="en-US" sz="3200" dirty="0"/>
              <a:t> to join them. We </a:t>
            </a:r>
            <a:r>
              <a:rPr lang="en-US" sz="3200" b="1" dirty="0"/>
              <a:t>play</a:t>
            </a:r>
            <a:r>
              <a:rPr lang="en-US" sz="3200" b="1" dirty="0">
                <a:highlight>
                  <a:srgbClr val="FFFF00"/>
                </a:highlight>
              </a:rPr>
              <a:t>ed</a:t>
            </a:r>
            <a:r>
              <a:rPr lang="en-US" sz="3200" dirty="0"/>
              <a:t> for an hour until it</a:t>
            </a:r>
            <a:r>
              <a:rPr lang="en-US" sz="3200" b="1" dirty="0"/>
              <a:t> started </a:t>
            </a:r>
            <a:r>
              <a:rPr lang="en-US" sz="3200" dirty="0"/>
              <a:t>to rain. When it </a:t>
            </a:r>
            <a:r>
              <a:rPr lang="en-US" sz="3200" b="1" dirty="0"/>
              <a:t>rain</a:t>
            </a:r>
            <a:r>
              <a:rPr lang="en-US" sz="3200" b="1" dirty="0">
                <a:highlight>
                  <a:srgbClr val="FFFF00"/>
                </a:highlight>
              </a:rPr>
              <a:t>ed</a:t>
            </a:r>
            <a:r>
              <a:rPr lang="en-US" sz="3200" dirty="0"/>
              <a:t>, everyone </a:t>
            </a:r>
            <a:r>
              <a:rPr lang="en-US" sz="3200" b="1" dirty="0"/>
              <a:t>rush</a:t>
            </a:r>
            <a:r>
              <a:rPr lang="en-US" sz="3200" b="1" dirty="0">
                <a:highlight>
                  <a:srgbClr val="FFFF00"/>
                </a:highlight>
              </a:rPr>
              <a:t>ed</a:t>
            </a:r>
            <a:r>
              <a:rPr lang="en-US" sz="3200" dirty="0"/>
              <a:t> to their cars. I was so tired, I just </a:t>
            </a:r>
            <a:r>
              <a:rPr lang="en-US" sz="3200" b="1" dirty="0"/>
              <a:t>rest</a:t>
            </a:r>
            <a:r>
              <a:rPr lang="en-US" sz="3200" b="1" dirty="0">
                <a:highlight>
                  <a:srgbClr val="FFFF00"/>
                </a:highlight>
              </a:rPr>
              <a:t>ed</a:t>
            </a:r>
            <a:r>
              <a:rPr lang="en-US" sz="3200" dirty="0"/>
              <a:t> on a bench until the rain </a:t>
            </a:r>
            <a:r>
              <a:rPr lang="en-US" sz="3200" b="1" dirty="0"/>
              <a:t>stopp</a:t>
            </a:r>
            <a:r>
              <a:rPr lang="en-US" sz="3200" b="1" dirty="0">
                <a:highlight>
                  <a:srgbClr val="FFFF00"/>
                </a:highlight>
              </a:rPr>
              <a:t>ed</a:t>
            </a:r>
            <a:r>
              <a:rPr lang="en-US" sz="3200" dirty="0"/>
              <a:t>. Afterward, I </a:t>
            </a:r>
            <a:r>
              <a:rPr lang="en-US" sz="3200" b="1" dirty="0"/>
              <a:t>talk</a:t>
            </a:r>
            <a:r>
              <a:rPr lang="en-US" sz="3200" b="1" dirty="0">
                <a:highlight>
                  <a:srgbClr val="FFFF00"/>
                </a:highlight>
              </a:rPr>
              <a:t>ed</a:t>
            </a:r>
            <a:r>
              <a:rPr lang="en-US" sz="3200" dirty="0"/>
              <a:t> with a friend about how much fun we had. Finally, I </a:t>
            </a:r>
            <a:r>
              <a:rPr lang="en-US" sz="3200" b="1" dirty="0"/>
              <a:t>head</a:t>
            </a:r>
            <a:r>
              <a:rPr lang="en-US" sz="3200" b="1" dirty="0">
                <a:highlight>
                  <a:srgbClr val="FFFF00"/>
                </a:highlight>
              </a:rPr>
              <a:t>ed</a:t>
            </a:r>
            <a:r>
              <a:rPr lang="en-US" sz="3200" dirty="0">
                <a:highlight>
                  <a:srgbClr val="FFFF00"/>
                </a:highlight>
              </a:rPr>
              <a:t> </a:t>
            </a:r>
            <a:r>
              <a:rPr lang="en-US" sz="3200" dirty="0"/>
              <a:t>home, feeling </a:t>
            </a:r>
            <a:r>
              <a:rPr lang="en-US" sz="3200" b="1" dirty="0"/>
              <a:t>satisfi</a:t>
            </a:r>
            <a:r>
              <a:rPr lang="en-US" sz="3200" b="1" dirty="0">
                <a:highlight>
                  <a:srgbClr val="FFFF00"/>
                </a:highlight>
              </a:rPr>
              <a:t>ed</a:t>
            </a:r>
            <a:r>
              <a:rPr lang="en-US" sz="3200" dirty="0">
                <a:highlight>
                  <a:srgbClr val="FFFF00"/>
                </a:highlight>
              </a:rPr>
              <a:t> </a:t>
            </a:r>
            <a:r>
              <a:rPr lang="en-US" sz="3200" dirty="0"/>
              <a:t>with my day.</a:t>
            </a: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6EC0AE-3BDF-4283-9EEE-6DC29B47556B}"/>
              </a:ext>
            </a:extLst>
          </p:cNvPr>
          <p:cNvSpPr txBox="1"/>
          <p:nvPr/>
        </p:nvSpPr>
        <p:spPr>
          <a:xfrm>
            <a:off x="0" y="0"/>
            <a:ext cx="9144001" cy="923330"/>
          </a:xfrm>
          <a:prstGeom prst="rect">
            <a:avLst/>
          </a:prstGeom>
          <a:solidFill>
            <a:schemeClr val="bg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rPr>
              <a:t>Practice:</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 /d/ /t/ /</a:t>
            </a:r>
            <a:r>
              <a:rPr lang="en-US" sz="5400" b="0" i="0" dirty="0" err="1">
                <a:solidFill>
                  <a:srgbClr val="FF0000"/>
                </a:solidFill>
                <a:effectLst/>
                <a:latin typeface="Arial" panose="020B0604020202020204" pitchFamily="34" charset="0"/>
                <a:cs typeface="Arial" panose="020B0604020202020204" pitchFamily="34" charset="0"/>
              </a:rPr>
              <a:t>ɪ</a:t>
            </a:r>
            <a:r>
              <a:rPr lang="en-US" sz="5400" dirty="0" err="1">
                <a:solidFill>
                  <a:srgbClr val="FF0000"/>
                </a:solidFill>
                <a:latin typeface="Arial" panose="020B0604020202020204" pitchFamily="34" charset="0"/>
                <a:ea typeface="Verdana" panose="020B0604030504040204" pitchFamily="34" charset="0"/>
                <a:cs typeface="Arial" panose="020B0604020202020204" pitchFamily="34" charset="0"/>
              </a:rPr>
              <a:t>d</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a:t>
            </a:r>
            <a:endParaRPr kumimoji="0" lang="en-US" sz="5400" b="0"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4353008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3CA6FC1-4D39-4891-AA7A-6F4B9079F298}"/>
              </a:ext>
            </a:extLst>
          </p:cNvPr>
          <p:cNvSpPr/>
          <p:nvPr/>
        </p:nvSpPr>
        <p:spPr>
          <a:xfrm>
            <a:off x="584452" y="816241"/>
            <a:ext cx="7975086" cy="5427127"/>
          </a:xfrm>
          <a:prstGeom prst="rect">
            <a:avLst/>
          </a:prstGeom>
          <a:noFill/>
        </p:spPr>
        <p:txBody>
          <a:bodyPr wrap="square">
            <a:spAutoFit/>
          </a:bodyPr>
          <a:lstStyle/>
          <a:p>
            <a:pPr marL="282575" lvl="0" indent="-282575">
              <a:spcAft>
                <a:spcPts val="1000"/>
              </a:spcAft>
              <a:buClr>
                <a:prstClr val="black"/>
              </a:buClr>
              <a:buSzPct val="80000"/>
              <a:buFont typeface="Wingdings" panose="05000000000000000000" pitchFamily="2" charset="2"/>
              <a:buChar char="§"/>
              <a:defRPr/>
            </a:pPr>
            <a:r>
              <a:rPr kumimoji="0" lang="en-US" sz="2000" b="0" i="0" u="none" strike="noStrike" kern="1200" cap="none" spc="0" normalizeH="0" baseline="0" noProof="0" dirty="0">
                <a:ln>
                  <a:noFill/>
                </a:ln>
                <a:solidFill>
                  <a:prstClr val="black"/>
                </a:solidFill>
                <a:effectLst/>
                <a:uLnTx/>
                <a:uFillTx/>
              </a:rPr>
              <a:t>Write a</a:t>
            </a:r>
            <a:r>
              <a:rPr kumimoji="0" lang="en-US" sz="2000" b="0" i="0" u="none" strike="noStrike" kern="1200" cap="none" spc="0" normalizeH="0" noProof="0" dirty="0">
                <a:ln>
                  <a:noFill/>
                </a:ln>
                <a:solidFill>
                  <a:prstClr val="black"/>
                </a:solidFill>
                <a:effectLst/>
                <a:uLnTx/>
                <a:uFillTx/>
              </a:rPr>
              <a:t> </a:t>
            </a:r>
            <a:r>
              <a:rPr lang="en-US" sz="2000" dirty="0">
                <a:solidFill>
                  <a:prstClr val="black"/>
                </a:solidFill>
              </a:rPr>
              <a:t>DESCRIPTIVE PARAGRAPH. </a:t>
            </a:r>
          </a:p>
          <a:p>
            <a:pPr marL="709200" lvl="2" indent="-252000">
              <a:spcAft>
                <a:spcPts val="1000"/>
              </a:spcAft>
              <a:buClr>
                <a:prstClr val="black"/>
              </a:buClr>
              <a:buSzPct val="80000"/>
              <a:buFont typeface="+mj-lt"/>
              <a:buAutoNum type="alphaLcParenR"/>
              <a:defRPr/>
            </a:pPr>
            <a:r>
              <a:rPr lang="en-US" sz="2000" dirty="0">
                <a:solidFill>
                  <a:prstClr val="black"/>
                </a:solidFill>
              </a:rPr>
              <a:t> TOPIC: </a:t>
            </a:r>
          </a:p>
          <a:p>
            <a:pPr marL="971550" lvl="2" indent="-514350">
              <a:spcAft>
                <a:spcPts val="1000"/>
              </a:spcAft>
              <a:buClr>
                <a:prstClr val="black"/>
              </a:buClr>
              <a:buSzPct val="80000"/>
              <a:buAutoNum type="arabicPeriod"/>
              <a:defRPr/>
            </a:pPr>
            <a:r>
              <a:rPr lang="en-US" sz="2000" dirty="0">
                <a:highlight>
                  <a:srgbClr val="00FFFF"/>
                </a:highlight>
              </a:rPr>
              <a:t>Describe an event/place/object/person or a particular situation that is memorable for your professional career.</a:t>
            </a:r>
          </a:p>
          <a:p>
            <a:pPr marL="971550" lvl="2" indent="-514350">
              <a:spcAft>
                <a:spcPts val="1000"/>
              </a:spcAft>
              <a:buClr>
                <a:prstClr val="black"/>
              </a:buClr>
              <a:buSzPct val="80000"/>
              <a:buFontTx/>
              <a:buAutoNum type="arabicPeriod"/>
              <a:defRPr/>
            </a:pPr>
            <a:r>
              <a:rPr lang="en-US" sz="2000" dirty="0">
                <a:solidFill>
                  <a:prstClr val="black"/>
                </a:solidFill>
              </a:rPr>
              <a:t>Organize your text following an organization pattern. Try to use your senses: </a:t>
            </a:r>
            <a:r>
              <a:rPr lang="en-US" sz="2000" dirty="0">
                <a:solidFill>
                  <a:srgbClr val="1C2526"/>
                </a:solidFill>
                <a:highlight>
                  <a:srgbClr val="CCFF99"/>
                </a:highlight>
                <a:ea typeface="Calibri" panose="020F0502020204030204" pitchFamily="34" charset="0"/>
                <a:cs typeface="Calibri" panose="020F0502020204030204" pitchFamily="34" charset="0"/>
              </a:rPr>
              <a:t>sight, smell, sound, touch, and/or taste</a:t>
            </a:r>
            <a:r>
              <a:rPr lang="en-US" sz="2000" dirty="0">
                <a:solidFill>
                  <a:prstClr val="black"/>
                </a:solidFill>
              </a:rPr>
              <a:t>)</a:t>
            </a:r>
          </a:p>
          <a:p>
            <a:pPr marL="971550" lvl="2" indent="-514350">
              <a:spcAft>
                <a:spcPts val="1000"/>
              </a:spcAft>
              <a:buClr>
                <a:prstClr val="black"/>
              </a:buClr>
              <a:buSzPct val="80000"/>
              <a:buFontTx/>
              <a:buAutoNum type="arabicPeriod"/>
              <a:defRPr/>
            </a:pPr>
            <a:r>
              <a:rPr lang="en-US" sz="2000" dirty="0">
                <a:solidFill>
                  <a:prstClr val="black"/>
                </a:solidFill>
              </a:rPr>
              <a:t>Identify key vocabulary related to your field to describe your event/situation. </a:t>
            </a:r>
          </a:p>
          <a:p>
            <a:pPr marL="709200" lvl="2" indent="-252000">
              <a:spcAft>
                <a:spcPts val="1000"/>
              </a:spcAft>
              <a:buClr>
                <a:prstClr val="black"/>
              </a:buClr>
              <a:buSzPct val="80000"/>
              <a:buFont typeface="+mj-lt"/>
              <a:buAutoNum type="alphaLcParenR"/>
              <a:defRPr/>
            </a:pPr>
            <a:r>
              <a:rPr lang="en-US" sz="2000" dirty="0">
                <a:solidFill>
                  <a:prstClr val="black"/>
                </a:solidFill>
              </a:rPr>
              <a:t>Follow the structure of a paragraph</a:t>
            </a:r>
          </a:p>
          <a:p>
            <a:pPr marL="717550" lvl="2">
              <a:spcAft>
                <a:spcPts val="1000"/>
              </a:spcAft>
              <a:buClr>
                <a:prstClr val="black"/>
              </a:buClr>
              <a:buSzPct val="80000"/>
              <a:defRPr/>
            </a:pPr>
            <a:r>
              <a:rPr lang="en-US" sz="2000" dirty="0">
                <a:solidFill>
                  <a:prstClr val="black"/>
                </a:solidFill>
                <a:highlight>
                  <a:srgbClr val="00FFFF"/>
                </a:highlight>
              </a:rPr>
              <a:t>Deadline→ Tuesday Next week</a:t>
            </a:r>
          </a:p>
          <a:p>
            <a:pPr marL="717550" lvl="2">
              <a:spcAft>
                <a:spcPts val="1000"/>
              </a:spcAft>
              <a:buClr>
                <a:prstClr val="black"/>
              </a:buClr>
              <a:buSzPct val="80000"/>
              <a:defRPr/>
            </a:pPr>
            <a:r>
              <a:rPr lang="en-US" sz="2000" dirty="0">
                <a:solidFill>
                  <a:prstClr val="black"/>
                </a:solidFill>
                <a:highlight>
                  <a:srgbClr val="00FFFF"/>
                </a:highlight>
              </a:rPr>
              <a:t>Upload it in your Portfolio. Create a section named: Module 2 (Descriptive paragraph. Version 1)</a:t>
            </a:r>
          </a:p>
          <a:p>
            <a:pPr marL="282575" marR="0" lvl="0" indent="-282575" algn="l" defTabSz="914400" rtl="0" eaLnBrk="1" fontAlgn="auto" latinLnBrk="0" hangingPunct="1">
              <a:spcAft>
                <a:spcPts val="1000"/>
              </a:spcAft>
              <a:buClr>
                <a:prstClr val="black"/>
              </a:buClr>
              <a:buSzPct val="80000"/>
              <a:buFont typeface="Wingdings" panose="05000000000000000000" pitchFamily="2" charset="2"/>
              <a:buChar char="§"/>
              <a:tabLst/>
              <a:defRPr/>
            </a:pPr>
            <a:r>
              <a:rPr kumimoji="0" lang="en-US" sz="2000" b="0" i="0" u="none" strike="noStrike" kern="1200" cap="none" spc="0" normalizeH="0" baseline="0" noProof="0" dirty="0">
                <a:ln>
                  <a:noFill/>
                </a:ln>
                <a:solidFill>
                  <a:prstClr val="black"/>
                </a:solidFill>
                <a:effectLst/>
                <a:uLnTx/>
                <a:uFillTx/>
              </a:rPr>
              <a:t>Start reading “Giving Academic Presentations”</a:t>
            </a:r>
            <a:r>
              <a:rPr kumimoji="0" lang="en-US" sz="2000" b="0" i="0" u="none" strike="noStrike" kern="1200" cap="none" spc="0" normalizeH="0" noProof="0" dirty="0">
                <a:ln>
                  <a:noFill/>
                </a:ln>
                <a:solidFill>
                  <a:prstClr val="black"/>
                </a:solidFill>
                <a:effectLst/>
                <a:uLnTx/>
                <a:uFillTx/>
              </a:rPr>
              <a:t> (By Reinhart)→ </a:t>
            </a:r>
            <a:r>
              <a:rPr lang="en-US" sz="2000" dirty="0">
                <a:solidFill>
                  <a:prstClr val="black"/>
                </a:solidFill>
                <a:highlight>
                  <a:srgbClr val="CC66FF"/>
                </a:highlight>
              </a:rPr>
              <a:t>Unit 2 Pgs. 28-45</a:t>
            </a:r>
          </a:p>
        </p:txBody>
      </p:sp>
      <p:sp>
        <p:nvSpPr>
          <p:cNvPr id="3" name="3 CuadroTexto">
            <a:extLst>
              <a:ext uri="{FF2B5EF4-FFF2-40B4-BE49-F238E27FC236}">
                <a16:creationId xmlns:a16="http://schemas.microsoft.com/office/drawing/2014/main" id="{CFDD68F2-3061-400F-AF5D-E5328E99C176}"/>
              </a:ext>
            </a:extLst>
          </p:cNvPr>
          <p:cNvSpPr txBox="1"/>
          <p:nvPr/>
        </p:nvSpPr>
        <p:spPr>
          <a:xfrm>
            <a:off x="0" y="5860"/>
            <a:ext cx="9144000" cy="646331"/>
          </a:xfrm>
          <a:prstGeom prst="rect">
            <a:avLst/>
          </a:prstGeom>
          <a:solidFill>
            <a:srgbClr val="FFFF66"/>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3600" b="1" i="0" u="none" strike="noStrike" kern="1200" cap="none" spc="0" normalizeH="0" baseline="0" noProof="0" dirty="0">
                <a:ln>
                  <a:noFill/>
                </a:ln>
                <a:solidFill>
                  <a:schemeClr val="accent1">
                    <a:lumMod val="75000"/>
                  </a:schemeClr>
                </a:solidFill>
                <a:effectLst/>
                <a:uLnTx/>
                <a:uFillTx/>
                <a:latin typeface="Calibri" panose="020F0502020204030204"/>
                <a:ea typeface="+mn-ea"/>
                <a:cs typeface="+mn-cs"/>
              </a:rPr>
              <a:t>ASYNCHRONOUS WORK</a:t>
            </a:r>
          </a:p>
        </p:txBody>
      </p:sp>
    </p:spTree>
    <p:extLst>
      <p:ext uri="{BB962C8B-B14F-4D97-AF65-F5344CB8AC3E}">
        <p14:creationId xmlns:p14="http://schemas.microsoft.com/office/powerpoint/2010/main" val="22792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DA198E32-EDE2-49EC-BDEB-A05E86376961}"/>
              </a:ext>
            </a:extLst>
          </p:cNvPr>
          <p:cNvGraphicFramePr>
            <a:graphicFrameLocks noGrp="1"/>
          </p:cNvGraphicFramePr>
          <p:nvPr>
            <p:extLst>
              <p:ext uri="{D42A27DB-BD31-4B8C-83A1-F6EECF244321}">
                <p14:modId xmlns:p14="http://schemas.microsoft.com/office/powerpoint/2010/main" val="833983781"/>
              </p:ext>
            </p:extLst>
          </p:nvPr>
        </p:nvGraphicFramePr>
        <p:xfrm>
          <a:off x="393700" y="1097280"/>
          <a:ext cx="8356600" cy="5166615"/>
        </p:xfrm>
        <a:graphic>
          <a:graphicData uri="http://schemas.openxmlformats.org/drawingml/2006/table">
            <a:tbl>
              <a:tblPr/>
              <a:tblGrid>
                <a:gridCol w="5863885">
                  <a:extLst>
                    <a:ext uri="{9D8B030D-6E8A-4147-A177-3AD203B41FA5}">
                      <a16:colId xmlns:a16="http://schemas.microsoft.com/office/drawing/2014/main" val="1316225180"/>
                    </a:ext>
                  </a:extLst>
                </a:gridCol>
                <a:gridCol w="830905">
                  <a:extLst>
                    <a:ext uri="{9D8B030D-6E8A-4147-A177-3AD203B41FA5}">
                      <a16:colId xmlns:a16="http://schemas.microsoft.com/office/drawing/2014/main" val="1820464099"/>
                    </a:ext>
                  </a:extLst>
                </a:gridCol>
                <a:gridCol w="830905">
                  <a:extLst>
                    <a:ext uri="{9D8B030D-6E8A-4147-A177-3AD203B41FA5}">
                      <a16:colId xmlns:a16="http://schemas.microsoft.com/office/drawing/2014/main" val="1892660852"/>
                    </a:ext>
                  </a:extLst>
                </a:gridCol>
                <a:gridCol w="830905">
                  <a:extLst>
                    <a:ext uri="{9D8B030D-6E8A-4147-A177-3AD203B41FA5}">
                      <a16:colId xmlns:a16="http://schemas.microsoft.com/office/drawing/2014/main" val="1252028787"/>
                    </a:ext>
                  </a:extLst>
                </a:gridCol>
              </a:tblGrid>
              <a:tr h="718230">
                <a:tc>
                  <a:txBody>
                    <a:bodyPr/>
                    <a:lstStyle/>
                    <a:p>
                      <a:pPr algn="ctr" fontAlgn="ctr">
                        <a:spcBef>
                          <a:spcPts val="0"/>
                        </a:spcBef>
                        <a:spcAft>
                          <a:spcPts val="0"/>
                        </a:spcAft>
                      </a:pPr>
                      <a:r>
                        <a:rPr lang="en-US" sz="2300" b="1" i="0" u="none" strike="noStrike" dirty="0">
                          <a:solidFill>
                            <a:schemeClr val="bg1"/>
                          </a:solidFill>
                          <a:effectLst/>
                          <a:latin typeface="Calibri" panose="020F0502020204030204" pitchFamily="34" charset="0"/>
                        </a:rPr>
                        <a:t>CRITERIA</a:t>
                      </a:r>
                      <a:endParaRPr lang="en-US" sz="3800" b="0" i="0" u="none" strike="noStrike" dirty="0">
                        <a:solidFill>
                          <a:schemeClr val="bg1"/>
                        </a:solidFill>
                        <a:effectLst/>
                        <a:latin typeface="Arial" panose="020B060402020202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tc>
                  <a:txBody>
                    <a:bodyPr/>
                    <a:lstStyle/>
                    <a:p>
                      <a:pPr algn="ctr" fontAlgn="ctr">
                        <a:spcBef>
                          <a:spcPts val="0"/>
                        </a:spcBef>
                        <a:spcAft>
                          <a:spcPts val="0"/>
                        </a:spcAft>
                      </a:pPr>
                      <a:r>
                        <a:rPr lang="en-US" sz="3800" b="1" i="0" u="none" strike="noStrike" dirty="0">
                          <a:solidFill>
                            <a:schemeClr val="bg1"/>
                          </a:solidFill>
                          <a:effectLst/>
                          <a:latin typeface="Wingdings" panose="05000000000000000000" pitchFamily="2" charset="2"/>
                        </a:rPr>
                        <a:t>J</a:t>
                      </a:r>
                      <a:endParaRPr lang="en-US" sz="3800" b="0" i="0" u="none" strike="noStrike" dirty="0">
                        <a:solidFill>
                          <a:schemeClr val="bg1"/>
                        </a:solidFill>
                        <a:effectLst/>
                        <a:latin typeface="Arial" panose="020B060402020202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tc>
                  <a:txBody>
                    <a:bodyPr/>
                    <a:lstStyle/>
                    <a:p>
                      <a:pPr algn="ctr" fontAlgn="ctr">
                        <a:spcBef>
                          <a:spcPts val="0"/>
                        </a:spcBef>
                        <a:spcAft>
                          <a:spcPts val="0"/>
                        </a:spcAft>
                      </a:pPr>
                      <a:r>
                        <a:rPr lang="en-US" sz="3800" b="1" i="0" u="none" strike="noStrike" dirty="0">
                          <a:solidFill>
                            <a:schemeClr val="bg1"/>
                          </a:solidFill>
                          <a:effectLst/>
                          <a:latin typeface="Wingdings" panose="05000000000000000000" pitchFamily="2" charset="2"/>
                        </a:rPr>
                        <a:t>K</a:t>
                      </a:r>
                      <a:endParaRPr lang="en-US" sz="3800" b="0" i="0" u="none" strike="noStrike" dirty="0">
                        <a:solidFill>
                          <a:schemeClr val="bg1"/>
                        </a:solidFill>
                        <a:effectLst/>
                        <a:latin typeface="Arial" panose="020B060402020202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tc>
                  <a:txBody>
                    <a:bodyPr/>
                    <a:lstStyle/>
                    <a:p>
                      <a:pPr algn="ctr" fontAlgn="ctr">
                        <a:spcBef>
                          <a:spcPts val="0"/>
                        </a:spcBef>
                        <a:spcAft>
                          <a:spcPts val="0"/>
                        </a:spcAft>
                      </a:pPr>
                      <a:r>
                        <a:rPr lang="en-US" sz="3800" b="1" i="0" u="none" strike="noStrike" dirty="0">
                          <a:solidFill>
                            <a:schemeClr val="bg1"/>
                          </a:solidFill>
                          <a:effectLst/>
                          <a:latin typeface="Wingdings" panose="05000000000000000000" pitchFamily="2" charset="2"/>
                        </a:rPr>
                        <a:t>L</a:t>
                      </a:r>
                      <a:endParaRPr lang="en-US" sz="3800" b="0" i="0" u="none" strike="noStrike" dirty="0">
                        <a:solidFill>
                          <a:schemeClr val="bg1"/>
                        </a:solidFill>
                        <a:effectLst/>
                        <a:latin typeface="Arial" panose="020B060402020202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extLst>
                  <a:ext uri="{0D108BD9-81ED-4DB2-BD59-A6C34878D82A}">
                    <a16:rowId xmlns:a16="http://schemas.microsoft.com/office/drawing/2014/main" val="3758549954"/>
                  </a:ext>
                </a:extLst>
              </a:tr>
              <a:tr h="479105">
                <a:tc>
                  <a:txBody>
                    <a:bodyPr/>
                    <a:lstStyle/>
                    <a:p>
                      <a:pPr algn="l"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Included an appropriate topic sentence</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5</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3</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1</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695789535"/>
                  </a:ext>
                </a:extLst>
              </a:tr>
              <a:tr h="47910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cs typeface="Calibri" panose="020F0502020204030204" pitchFamily="34" charset="0"/>
                        </a:rPr>
                        <a:t>Organized information appropriately (e.g., spatial order or listing order)</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10</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7</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4</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122755725"/>
                  </a:ext>
                </a:extLst>
              </a:tr>
              <a:tr h="574391">
                <a:tc>
                  <a:txBody>
                    <a:bodyPr/>
                    <a:lstStyle/>
                    <a:p>
                      <a:pPr algn="l"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Included details with sensory information</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10</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7</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3</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279015067"/>
                  </a:ext>
                </a:extLst>
              </a:tr>
              <a:tr h="47910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panose="020F0502020204030204" pitchFamily="34" charset="0"/>
                          <a:cs typeface="Calibri" panose="020F0502020204030204" pitchFamily="34" charset="0"/>
                        </a:rPr>
                        <a:t>Used varied types of sentences</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4</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3</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1</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1929044448"/>
                  </a:ext>
                </a:extLst>
              </a:tr>
              <a:tr h="530968">
                <a:tc>
                  <a:txBody>
                    <a:bodyPr/>
                    <a:lstStyle/>
                    <a:p>
                      <a:pPr algn="l"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Used connectors correctly</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7</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4</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2</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4809845"/>
                  </a:ext>
                </a:extLst>
              </a:tr>
              <a:tr h="525592">
                <a:tc>
                  <a:txBody>
                    <a:bodyPr/>
                    <a:lstStyle/>
                    <a:p>
                      <a:pPr algn="l"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Used grammar appropriately</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7</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4</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2</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2020338982"/>
                  </a:ext>
                </a:extLst>
              </a:tr>
              <a:tr h="479105">
                <a:tc>
                  <a:txBody>
                    <a:bodyPr/>
                    <a:lstStyle/>
                    <a:p>
                      <a:pPr algn="l"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Used correct punctuation and spelling</a:t>
                      </a:r>
                      <a:endParaRPr lang="en-US" sz="2400" b="0" i="0" u="none" strike="noStrike" dirty="0">
                        <a:effectLst/>
                        <a:latin typeface="Calibri" panose="020F0502020204030204" pitchFamily="34" charset="0"/>
                        <a:cs typeface="Calibri" panose="020F0502020204030204" pitchFamily="34" charset="0"/>
                      </a:endParaRPr>
                    </a:p>
                  </a:txBody>
                  <a:tcPr marL="180370"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highlight>
                            <a:srgbClr val="FFFF00"/>
                          </a:highlight>
                          <a:latin typeface="Calibri" panose="020F0502020204030204" pitchFamily="34" charset="0"/>
                          <a:cs typeface="Calibri" panose="020F0502020204030204" pitchFamily="34" charset="0"/>
                        </a:rPr>
                        <a:t>7</a:t>
                      </a:r>
                      <a:endParaRPr lang="en-US" sz="2400" b="0" i="0" u="none" strike="noStrike" dirty="0">
                        <a:effectLst/>
                        <a:highlight>
                          <a:srgbClr val="FFFF00"/>
                        </a:highligh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4</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tc>
                  <a:txBody>
                    <a:bodyPr/>
                    <a:lstStyle/>
                    <a:p>
                      <a:pPr algn="ctr" fontAlgn="ctr">
                        <a:spcBef>
                          <a:spcPts val="0"/>
                        </a:spcBef>
                        <a:spcAft>
                          <a:spcPts val="0"/>
                        </a:spcAft>
                      </a:pPr>
                      <a:r>
                        <a:rPr lang="en-US" sz="2400" b="0" i="0" u="none" strike="noStrike" dirty="0">
                          <a:solidFill>
                            <a:srgbClr val="000000"/>
                          </a:solidFill>
                          <a:effectLst/>
                          <a:latin typeface="Calibri" panose="020F0502020204030204" pitchFamily="34" charset="0"/>
                          <a:cs typeface="Calibri" panose="020F0502020204030204" pitchFamily="34" charset="0"/>
                        </a:rPr>
                        <a:t>2</a:t>
                      </a:r>
                      <a:endParaRPr lang="en-US" sz="2400" b="0" i="0" u="none" strike="noStrike" dirty="0">
                        <a:effectLst/>
                        <a:latin typeface="Calibri" panose="020F0502020204030204" pitchFamily="34" charset="0"/>
                        <a:cs typeface="Calibri" panose="020F0502020204030204" pitchFamily="34" charset="0"/>
                      </a:endParaRPr>
                    </a:p>
                  </a:txBody>
                  <a:tcPr marL="20041" marR="20041" marT="20041"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tcPr>
                </a:tc>
                <a:extLst>
                  <a:ext uri="{0D108BD9-81ED-4DB2-BD59-A6C34878D82A}">
                    <a16:rowId xmlns:a16="http://schemas.microsoft.com/office/drawing/2014/main" val="3525817199"/>
                  </a:ext>
                </a:extLst>
              </a:tr>
              <a:tr h="628558">
                <a:tc>
                  <a:txBody>
                    <a:bodyPr/>
                    <a:lstStyle/>
                    <a:p>
                      <a:pPr algn="r" fontAlgn="b">
                        <a:spcBef>
                          <a:spcPts val="0"/>
                        </a:spcBef>
                        <a:spcAft>
                          <a:spcPts val="0"/>
                        </a:spcAft>
                      </a:pPr>
                      <a:r>
                        <a:rPr lang="en-US" sz="2300" b="1" i="0" u="none" strike="noStrike" dirty="0">
                          <a:solidFill>
                            <a:schemeClr val="bg1"/>
                          </a:solidFill>
                          <a:effectLst/>
                          <a:latin typeface="Calibri" panose="020F0502020204030204" pitchFamily="34" charset="0"/>
                        </a:rPr>
                        <a:t>Total</a:t>
                      </a:r>
                      <a:endParaRPr lang="en-US" sz="3800" b="0" i="0" u="none" strike="noStrike" dirty="0">
                        <a:solidFill>
                          <a:schemeClr val="bg1"/>
                        </a:solidFill>
                        <a:effectLst/>
                        <a:latin typeface="Arial" panose="020B0604020202020204" pitchFamily="34" charset="0"/>
                      </a:endParaRPr>
                    </a:p>
                  </a:txBody>
                  <a:tcPr marL="20041" marR="20041" marT="20041" marB="0" anchor="b">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tc gridSpan="3">
                  <a:txBody>
                    <a:bodyPr/>
                    <a:lstStyle/>
                    <a:p>
                      <a:pPr algn="ctr" fontAlgn="b">
                        <a:spcBef>
                          <a:spcPts val="0"/>
                        </a:spcBef>
                        <a:spcAft>
                          <a:spcPts val="0"/>
                        </a:spcAft>
                      </a:pPr>
                      <a:r>
                        <a:rPr lang="en-US" sz="2100" b="0" i="0" u="none" strike="noStrike">
                          <a:solidFill>
                            <a:srgbClr val="000000"/>
                          </a:solidFill>
                          <a:effectLst/>
                          <a:highlight>
                            <a:srgbClr val="FFFF00"/>
                          </a:highlight>
                          <a:latin typeface="Calibri" panose="020F0502020204030204" pitchFamily="34" charset="0"/>
                        </a:rPr>
                        <a:t>………5,0……</a:t>
                      </a:r>
                      <a:endParaRPr lang="en-US" sz="3800" b="0" i="0" u="none" strike="noStrike" dirty="0">
                        <a:effectLst/>
                        <a:highlight>
                          <a:srgbClr val="FFFF00"/>
                        </a:highlight>
                        <a:latin typeface="Arial" panose="020B0604020202020204" pitchFamily="34" charset="0"/>
                      </a:endParaRPr>
                    </a:p>
                  </a:txBody>
                  <a:tcPr marL="192395" marR="192395" marT="96198" marB="96198">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chemeClr val="accent5">
                        <a:lumMod val="5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83147464"/>
                  </a:ext>
                </a:extLst>
              </a:tr>
            </a:tbl>
          </a:graphicData>
        </a:graphic>
      </p:graphicFrame>
      <p:sp>
        <p:nvSpPr>
          <p:cNvPr id="25" name="Título 1">
            <a:extLst>
              <a:ext uri="{FF2B5EF4-FFF2-40B4-BE49-F238E27FC236}">
                <a16:creationId xmlns:a16="http://schemas.microsoft.com/office/drawing/2014/main" id="{33321247-DA68-4E72-8C72-EACA742138D7}"/>
              </a:ext>
            </a:extLst>
          </p:cNvPr>
          <p:cNvSpPr txBox="1">
            <a:spLocks/>
          </p:cNvSpPr>
          <p:nvPr/>
        </p:nvSpPr>
        <p:spPr>
          <a:xfrm>
            <a:off x="0" y="3630"/>
            <a:ext cx="9144000" cy="685800"/>
          </a:xfrm>
          <a:prstGeom prst="rect">
            <a:avLst/>
          </a:prstGeom>
          <a:solidFill>
            <a:srgbClr val="FFFF66"/>
          </a:solidFill>
        </p:spPr>
        <p:txBody>
          <a:bodyP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s-ES_tradnl" sz="4800" b="1" i="0" u="none" strike="noStrike" kern="1200" cap="none" spc="0" normalizeH="0" baseline="0" noProof="0" dirty="0">
                <a:ln>
                  <a:noFill/>
                </a:ln>
                <a:solidFill>
                  <a:srgbClr val="5B9BD5">
                    <a:lumMod val="50000"/>
                  </a:srgbClr>
                </a:solidFill>
                <a:effectLst/>
                <a:uLnTx/>
                <a:uFillTx/>
                <a:latin typeface="Calibri" panose="020F0502020204030204"/>
                <a:ea typeface="+mj-ea"/>
                <a:cs typeface="+mj-cs"/>
              </a:rPr>
              <a:t>DESCRIPTIVE PARAGRAPH</a:t>
            </a:r>
          </a:p>
        </p:txBody>
      </p:sp>
    </p:spTree>
    <p:extLst>
      <p:ext uri="{BB962C8B-B14F-4D97-AF65-F5344CB8AC3E}">
        <p14:creationId xmlns:p14="http://schemas.microsoft.com/office/powerpoint/2010/main" val="366570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461" y="1790647"/>
            <a:ext cx="8147077" cy="4401205"/>
          </a:xfrm>
          <a:prstGeom prst="rect">
            <a:avLst/>
          </a:prstGeom>
        </p:spPr>
        <p:txBody>
          <a:bodyPr wrap="square">
            <a:spAutoFit/>
          </a:bodyPr>
          <a:lstStyle/>
          <a:p>
            <a:pPr>
              <a:defRPr/>
            </a:pPr>
            <a:r>
              <a:rPr lang="en-US"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hlinkClick r:id="rId2"/>
              </a:rPr>
              <a:t>https://live-english.net/learning/pronunciation/ed-pronunciation/</a:t>
            </a:r>
            <a:endParaRPr lang="en-US"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Go to exercise 3 and do it. Then practice reading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E6EC0AE-3BDF-4283-9EEE-6DC29B47556B}"/>
              </a:ext>
            </a:extLst>
          </p:cNvPr>
          <p:cNvSpPr txBox="1"/>
          <p:nvPr/>
        </p:nvSpPr>
        <p:spPr>
          <a:xfrm>
            <a:off x="0" y="0"/>
            <a:ext cx="9144001" cy="923330"/>
          </a:xfrm>
          <a:prstGeom prst="rect">
            <a:avLst/>
          </a:prstGeom>
          <a:solidFill>
            <a:schemeClr val="bg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rPr>
              <a:t>Practice:</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 /d/ /t/ /</a:t>
            </a:r>
            <a:r>
              <a:rPr lang="en-US" sz="5400" b="0" i="0" dirty="0" err="1">
                <a:solidFill>
                  <a:srgbClr val="FF0000"/>
                </a:solidFill>
                <a:effectLst/>
                <a:latin typeface="Arial" panose="020B0604020202020204" pitchFamily="34" charset="0"/>
                <a:cs typeface="Arial" panose="020B0604020202020204" pitchFamily="34" charset="0"/>
              </a:rPr>
              <a:t>ɪ</a:t>
            </a:r>
            <a:r>
              <a:rPr lang="en-US" sz="5400" dirty="0" err="1">
                <a:solidFill>
                  <a:srgbClr val="FF0000"/>
                </a:solidFill>
                <a:latin typeface="Arial" panose="020B0604020202020204" pitchFamily="34" charset="0"/>
                <a:ea typeface="Verdana" panose="020B0604030504040204" pitchFamily="34" charset="0"/>
                <a:cs typeface="Arial" panose="020B0604020202020204" pitchFamily="34" charset="0"/>
              </a:rPr>
              <a:t>d</a:t>
            </a:r>
            <a:r>
              <a:rPr lang="en-US" sz="5400" dirty="0">
                <a:solidFill>
                  <a:srgbClr val="FF0000"/>
                </a:solidFill>
                <a:latin typeface="Arial" panose="020B0604020202020204" pitchFamily="34" charset="0"/>
                <a:ea typeface="Verdana" panose="020B0604030504040204" pitchFamily="34" charset="0"/>
                <a:cs typeface="Arial" panose="020B0604020202020204" pitchFamily="34" charset="0"/>
              </a:rPr>
              <a:t>/</a:t>
            </a:r>
            <a:endParaRPr kumimoji="0" lang="en-US" sz="5400" b="0"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151242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07173-2A04-DFD3-4B73-C10087F8DDD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0B057FE-907F-BB69-65A4-DBB608D5BED2}"/>
              </a:ext>
            </a:extLst>
          </p:cNvPr>
          <p:cNvSpPr/>
          <p:nvPr/>
        </p:nvSpPr>
        <p:spPr>
          <a:xfrm>
            <a:off x="498461" y="1790647"/>
            <a:ext cx="8147077" cy="44012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Go to </a:t>
            </a:r>
            <a:r>
              <a:rPr kumimoji="0" lang="en-US" sz="4000" b="0" i="0" u="none" strike="noStrike" kern="1200" cap="none" spc="0" normalizeH="0" baseline="0" noProof="0" dirty="0" err="1">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bloque</a:t>
            </a:r>
            <a:r>
              <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rPr>
              <a:t> Neon and read the Module 2 presentation/description. Find out contents and learning objectives.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2DA2BF">
                    <a:lumMod val="50000"/>
                  </a:srgbClr>
                </a:solidFill>
                <a:latin typeface="Calibri" panose="020F0502020204030204" pitchFamily="34" charset="0"/>
                <a:ea typeface="Verdana" panose="020B0604030504040204" pitchFamily="34" charset="0"/>
                <a:cs typeface="Calibri" panose="020F0502020204030204" pitchFamily="34" charset="0"/>
              </a:rPr>
              <a:t>Now go to week 7 and get familiar with the objectives and contents. </a:t>
            </a: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2DA2BF">
                  <a:lumMod val="50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C2F0FA2-1C33-D8D7-6B29-EAA89F46BC73}"/>
              </a:ext>
            </a:extLst>
          </p:cNvPr>
          <p:cNvSpPr txBox="1"/>
          <p:nvPr/>
        </p:nvSpPr>
        <p:spPr>
          <a:xfrm>
            <a:off x="0" y="0"/>
            <a:ext cx="9144001" cy="923330"/>
          </a:xfrm>
          <a:prstGeom prst="rect">
            <a:avLst/>
          </a:prstGeom>
          <a:solidFill>
            <a:schemeClr val="bg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rPr>
              <a:t>Module 2</a:t>
            </a:r>
            <a:endParaRPr kumimoji="0" lang="en-US" sz="5400" b="0" i="0" u="none" strike="noStrike" kern="1200" cap="none" spc="0" normalizeH="0" baseline="0" noProof="0" dirty="0">
              <a:ln>
                <a:noFill/>
              </a:ln>
              <a:solidFill>
                <a:srgbClr val="39639D">
                  <a:lumMod val="75000"/>
                </a:srgbClr>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21000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CuadroTexto">
            <a:extLst>
              <a:ext uri="{FF2B5EF4-FFF2-40B4-BE49-F238E27FC236}">
                <a16:creationId xmlns:a16="http://schemas.microsoft.com/office/drawing/2014/main" id="{CFDD68F2-3061-400F-AF5D-E5328E99C176}"/>
              </a:ext>
            </a:extLst>
          </p:cNvPr>
          <p:cNvSpPr txBox="1"/>
          <p:nvPr/>
        </p:nvSpPr>
        <p:spPr>
          <a:xfrm>
            <a:off x="0" y="0"/>
            <a:ext cx="9144000" cy="715581"/>
          </a:xfrm>
          <a:prstGeom prst="rect">
            <a:avLst/>
          </a:prstGeom>
          <a:solidFill>
            <a:schemeClr val="accent1">
              <a:lumMod val="20000"/>
              <a:lumOff val="80000"/>
            </a:schemeClr>
          </a:solidFill>
        </p:spPr>
        <p:txBody>
          <a:bodyPr wrap="square" rtlCol="0">
            <a:spAutoFit/>
          </a:bodyPr>
          <a:lstStyle/>
          <a:p>
            <a:pPr algn="ctr"/>
            <a:r>
              <a:rPr lang="es-CO" sz="4050" b="1" dirty="0" err="1">
                <a:solidFill>
                  <a:srgbClr val="FF0000"/>
                </a:solidFill>
                <a:latin typeface="Calibri" panose="020F0502020204030204"/>
              </a:rPr>
              <a:t>Thought</a:t>
            </a:r>
            <a:r>
              <a:rPr lang="es-CO" sz="4050" b="1" dirty="0">
                <a:solidFill>
                  <a:srgbClr val="FF0000"/>
                </a:solidFill>
                <a:latin typeface="Calibri" panose="020F0502020204030204"/>
              </a:rPr>
              <a:t> </a:t>
            </a:r>
            <a:r>
              <a:rPr lang="es-CO" sz="4050" b="1" dirty="0" err="1">
                <a:solidFill>
                  <a:srgbClr val="FF0000"/>
                </a:solidFill>
                <a:latin typeface="Calibri" panose="020F0502020204030204"/>
              </a:rPr>
              <a:t>Groups</a:t>
            </a:r>
            <a:endParaRPr lang="es-CO" sz="4050" b="1" dirty="0">
              <a:solidFill>
                <a:srgbClr val="FF0000"/>
              </a:solidFill>
            </a:endParaRPr>
          </a:p>
        </p:txBody>
      </p:sp>
      <p:sp>
        <p:nvSpPr>
          <p:cNvPr id="4" name="CuadroTexto 3">
            <a:extLst>
              <a:ext uri="{FF2B5EF4-FFF2-40B4-BE49-F238E27FC236}">
                <a16:creationId xmlns:a16="http://schemas.microsoft.com/office/drawing/2014/main" id="{7A77931F-D396-4461-B908-2A509F2E46FC}"/>
              </a:ext>
            </a:extLst>
          </p:cNvPr>
          <p:cNvSpPr txBox="1"/>
          <p:nvPr/>
        </p:nvSpPr>
        <p:spPr>
          <a:xfrm>
            <a:off x="5329106" y="2046389"/>
            <a:ext cx="3529668" cy="923330"/>
          </a:xfrm>
          <a:prstGeom prst="rect">
            <a:avLst/>
          </a:prstGeom>
          <a:noFill/>
        </p:spPr>
        <p:txBody>
          <a:bodyPr wrap="square" rtlCol="0">
            <a:spAutoFit/>
          </a:bodyPr>
          <a:lstStyle/>
          <a:p>
            <a:endParaRPr lang="en-US" sz="1350" b="1" dirty="0">
              <a:highlight>
                <a:srgbClr val="FFFF00"/>
              </a:highlight>
              <a:latin typeface="Calibri" panose="020F0502020204030204" pitchFamily="34" charset="0"/>
              <a:ea typeface="Calibri" panose="020F0502020204030204" pitchFamily="34" charset="0"/>
            </a:endParaRPr>
          </a:p>
          <a:p>
            <a:endParaRPr lang="en-US" sz="1350" b="1" dirty="0">
              <a:latin typeface="Calibri" panose="020F0502020204030204" pitchFamily="34" charset="0"/>
              <a:ea typeface="Calibri" panose="020F0502020204030204" pitchFamily="34" charset="0"/>
            </a:endParaRPr>
          </a:p>
          <a:p>
            <a:endParaRPr lang="en-US" sz="1350" dirty="0">
              <a:highlight>
                <a:srgbClr val="00FF00"/>
              </a:highlight>
            </a:endParaRPr>
          </a:p>
          <a:p>
            <a:r>
              <a:rPr lang="en-US" sz="1350" dirty="0"/>
              <a:t>	</a:t>
            </a:r>
          </a:p>
        </p:txBody>
      </p:sp>
      <p:sp>
        <p:nvSpPr>
          <p:cNvPr id="5" name="CuadroTexto 4">
            <a:extLst>
              <a:ext uri="{FF2B5EF4-FFF2-40B4-BE49-F238E27FC236}">
                <a16:creationId xmlns:a16="http://schemas.microsoft.com/office/drawing/2014/main" id="{6EE3A8DF-4F91-6B51-7257-A1C37D27E6C3}"/>
              </a:ext>
            </a:extLst>
          </p:cNvPr>
          <p:cNvSpPr txBox="1"/>
          <p:nvPr/>
        </p:nvSpPr>
        <p:spPr>
          <a:xfrm>
            <a:off x="1252728" y="996697"/>
            <a:ext cx="6327648" cy="4201150"/>
          </a:xfrm>
          <a:prstGeom prst="rect">
            <a:avLst/>
          </a:prstGeom>
          <a:noFill/>
        </p:spPr>
        <p:txBody>
          <a:bodyPr wrap="square" rtlCol="0">
            <a:spAutoFit/>
          </a:bodyPr>
          <a:lstStyle/>
          <a:p>
            <a:r>
              <a:rPr lang="es-CO" sz="2000" dirty="0" err="1"/>
              <a:t>Read</a:t>
            </a:r>
            <a:r>
              <a:rPr lang="es-CO" sz="2000" dirty="0"/>
              <a:t> </a:t>
            </a:r>
            <a:r>
              <a:rPr lang="es-CO" sz="2000" dirty="0" err="1"/>
              <a:t>the</a:t>
            </a:r>
            <a:r>
              <a:rPr lang="es-CO" sz="2000" dirty="0"/>
              <a:t> </a:t>
            </a:r>
            <a:r>
              <a:rPr lang="es-CO" sz="2000" dirty="0" err="1"/>
              <a:t>following</a:t>
            </a:r>
            <a:r>
              <a:rPr lang="es-CO" sz="2000" dirty="0"/>
              <a:t> </a:t>
            </a:r>
            <a:r>
              <a:rPr lang="es-CO" sz="2000" dirty="0" err="1"/>
              <a:t>sentences</a:t>
            </a:r>
            <a:r>
              <a:rPr lang="es-CO" sz="2000" dirty="0"/>
              <a:t> and </a:t>
            </a:r>
            <a:r>
              <a:rPr lang="es-CO" sz="2000" dirty="0" err="1"/>
              <a:t>identify</a:t>
            </a:r>
            <a:r>
              <a:rPr lang="es-CO" sz="2000" dirty="0"/>
              <a:t> </a:t>
            </a:r>
            <a:r>
              <a:rPr lang="es-CO" sz="2000" dirty="0" err="1"/>
              <a:t>how</a:t>
            </a:r>
            <a:r>
              <a:rPr lang="es-CO" sz="2000" dirty="0"/>
              <a:t> </a:t>
            </a:r>
            <a:r>
              <a:rPr lang="es-CO" sz="2000" dirty="0" err="1"/>
              <a:t>many</a:t>
            </a:r>
            <a:r>
              <a:rPr lang="es-CO" sz="2000" dirty="0"/>
              <a:t> pauses </a:t>
            </a:r>
            <a:r>
              <a:rPr lang="es-CO" sz="2000" dirty="0" err="1"/>
              <a:t>each</a:t>
            </a:r>
            <a:r>
              <a:rPr lang="es-CO" sz="2000" dirty="0"/>
              <a:t> </a:t>
            </a:r>
            <a:r>
              <a:rPr lang="es-CO" sz="2000" dirty="0" err="1"/>
              <a:t>sentence</a:t>
            </a:r>
            <a:r>
              <a:rPr lang="es-CO" sz="2000" dirty="0"/>
              <a:t> has and </a:t>
            </a:r>
            <a:r>
              <a:rPr lang="es-CO" sz="2000" dirty="0" err="1"/>
              <a:t>the</a:t>
            </a:r>
            <a:r>
              <a:rPr lang="es-CO" sz="2000" dirty="0"/>
              <a:t> </a:t>
            </a:r>
            <a:r>
              <a:rPr lang="es-CO" sz="2000" dirty="0" err="1"/>
              <a:t>words</a:t>
            </a:r>
            <a:r>
              <a:rPr lang="es-CO" sz="2000" dirty="0"/>
              <a:t> </a:t>
            </a:r>
            <a:r>
              <a:rPr lang="es-CO" sz="2000" dirty="0" err="1"/>
              <a:t>that</a:t>
            </a:r>
            <a:r>
              <a:rPr lang="es-CO" sz="2000" dirty="0"/>
              <a:t> are </a:t>
            </a:r>
            <a:r>
              <a:rPr lang="es-CO" sz="2000" b="1" dirty="0" err="1"/>
              <a:t>stressed</a:t>
            </a:r>
            <a:r>
              <a:rPr lang="es-CO" sz="2000" b="1" dirty="0"/>
              <a:t>. </a:t>
            </a:r>
          </a:p>
          <a:p>
            <a:endParaRPr lang="es-CO" sz="2000" dirty="0"/>
          </a:p>
          <a:p>
            <a:r>
              <a:rPr lang="es-CO" sz="2000" dirty="0"/>
              <a:t>1. Next, </a:t>
            </a:r>
            <a:r>
              <a:rPr lang="es-CO" sz="2000" dirty="0" err="1"/>
              <a:t>I’d</a:t>
            </a:r>
            <a:r>
              <a:rPr lang="es-CO" sz="2000" dirty="0"/>
              <a:t> </a:t>
            </a:r>
            <a:r>
              <a:rPr lang="es-CO" sz="2000" dirty="0" err="1"/>
              <a:t>like</a:t>
            </a:r>
            <a:r>
              <a:rPr lang="es-CO" sz="2000" dirty="0"/>
              <a:t> </a:t>
            </a:r>
            <a:r>
              <a:rPr lang="es-CO" sz="2000" dirty="0" err="1"/>
              <a:t>to</a:t>
            </a:r>
            <a:r>
              <a:rPr lang="es-CO" sz="2000" dirty="0"/>
              <a:t> </a:t>
            </a:r>
            <a:r>
              <a:rPr lang="es-CO" sz="2000" dirty="0" err="1"/>
              <a:t>discuss</a:t>
            </a:r>
            <a:r>
              <a:rPr lang="es-CO" sz="2000" dirty="0"/>
              <a:t> </a:t>
            </a:r>
            <a:r>
              <a:rPr lang="es-CO" sz="2000" dirty="0" err="1"/>
              <a:t>the</a:t>
            </a:r>
            <a:r>
              <a:rPr lang="es-CO" sz="2000" dirty="0"/>
              <a:t> </a:t>
            </a:r>
            <a:r>
              <a:rPr lang="es-CO" sz="2000" dirty="0" err="1"/>
              <a:t>news</a:t>
            </a:r>
            <a:r>
              <a:rPr lang="es-CO" sz="2000" dirty="0"/>
              <a:t> </a:t>
            </a:r>
            <a:r>
              <a:rPr lang="es-CO" sz="2000" dirty="0" err="1"/>
              <a:t>sources</a:t>
            </a:r>
            <a:r>
              <a:rPr lang="es-CO" sz="2000" dirty="0"/>
              <a:t> and </a:t>
            </a:r>
            <a:r>
              <a:rPr lang="es-CO" sz="2000" dirty="0" err="1"/>
              <a:t>the</a:t>
            </a:r>
            <a:r>
              <a:rPr lang="es-CO" sz="2000" dirty="0"/>
              <a:t> </a:t>
            </a:r>
            <a:r>
              <a:rPr lang="es-CO" sz="2000" dirty="0" err="1"/>
              <a:t>people</a:t>
            </a:r>
            <a:r>
              <a:rPr lang="es-CO" sz="2000" dirty="0"/>
              <a:t> </a:t>
            </a:r>
            <a:r>
              <a:rPr lang="es-CO" sz="2000" dirty="0" err="1"/>
              <a:t>that</a:t>
            </a:r>
            <a:r>
              <a:rPr lang="es-CO" sz="2000" dirty="0"/>
              <a:t> spread </a:t>
            </a:r>
            <a:r>
              <a:rPr lang="es-CO" sz="2000" dirty="0" err="1"/>
              <a:t>this</a:t>
            </a:r>
            <a:r>
              <a:rPr lang="es-CO" sz="2000" dirty="0"/>
              <a:t> </a:t>
            </a:r>
            <a:r>
              <a:rPr lang="es-CO" sz="2000" dirty="0" err="1"/>
              <a:t>story</a:t>
            </a:r>
            <a:r>
              <a:rPr lang="es-CO" sz="2000" dirty="0"/>
              <a:t>. </a:t>
            </a:r>
            <a:endParaRPr lang="es-CO" sz="2000" b="1" dirty="0"/>
          </a:p>
          <a:p>
            <a:pPr marL="342900" indent="-342900">
              <a:buAutoNum type="arabicPeriod"/>
            </a:pPr>
            <a:r>
              <a:rPr lang="es-CO" sz="2000" b="1" dirty="0"/>
              <a:t>Next// </a:t>
            </a:r>
            <a:r>
              <a:rPr lang="es-CO" sz="2000" dirty="0" err="1"/>
              <a:t>I’d</a:t>
            </a:r>
            <a:r>
              <a:rPr lang="es-CO" sz="2000" dirty="0"/>
              <a:t> </a:t>
            </a:r>
            <a:r>
              <a:rPr lang="es-CO" sz="2000" dirty="0" err="1"/>
              <a:t>like</a:t>
            </a:r>
            <a:r>
              <a:rPr lang="es-CO" sz="2000" dirty="0"/>
              <a:t> </a:t>
            </a:r>
            <a:r>
              <a:rPr lang="es-CO" sz="2000" dirty="0" err="1"/>
              <a:t>to</a:t>
            </a:r>
            <a:r>
              <a:rPr lang="es-CO" sz="2000" b="1" dirty="0"/>
              <a:t> </a:t>
            </a:r>
            <a:r>
              <a:rPr lang="es-CO" sz="2000" b="1" dirty="0" err="1"/>
              <a:t>discuss</a:t>
            </a:r>
            <a:r>
              <a:rPr lang="es-CO" sz="2000" b="1" dirty="0"/>
              <a:t>// </a:t>
            </a:r>
            <a:r>
              <a:rPr lang="es-CO" sz="2000" dirty="0" err="1"/>
              <a:t>the</a:t>
            </a:r>
            <a:r>
              <a:rPr lang="es-CO" sz="2000" dirty="0"/>
              <a:t> </a:t>
            </a:r>
            <a:r>
              <a:rPr lang="es-CO" sz="2000" b="1" dirty="0" err="1"/>
              <a:t>news</a:t>
            </a:r>
            <a:r>
              <a:rPr lang="es-CO" sz="2000" b="1" dirty="0"/>
              <a:t> </a:t>
            </a:r>
            <a:r>
              <a:rPr lang="es-CO" sz="2000" b="1" dirty="0" err="1"/>
              <a:t>sources</a:t>
            </a:r>
            <a:r>
              <a:rPr lang="es-CO" sz="2000" dirty="0"/>
              <a:t>// and </a:t>
            </a:r>
            <a:r>
              <a:rPr lang="es-CO" sz="2000" dirty="0" err="1"/>
              <a:t>the</a:t>
            </a:r>
            <a:r>
              <a:rPr lang="es-CO" sz="2000" dirty="0"/>
              <a:t> </a:t>
            </a:r>
            <a:r>
              <a:rPr lang="es-CO" sz="2000" b="1" dirty="0" err="1"/>
              <a:t>people</a:t>
            </a:r>
            <a:r>
              <a:rPr lang="es-CO" sz="2000" b="1" dirty="0"/>
              <a:t> </a:t>
            </a:r>
            <a:r>
              <a:rPr lang="es-CO" sz="2000" dirty="0" err="1"/>
              <a:t>that</a:t>
            </a:r>
            <a:r>
              <a:rPr lang="es-CO" sz="2000" dirty="0"/>
              <a:t> </a:t>
            </a:r>
            <a:r>
              <a:rPr lang="es-CO" sz="2000" b="1" dirty="0"/>
              <a:t>spread </a:t>
            </a:r>
            <a:r>
              <a:rPr lang="es-CO" sz="2000" dirty="0" err="1"/>
              <a:t>this</a:t>
            </a:r>
            <a:r>
              <a:rPr lang="es-CO" sz="2000" dirty="0"/>
              <a:t> </a:t>
            </a:r>
            <a:r>
              <a:rPr lang="es-CO" sz="2000" dirty="0" err="1"/>
              <a:t>story</a:t>
            </a:r>
            <a:r>
              <a:rPr lang="es-CO" sz="2000" dirty="0"/>
              <a:t>. </a:t>
            </a:r>
            <a:endParaRPr lang="es-CO" sz="2000" b="1" dirty="0"/>
          </a:p>
          <a:p>
            <a:r>
              <a:rPr lang="es-CO" sz="2000" dirty="0"/>
              <a:t>2. I </a:t>
            </a:r>
            <a:r>
              <a:rPr lang="es-CO" sz="2000" dirty="0" err="1"/>
              <a:t>would</a:t>
            </a:r>
            <a:r>
              <a:rPr lang="es-CO" sz="2000" dirty="0"/>
              <a:t> </a:t>
            </a:r>
            <a:r>
              <a:rPr lang="es-CO" sz="2000" dirty="0" err="1"/>
              <a:t>classify</a:t>
            </a:r>
            <a:r>
              <a:rPr lang="es-CO" sz="2000" dirty="0"/>
              <a:t> </a:t>
            </a:r>
            <a:r>
              <a:rPr lang="es-CO" sz="2000" dirty="0" err="1"/>
              <a:t>this</a:t>
            </a:r>
            <a:r>
              <a:rPr lang="es-CO" sz="2000" dirty="0"/>
              <a:t> </a:t>
            </a:r>
            <a:r>
              <a:rPr lang="es-CO" sz="2000" dirty="0" err="1"/>
              <a:t>story</a:t>
            </a:r>
            <a:r>
              <a:rPr lang="es-CO" sz="2000" dirty="0"/>
              <a:t> as </a:t>
            </a:r>
            <a:r>
              <a:rPr lang="es-CO" sz="2000" dirty="0" err="1"/>
              <a:t>an</a:t>
            </a:r>
            <a:r>
              <a:rPr lang="es-CO" sz="2000" dirty="0"/>
              <a:t> </a:t>
            </a:r>
            <a:r>
              <a:rPr lang="es-CO" sz="2000" dirty="0" err="1"/>
              <a:t>example</a:t>
            </a:r>
            <a:r>
              <a:rPr lang="es-CO" sz="2000" dirty="0"/>
              <a:t> </a:t>
            </a:r>
            <a:r>
              <a:rPr lang="es-CO" sz="2000" dirty="0" err="1"/>
              <a:t>of</a:t>
            </a:r>
            <a:r>
              <a:rPr lang="es-CO" sz="2000" dirty="0"/>
              <a:t> </a:t>
            </a:r>
            <a:r>
              <a:rPr lang="es-CO" sz="2000" dirty="0" err="1"/>
              <a:t>both</a:t>
            </a:r>
            <a:r>
              <a:rPr lang="es-CO" sz="2000" dirty="0"/>
              <a:t> </a:t>
            </a:r>
            <a:r>
              <a:rPr lang="es-CO" sz="2000" dirty="0" err="1"/>
              <a:t>disinformation</a:t>
            </a:r>
            <a:r>
              <a:rPr lang="es-CO" sz="2000" dirty="0"/>
              <a:t> and </a:t>
            </a:r>
            <a:r>
              <a:rPr lang="es-CO" sz="2000" dirty="0" err="1"/>
              <a:t>misinformation</a:t>
            </a:r>
            <a:r>
              <a:rPr lang="es-CO" sz="2000" dirty="0"/>
              <a:t>. </a:t>
            </a:r>
          </a:p>
          <a:p>
            <a:endParaRPr lang="es-CO" sz="2000" dirty="0"/>
          </a:p>
          <a:p>
            <a:r>
              <a:rPr lang="es-CO" sz="2000" b="1" dirty="0"/>
              <a:t>2. </a:t>
            </a:r>
            <a:r>
              <a:rPr lang="es-CO" sz="2000" dirty="0"/>
              <a:t>I </a:t>
            </a:r>
            <a:r>
              <a:rPr lang="es-CO" sz="2000" dirty="0" err="1"/>
              <a:t>would</a:t>
            </a:r>
            <a:r>
              <a:rPr lang="es-CO" sz="2000" dirty="0"/>
              <a:t> </a:t>
            </a:r>
            <a:r>
              <a:rPr lang="es-CO" sz="2000" b="1" dirty="0" err="1"/>
              <a:t>classify</a:t>
            </a:r>
            <a:r>
              <a:rPr lang="es-CO" sz="2000" dirty="0"/>
              <a:t> </a:t>
            </a:r>
            <a:r>
              <a:rPr lang="es-CO" sz="2000" dirty="0" err="1"/>
              <a:t>this</a:t>
            </a:r>
            <a:r>
              <a:rPr lang="es-CO" sz="2000" dirty="0"/>
              <a:t> </a:t>
            </a:r>
            <a:r>
              <a:rPr lang="es-CO" sz="2000" b="1" dirty="0" err="1"/>
              <a:t>story</a:t>
            </a:r>
            <a:r>
              <a:rPr lang="es-CO" sz="2000" dirty="0"/>
              <a:t>// as </a:t>
            </a:r>
            <a:r>
              <a:rPr lang="es-CO" sz="2000" dirty="0" err="1"/>
              <a:t>an</a:t>
            </a:r>
            <a:r>
              <a:rPr lang="es-CO" sz="2000" dirty="0"/>
              <a:t> </a:t>
            </a:r>
            <a:r>
              <a:rPr lang="es-CO" sz="2000" dirty="0" err="1"/>
              <a:t>example</a:t>
            </a:r>
            <a:r>
              <a:rPr lang="es-CO" sz="2000" dirty="0"/>
              <a:t> </a:t>
            </a:r>
            <a:r>
              <a:rPr lang="es-CO" sz="2000" dirty="0" err="1"/>
              <a:t>of</a:t>
            </a:r>
            <a:r>
              <a:rPr lang="es-CO" sz="2000" dirty="0"/>
              <a:t> </a:t>
            </a:r>
            <a:r>
              <a:rPr lang="es-CO" sz="2000" b="1" dirty="0" err="1"/>
              <a:t>both</a:t>
            </a:r>
            <a:r>
              <a:rPr lang="es-CO" sz="2000" dirty="0"/>
              <a:t>// </a:t>
            </a:r>
            <a:r>
              <a:rPr lang="es-CO" sz="2000" b="1" dirty="0" err="1"/>
              <a:t>disinformation</a:t>
            </a:r>
            <a:r>
              <a:rPr lang="es-CO" sz="2000" b="1" dirty="0"/>
              <a:t> </a:t>
            </a:r>
            <a:r>
              <a:rPr lang="es-CO" sz="2000" dirty="0"/>
              <a:t>and </a:t>
            </a:r>
            <a:r>
              <a:rPr lang="es-CO" sz="2000" b="1" dirty="0" err="1"/>
              <a:t>misinformation</a:t>
            </a:r>
            <a:r>
              <a:rPr lang="es-CO" sz="2000" dirty="0"/>
              <a:t>.</a:t>
            </a:r>
            <a:endParaRPr lang="es-CO" sz="1350" dirty="0"/>
          </a:p>
          <a:p>
            <a:endParaRPr lang="es-CO" sz="1350" dirty="0"/>
          </a:p>
          <a:p>
            <a:endParaRPr lang="en-US" sz="1350" dirty="0"/>
          </a:p>
        </p:txBody>
      </p:sp>
    </p:spTree>
    <p:extLst>
      <p:ext uri="{BB962C8B-B14F-4D97-AF65-F5344CB8AC3E}">
        <p14:creationId xmlns:p14="http://schemas.microsoft.com/office/powerpoint/2010/main" val="255867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3 CuadroTexto">
            <a:extLst>
              <a:ext uri="{FF2B5EF4-FFF2-40B4-BE49-F238E27FC236}">
                <a16:creationId xmlns:a16="http://schemas.microsoft.com/office/drawing/2014/main" id="{CFDD68F2-3061-400F-AF5D-E5328E99C176}"/>
              </a:ext>
            </a:extLst>
          </p:cNvPr>
          <p:cNvSpPr txBox="1"/>
          <p:nvPr/>
        </p:nvSpPr>
        <p:spPr>
          <a:xfrm>
            <a:off x="0" y="0"/>
            <a:ext cx="9144000" cy="715581"/>
          </a:xfrm>
          <a:prstGeom prst="rect">
            <a:avLst/>
          </a:prstGeom>
          <a:solidFill>
            <a:schemeClr val="accent1">
              <a:lumMod val="20000"/>
              <a:lumOff val="80000"/>
            </a:schemeClr>
          </a:solidFill>
        </p:spPr>
        <p:txBody>
          <a:bodyPr wrap="square" rtlCol="0">
            <a:spAutoFit/>
          </a:bodyPr>
          <a:lstStyle/>
          <a:p>
            <a:pPr algn="ctr"/>
            <a:r>
              <a:rPr lang="es-CO" sz="4050" b="1" dirty="0" err="1">
                <a:solidFill>
                  <a:srgbClr val="FF0000"/>
                </a:solidFill>
                <a:latin typeface="Calibri" panose="020F0502020204030204"/>
              </a:rPr>
              <a:t>Feedback</a:t>
            </a:r>
            <a:r>
              <a:rPr lang="es-CO" sz="4050" b="1" dirty="0">
                <a:solidFill>
                  <a:srgbClr val="FF0000"/>
                </a:solidFill>
                <a:latin typeface="Calibri" panose="020F0502020204030204"/>
              </a:rPr>
              <a:t>: </a:t>
            </a:r>
            <a:r>
              <a:rPr lang="es-CO" sz="4050" b="1" dirty="0" err="1">
                <a:solidFill>
                  <a:srgbClr val="FF0000"/>
                </a:solidFill>
                <a:latin typeface="Calibri" panose="020F0502020204030204"/>
              </a:rPr>
              <a:t>did</a:t>
            </a:r>
            <a:r>
              <a:rPr lang="es-CO" sz="4050" b="1" dirty="0">
                <a:solidFill>
                  <a:srgbClr val="FF0000"/>
                </a:solidFill>
                <a:latin typeface="Calibri" panose="020F0502020204030204"/>
              </a:rPr>
              <a:t> </a:t>
            </a:r>
            <a:r>
              <a:rPr lang="es-CO" sz="4050" b="1" dirty="0" err="1">
                <a:solidFill>
                  <a:srgbClr val="FF0000"/>
                </a:solidFill>
                <a:latin typeface="Calibri" panose="020F0502020204030204"/>
              </a:rPr>
              <a:t>you</a:t>
            </a:r>
            <a:r>
              <a:rPr lang="es-CO" sz="4050" b="1" dirty="0">
                <a:solidFill>
                  <a:srgbClr val="FF0000"/>
                </a:solidFill>
                <a:latin typeface="Calibri" panose="020F0502020204030204"/>
              </a:rPr>
              <a:t> do </a:t>
            </a:r>
            <a:r>
              <a:rPr lang="es-CO" sz="4050" b="1" dirty="0" err="1">
                <a:solidFill>
                  <a:srgbClr val="FF0000"/>
                </a:solidFill>
                <a:latin typeface="Calibri" panose="020F0502020204030204"/>
              </a:rPr>
              <a:t>it</a:t>
            </a:r>
            <a:r>
              <a:rPr lang="es-CO" sz="4050" b="1" dirty="0">
                <a:solidFill>
                  <a:srgbClr val="FF0000"/>
                </a:solidFill>
                <a:latin typeface="Calibri" panose="020F0502020204030204"/>
              </a:rPr>
              <a:t>?</a:t>
            </a:r>
            <a:endParaRPr lang="es-CO" sz="4050" b="1" dirty="0">
              <a:solidFill>
                <a:srgbClr val="FF0000"/>
              </a:solidFill>
            </a:endParaRPr>
          </a:p>
        </p:txBody>
      </p:sp>
      <p:sp>
        <p:nvSpPr>
          <p:cNvPr id="4" name="CuadroTexto 3">
            <a:extLst>
              <a:ext uri="{FF2B5EF4-FFF2-40B4-BE49-F238E27FC236}">
                <a16:creationId xmlns:a16="http://schemas.microsoft.com/office/drawing/2014/main" id="{7A77931F-D396-4461-B908-2A509F2E46FC}"/>
              </a:ext>
            </a:extLst>
          </p:cNvPr>
          <p:cNvSpPr txBox="1"/>
          <p:nvPr/>
        </p:nvSpPr>
        <p:spPr>
          <a:xfrm>
            <a:off x="5329106" y="2046389"/>
            <a:ext cx="3529668" cy="923330"/>
          </a:xfrm>
          <a:prstGeom prst="rect">
            <a:avLst/>
          </a:prstGeom>
          <a:noFill/>
        </p:spPr>
        <p:txBody>
          <a:bodyPr wrap="square" rtlCol="0">
            <a:spAutoFit/>
          </a:bodyPr>
          <a:lstStyle/>
          <a:p>
            <a:endParaRPr lang="en-US" sz="1350" b="1" dirty="0">
              <a:highlight>
                <a:srgbClr val="FFFF00"/>
              </a:highlight>
              <a:latin typeface="Calibri" panose="020F0502020204030204" pitchFamily="34" charset="0"/>
              <a:ea typeface="Calibri" panose="020F0502020204030204" pitchFamily="34" charset="0"/>
            </a:endParaRPr>
          </a:p>
          <a:p>
            <a:endParaRPr lang="en-US" sz="1350" b="1" dirty="0">
              <a:latin typeface="Calibri" panose="020F0502020204030204" pitchFamily="34" charset="0"/>
              <a:ea typeface="Calibri" panose="020F0502020204030204" pitchFamily="34" charset="0"/>
            </a:endParaRPr>
          </a:p>
          <a:p>
            <a:endParaRPr lang="en-US" sz="1350" dirty="0">
              <a:highlight>
                <a:srgbClr val="00FF00"/>
              </a:highlight>
            </a:endParaRPr>
          </a:p>
          <a:p>
            <a:r>
              <a:rPr lang="en-US" sz="1350" dirty="0"/>
              <a:t>	</a:t>
            </a:r>
          </a:p>
        </p:txBody>
      </p:sp>
      <p:sp>
        <p:nvSpPr>
          <p:cNvPr id="5" name="CuadroTexto 4">
            <a:extLst>
              <a:ext uri="{FF2B5EF4-FFF2-40B4-BE49-F238E27FC236}">
                <a16:creationId xmlns:a16="http://schemas.microsoft.com/office/drawing/2014/main" id="{6EE3A8DF-4F91-6B51-7257-A1C37D27E6C3}"/>
              </a:ext>
            </a:extLst>
          </p:cNvPr>
          <p:cNvSpPr txBox="1"/>
          <p:nvPr/>
        </p:nvSpPr>
        <p:spPr>
          <a:xfrm>
            <a:off x="1140643" y="715581"/>
            <a:ext cx="6287679" cy="2046714"/>
          </a:xfrm>
          <a:prstGeom prst="rect">
            <a:avLst/>
          </a:prstGeom>
          <a:noFill/>
        </p:spPr>
        <p:txBody>
          <a:bodyPr wrap="square" rtlCol="0">
            <a:spAutoFit/>
          </a:bodyPr>
          <a:lstStyle/>
          <a:p>
            <a:r>
              <a:rPr lang="es-CO" sz="2000" dirty="0" err="1"/>
              <a:t>Read</a:t>
            </a:r>
            <a:r>
              <a:rPr lang="es-CO" sz="2000" dirty="0"/>
              <a:t> and listen </a:t>
            </a:r>
            <a:r>
              <a:rPr lang="es-CO" sz="2000" dirty="0" err="1"/>
              <a:t>to</a:t>
            </a:r>
            <a:r>
              <a:rPr lang="es-CO" sz="2000" dirty="0"/>
              <a:t> </a:t>
            </a:r>
            <a:r>
              <a:rPr lang="es-CO" sz="2000" dirty="0" err="1"/>
              <a:t>the</a:t>
            </a:r>
            <a:r>
              <a:rPr lang="es-CO" sz="2000" dirty="0"/>
              <a:t> audio. </a:t>
            </a:r>
            <a:r>
              <a:rPr lang="es-CO" sz="2000" dirty="0" err="1"/>
              <a:t>First</a:t>
            </a:r>
            <a:r>
              <a:rPr lang="es-CO" sz="2000" dirty="0"/>
              <a:t> </a:t>
            </a:r>
            <a:r>
              <a:rPr lang="es-CO" sz="2000" dirty="0" err="1"/>
              <a:t>mark</a:t>
            </a:r>
            <a:r>
              <a:rPr lang="es-CO" sz="2000" dirty="0"/>
              <a:t> </a:t>
            </a:r>
            <a:r>
              <a:rPr lang="es-CO" sz="2000" dirty="0" err="1"/>
              <a:t>the</a:t>
            </a:r>
            <a:r>
              <a:rPr lang="es-CO" sz="2000" dirty="0"/>
              <a:t> pauses (//) and </a:t>
            </a:r>
            <a:r>
              <a:rPr lang="es-CO" sz="2000" dirty="0" err="1"/>
              <a:t>then</a:t>
            </a:r>
            <a:r>
              <a:rPr lang="es-CO" sz="2000" dirty="0"/>
              <a:t> </a:t>
            </a:r>
            <a:r>
              <a:rPr lang="es-CO" sz="2000" dirty="0" err="1"/>
              <a:t>highlight</a:t>
            </a:r>
            <a:r>
              <a:rPr lang="es-CO" sz="2000" dirty="0"/>
              <a:t> </a:t>
            </a:r>
            <a:r>
              <a:rPr lang="es-CO" sz="2000" dirty="0" err="1"/>
              <a:t>the</a:t>
            </a:r>
            <a:r>
              <a:rPr lang="es-CO" sz="2000" dirty="0"/>
              <a:t> </a:t>
            </a:r>
            <a:r>
              <a:rPr lang="es-CO" sz="2000" dirty="0" err="1"/>
              <a:t>words</a:t>
            </a:r>
            <a:r>
              <a:rPr lang="es-CO" sz="2000" dirty="0"/>
              <a:t> </a:t>
            </a:r>
            <a:r>
              <a:rPr lang="es-CO" sz="2000" dirty="0" err="1"/>
              <a:t>that</a:t>
            </a:r>
            <a:r>
              <a:rPr lang="es-CO" sz="2000" dirty="0"/>
              <a:t> are </a:t>
            </a:r>
            <a:r>
              <a:rPr lang="es-CO" sz="2000" b="1" dirty="0" err="1"/>
              <a:t>stressed</a:t>
            </a:r>
            <a:r>
              <a:rPr lang="es-CO" sz="2000" b="1" dirty="0"/>
              <a:t>. </a:t>
            </a:r>
            <a:r>
              <a:rPr lang="es-CO" sz="2000" b="1" dirty="0" err="1"/>
              <a:t>Practice</a:t>
            </a:r>
            <a:r>
              <a:rPr lang="es-CO" sz="2000" b="1" dirty="0"/>
              <a:t> </a:t>
            </a:r>
            <a:r>
              <a:rPr lang="es-CO" sz="2000" b="1" dirty="0" err="1"/>
              <a:t>before</a:t>
            </a:r>
            <a:r>
              <a:rPr lang="es-CO" sz="2000" b="1" dirty="0"/>
              <a:t> </a:t>
            </a:r>
            <a:r>
              <a:rPr lang="es-CO" sz="2000" b="1" dirty="0" err="1"/>
              <a:t>recording</a:t>
            </a:r>
            <a:r>
              <a:rPr lang="es-CO" sz="2000" b="1" dirty="0"/>
              <a:t> </a:t>
            </a:r>
            <a:r>
              <a:rPr lang="es-CO" sz="2000" b="1" dirty="0" err="1"/>
              <a:t>your</a:t>
            </a:r>
            <a:r>
              <a:rPr lang="es-CO" sz="2000" b="1" dirty="0"/>
              <a:t> audio. </a:t>
            </a:r>
            <a:r>
              <a:rPr lang="es-CO" sz="2000" dirty="0"/>
              <a:t>Try </a:t>
            </a:r>
            <a:r>
              <a:rPr lang="es-CO" sz="2000" dirty="0" err="1"/>
              <a:t>to</a:t>
            </a:r>
            <a:r>
              <a:rPr lang="es-CO" sz="2000" dirty="0"/>
              <a:t> </a:t>
            </a:r>
            <a:r>
              <a:rPr lang="es-CO" sz="2000" dirty="0" err="1"/>
              <a:t>imitate</a:t>
            </a:r>
            <a:r>
              <a:rPr lang="es-CO" sz="2000" dirty="0"/>
              <a:t> </a:t>
            </a:r>
            <a:r>
              <a:rPr lang="es-CO" sz="2000" dirty="0" err="1"/>
              <a:t>the</a:t>
            </a:r>
            <a:r>
              <a:rPr lang="es-CO" sz="2000" dirty="0"/>
              <a:t> pauses and </a:t>
            </a:r>
            <a:r>
              <a:rPr lang="es-CO" sz="2000" dirty="0" err="1"/>
              <a:t>the</a:t>
            </a:r>
            <a:r>
              <a:rPr lang="es-CO" sz="2000" dirty="0"/>
              <a:t> </a:t>
            </a:r>
            <a:r>
              <a:rPr lang="es-CO" sz="2000" dirty="0" err="1"/>
              <a:t>pronunciation</a:t>
            </a:r>
            <a:r>
              <a:rPr lang="es-CO" sz="2000" dirty="0"/>
              <a:t> </a:t>
            </a:r>
            <a:r>
              <a:rPr lang="es-CO" sz="2000" dirty="0" err="1"/>
              <a:t>used</a:t>
            </a:r>
            <a:r>
              <a:rPr lang="es-CO" sz="2000" dirty="0"/>
              <a:t> in </a:t>
            </a:r>
            <a:r>
              <a:rPr lang="es-CO" sz="2000" dirty="0" err="1"/>
              <a:t>the</a:t>
            </a:r>
            <a:r>
              <a:rPr lang="es-CO" sz="2000" dirty="0"/>
              <a:t> audio. </a:t>
            </a:r>
          </a:p>
          <a:p>
            <a:endParaRPr lang="es-CO" sz="2000" dirty="0"/>
          </a:p>
          <a:p>
            <a:endParaRPr lang="es-CO" sz="1350" dirty="0"/>
          </a:p>
          <a:p>
            <a:endParaRPr lang="en-US" sz="1350" dirty="0"/>
          </a:p>
        </p:txBody>
      </p:sp>
      <p:pic>
        <p:nvPicPr>
          <p:cNvPr id="6" name="Imagen 5">
            <a:extLst>
              <a:ext uri="{FF2B5EF4-FFF2-40B4-BE49-F238E27FC236}">
                <a16:creationId xmlns:a16="http://schemas.microsoft.com/office/drawing/2014/main" id="{F4B436DC-18F4-3C83-4374-7B13E14207CF}"/>
              </a:ext>
            </a:extLst>
          </p:cNvPr>
          <p:cNvPicPr>
            <a:picLocks noChangeAspect="1"/>
          </p:cNvPicPr>
          <p:nvPr/>
        </p:nvPicPr>
        <p:blipFill>
          <a:blip r:embed="rId2"/>
          <a:stretch>
            <a:fillRect/>
          </a:stretch>
        </p:blipFill>
        <p:spPr>
          <a:xfrm>
            <a:off x="1003119" y="2046389"/>
            <a:ext cx="6562725" cy="4257675"/>
          </a:xfrm>
          <a:prstGeom prst="rect">
            <a:avLst/>
          </a:prstGeom>
        </p:spPr>
      </p:pic>
    </p:spTree>
    <p:extLst>
      <p:ext uri="{BB962C8B-B14F-4D97-AF65-F5344CB8AC3E}">
        <p14:creationId xmlns:p14="http://schemas.microsoft.com/office/powerpoint/2010/main" val="422813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AEC95F4-46AB-4DC7-8D7D-1FA3486D4EDC}"/>
              </a:ext>
            </a:extLst>
          </p:cNvPr>
          <p:cNvSpPr txBox="1"/>
          <p:nvPr/>
        </p:nvSpPr>
        <p:spPr>
          <a:xfrm>
            <a:off x="0" y="863630"/>
            <a:ext cx="9144000" cy="715581"/>
          </a:xfrm>
          <a:prstGeom prst="rect">
            <a:avLst/>
          </a:prstGeom>
          <a:solidFill>
            <a:schemeClr val="accent1">
              <a:lumMod val="20000"/>
              <a:lumOff val="80000"/>
            </a:schemeClr>
          </a:solidFill>
        </p:spPr>
        <p:txBody>
          <a:bodyPr wrap="square" rtlCol="0">
            <a:spAutoFit/>
          </a:bodyPr>
          <a:lstStyle/>
          <a:p>
            <a:pPr algn="ctr">
              <a:defRPr/>
            </a:pPr>
            <a:r>
              <a:rPr lang="es-CO" sz="4050" b="1" dirty="0" err="1">
                <a:solidFill>
                  <a:srgbClr val="FF0000"/>
                </a:solidFill>
                <a:latin typeface="Calibri" panose="020F0502020204030204"/>
              </a:rPr>
              <a:t>Chunking</a:t>
            </a:r>
            <a:r>
              <a:rPr lang="es-CO" sz="4050" b="1" dirty="0">
                <a:solidFill>
                  <a:srgbClr val="FF0000"/>
                </a:solidFill>
                <a:latin typeface="Calibri" panose="020F0502020204030204"/>
              </a:rPr>
              <a:t> and </a:t>
            </a:r>
            <a:r>
              <a:rPr lang="es-CO" sz="4050" b="1" dirty="0" err="1">
                <a:solidFill>
                  <a:srgbClr val="FF0000"/>
                </a:solidFill>
                <a:latin typeface="Calibri" panose="020F0502020204030204"/>
              </a:rPr>
              <a:t>Thought</a:t>
            </a:r>
            <a:r>
              <a:rPr lang="es-CO" sz="4050" b="1" dirty="0">
                <a:solidFill>
                  <a:srgbClr val="FF0000"/>
                </a:solidFill>
                <a:latin typeface="Calibri" panose="020F0502020204030204"/>
              </a:rPr>
              <a:t> </a:t>
            </a:r>
            <a:r>
              <a:rPr lang="es-CO" sz="4050" b="1" dirty="0" err="1">
                <a:solidFill>
                  <a:srgbClr val="FF0000"/>
                </a:solidFill>
                <a:latin typeface="Calibri" panose="020F0502020204030204"/>
              </a:rPr>
              <a:t>Groups</a:t>
            </a:r>
            <a:endParaRPr lang="en-US" sz="4050" b="1" dirty="0">
              <a:solidFill>
                <a:srgbClr val="FF0000"/>
              </a:solidFill>
              <a:latin typeface="Calibri" panose="020F0502020204030204"/>
            </a:endParaRPr>
          </a:p>
        </p:txBody>
      </p:sp>
      <p:pic>
        <p:nvPicPr>
          <p:cNvPr id="5" name="Imagen 4">
            <a:extLst>
              <a:ext uri="{FF2B5EF4-FFF2-40B4-BE49-F238E27FC236}">
                <a16:creationId xmlns:a16="http://schemas.microsoft.com/office/drawing/2014/main" id="{B116ABD6-9CCA-7890-076E-52577FABEFC8}"/>
              </a:ext>
            </a:extLst>
          </p:cNvPr>
          <p:cNvPicPr>
            <a:picLocks noChangeAspect="1"/>
          </p:cNvPicPr>
          <p:nvPr/>
        </p:nvPicPr>
        <p:blipFill>
          <a:blip r:embed="rId2"/>
          <a:stretch>
            <a:fillRect/>
          </a:stretch>
        </p:blipFill>
        <p:spPr>
          <a:xfrm>
            <a:off x="779765" y="3316576"/>
            <a:ext cx="6211007" cy="2031325"/>
          </a:xfrm>
          <a:prstGeom prst="rect">
            <a:avLst/>
          </a:prstGeom>
        </p:spPr>
      </p:pic>
      <p:sp>
        <p:nvSpPr>
          <p:cNvPr id="6" name="CuadroTexto 5">
            <a:extLst>
              <a:ext uri="{FF2B5EF4-FFF2-40B4-BE49-F238E27FC236}">
                <a16:creationId xmlns:a16="http://schemas.microsoft.com/office/drawing/2014/main" id="{18669361-242E-227F-A1F7-739FC3E29212}"/>
              </a:ext>
            </a:extLst>
          </p:cNvPr>
          <p:cNvSpPr txBox="1"/>
          <p:nvPr/>
        </p:nvSpPr>
        <p:spPr>
          <a:xfrm>
            <a:off x="1235869" y="1793082"/>
            <a:ext cx="5807869" cy="1546577"/>
          </a:xfrm>
          <a:prstGeom prst="rect">
            <a:avLst/>
          </a:prstGeom>
          <a:noFill/>
        </p:spPr>
        <p:txBody>
          <a:bodyPr wrap="square" rtlCol="0">
            <a:spAutoFit/>
          </a:bodyPr>
          <a:lstStyle/>
          <a:p>
            <a:r>
              <a:rPr lang="es-CO" sz="1350" dirty="0" err="1"/>
              <a:t>Follow</a:t>
            </a:r>
            <a:r>
              <a:rPr lang="es-CO" sz="1350" dirty="0"/>
              <a:t> </a:t>
            </a:r>
            <a:r>
              <a:rPr lang="es-CO" sz="1350" dirty="0" err="1"/>
              <a:t>these</a:t>
            </a:r>
            <a:r>
              <a:rPr lang="es-CO" sz="1350" dirty="0"/>
              <a:t> </a:t>
            </a:r>
            <a:r>
              <a:rPr lang="es-CO" sz="1350" dirty="0" err="1"/>
              <a:t>steps</a:t>
            </a:r>
            <a:r>
              <a:rPr lang="es-CO" sz="1350" dirty="0"/>
              <a:t>: </a:t>
            </a:r>
          </a:p>
          <a:p>
            <a:pPr marL="257175" indent="-257175">
              <a:buAutoNum type="arabicPeriod"/>
            </a:pPr>
            <a:r>
              <a:rPr lang="es-CO" sz="1350" dirty="0"/>
              <a:t>Listen </a:t>
            </a:r>
            <a:r>
              <a:rPr lang="es-CO" sz="1350" dirty="0" err="1"/>
              <a:t>to</a:t>
            </a:r>
            <a:r>
              <a:rPr lang="es-CO" sz="1350" dirty="0"/>
              <a:t> </a:t>
            </a:r>
            <a:r>
              <a:rPr lang="es-CO" sz="1350" dirty="0" err="1"/>
              <a:t>the</a:t>
            </a:r>
            <a:r>
              <a:rPr lang="es-CO" sz="1350" dirty="0"/>
              <a:t> </a:t>
            </a:r>
            <a:r>
              <a:rPr lang="es-CO" sz="1350" dirty="0" err="1"/>
              <a:t>first</a:t>
            </a:r>
            <a:r>
              <a:rPr lang="es-CO" sz="1350" dirty="0"/>
              <a:t> </a:t>
            </a:r>
            <a:r>
              <a:rPr lang="es-CO" sz="1350" dirty="0" err="1"/>
              <a:t>part</a:t>
            </a:r>
            <a:r>
              <a:rPr lang="es-CO" sz="1350" dirty="0"/>
              <a:t> </a:t>
            </a:r>
            <a:r>
              <a:rPr lang="es-CO" sz="1350" dirty="0" err="1"/>
              <a:t>of</a:t>
            </a:r>
            <a:r>
              <a:rPr lang="es-CO" sz="1350" dirty="0"/>
              <a:t> </a:t>
            </a:r>
            <a:r>
              <a:rPr lang="es-CO" sz="1350" dirty="0" err="1"/>
              <a:t>the</a:t>
            </a:r>
            <a:r>
              <a:rPr lang="es-CO" sz="1350" dirty="0"/>
              <a:t> video and </a:t>
            </a:r>
            <a:r>
              <a:rPr lang="es-CO" sz="1350" dirty="0" err="1"/>
              <a:t>mark</a:t>
            </a:r>
            <a:r>
              <a:rPr lang="es-CO" sz="1350" dirty="0"/>
              <a:t> </a:t>
            </a:r>
            <a:r>
              <a:rPr lang="es-CO" sz="1350" dirty="0" err="1"/>
              <a:t>the</a:t>
            </a:r>
            <a:r>
              <a:rPr lang="es-CO" sz="1350" dirty="0"/>
              <a:t> pauses as </a:t>
            </a:r>
            <a:r>
              <a:rPr lang="es-CO" sz="1350" dirty="0" err="1"/>
              <a:t>you</a:t>
            </a:r>
            <a:r>
              <a:rPr lang="es-CO" sz="1350" dirty="0"/>
              <a:t> </a:t>
            </a:r>
            <a:r>
              <a:rPr lang="es-CO" sz="1350" dirty="0" err="1"/>
              <a:t>hear</a:t>
            </a:r>
            <a:r>
              <a:rPr lang="es-CO" sz="1350" dirty="0"/>
              <a:t> </a:t>
            </a:r>
            <a:r>
              <a:rPr lang="es-CO" sz="1350" dirty="0" err="1"/>
              <a:t>them</a:t>
            </a:r>
            <a:r>
              <a:rPr lang="es-CO" sz="1350" dirty="0"/>
              <a:t>. </a:t>
            </a:r>
          </a:p>
          <a:p>
            <a:pPr marL="257175" indent="-257175">
              <a:buAutoNum type="arabicPeriod"/>
            </a:pPr>
            <a:r>
              <a:rPr lang="es-CO" sz="1350" dirty="0" err="1"/>
              <a:t>Underline</a:t>
            </a:r>
            <a:r>
              <a:rPr lang="es-CO" sz="1350" dirty="0"/>
              <a:t> </a:t>
            </a:r>
            <a:r>
              <a:rPr lang="es-CO" sz="1350" dirty="0" err="1"/>
              <a:t>the</a:t>
            </a:r>
            <a:r>
              <a:rPr lang="es-CO" sz="1350" dirty="0"/>
              <a:t> </a:t>
            </a:r>
            <a:r>
              <a:rPr lang="es-CO" sz="1350" dirty="0" err="1"/>
              <a:t>words</a:t>
            </a:r>
            <a:r>
              <a:rPr lang="es-CO" sz="1350" dirty="0"/>
              <a:t> (</a:t>
            </a:r>
            <a:r>
              <a:rPr lang="es-CO" sz="1350" dirty="0" err="1"/>
              <a:t>stressed</a:t>
            </a:r>
            <a:r>
              <a:rPr lang="es-CO" sz="1350" dirty="0"/>
              <a:t> </a:t>
            </a:r>
            <a:r>
              <a:rPr lang="es-CO" sz="1350" dirty="0" err="1"/>
              <a:t>words</a:t>
            </a:r>
            <a:r>
              <a:rPr lang="es-CO" sz="1350" dirty="0"/>
              <a:t>)</a:t>
            </a:r>
          </a:p>
          <a:p>
            <a:pPr marL="257175" indent="-257175">
              <a:buAutoNum type="arabicPeriod"/>
            </a:pPr>
            <a:r>
              <a:rPr lang="es-CO" sz="1350" dirty="0"/>
              <a:t>Listen </a:t>
            </a:r>
            <a:r>
              <a:rPr lang="es-CO" sz="1350" dirty="0" err="1"/>
              <a:t>again</a:t>
            </a:r>
            <a:r>
              <a:rPr lang="es-CO" sz="1350" dirty="0"/>
              <a:t> and </a:t>
            </a:r>
            <a:r>
              <a:rPr lang="es-CO" sz="1350" dirty="0" err="1"/>
              <a:t>check</a:t>
            </a:r>
            <a:r>
              <a:rPr lang="es-CO" sz="1350" dirty="0"/>
              <a:t> </a:t>
            </a:r>
            <a:r>
              <a:rPr lang="es-CO" sz="1350" dirty="0" err="1"/>
              <a:t>your</a:t>
            </a:r>
            <a:r>
              <a:rPr lang="es-CO" sz="1350" dirty="0"/>
              <a:t> </a:t>
            </a:r>
            <a:r>
              <a:rPr lang="es-CO" sz="1350" dirty="0" err="1"/>
              <a:t>answers</a:t>
            </a:r>
            <a:r>
              <a:rPr lang="es-CO" sz="1350" dirty="0"/>
              <a:t>.</a:t>
            </a:r>
          </a:p>
          <a:p>
            <a:pPr marL="257175" indent="-257175">
              <a:buAutoNum type="arabicPeriod"/>
            </a:pPr>
            <a:r>
              <a:rPr lang="es-CO" sz="1350" dirty="0" err="1"/>
              <a:t>Practice</a:t>
            </a:r>
            <a:r>
              <a:rPr lang="es-CO" sz="1350" dirty="0"/>
              <a:t>: </a:t>
            </a:r>
            <a:r>
              <a:rPr lang="es-CO" sz="1350" dirty="0" err="1"/>
              <a:t>take</a:t>
            </a:r>
            <a:r>
              <a:rPr lang="es-CO" sz="1350" dirty="0"/>
              <a:t> </a:t>
            </a:r>
            <a:r>
              <a:rPr lang="es-CO" sz="1350" dirty="0" err="1"/>
              <a:t>turns</a:t>
            </a:r>
            <a:r>
              <a:rPr lang="es-CO" sz="1350" dirty="0"/>
              <a:t> </a:t>
            </a:r>
            <a:r>
              <a:rPr lang="es-CO" sz="1350" dirty="0" err="1"/>
              <a:t>reading</a:t>
            </a:r>
            <a:r>
              <a:rPr lang="es-CO" sz="1350" dirty="0"/>
              <a:t> </a:t>
            </a:r>
            <a:r>
              <a:rPr lang="es-CO" sz="1350" dirty="0" err="1"/>
              <a:t>with</a:t>
            </a:r>
            <a:r>
              <a:rPr lang="es-CO" sz="1350" dirty="0"/>
              <a:t> </a:t>
            </a:r>
            <a:r>
              <a:rPr lang="es-CO" sz="1350" dirty="0" err="1"/>
              <a:t>the</a:t>
            </a:r>
            <a:r>
              <a:rPr lang="es-CO" sz="1350" dirty="0"/>
              <a:t> </a:t>
            </a:r>
            <a:r>
              <a:rPr lang="es-CO" sz="1350" dirty="0" err="1"/>
              <a:t>correct</a:t>
            </a:r>
            <a:r>
              <a:rPr lang="es-CO" sz="1350" dirty="0"/>
              <a:t> pauses and </a:t>
            </a:r>
            <a:r>
              <a:rPr lang="es-CO" sz="1350" dirty="0" err="1"/>
              <a:t>the</a:t>
            </a:r>
            <a:r>
              <a:rPr lang="es-CO" sz="1350" dirty="0"/>
              <a:t> </a:t>
            </a:r>
            <a:r>
              <a:rPr lang="es-CO" sz="1350" dirty="0" err="1"/>
              <a:t>stressed</a:t>
            </a:r>
            <a:r>
              <a:rPr lang="es-CO" sz="1350" dirty="0"/>
              <a:t> </a:t>
            </a:r>
            <a:r>
              <a:rPr lang="es-CO" sz="1350" dirty="0" err="1"/>
              <a:t>words</a:t>
            </a:r>
            <a:r>
              <a:rPr lang="es-CO" sz="1350" dirty="0"/>
              <a:t>.   </a:t>
            </a:r>
            <a:endParaRPr lang="en-US" sz="1350" dirty="0"/>
          </a:p>
        </p:txBody>
      </p:sp>
      <p:sp>
        <p:nvSpPr>
          <p:cNvPr id="2" name="CuadroTexto 1">
            <a:extLst>
              <a:ext uri="{FF2B5EF4-FFF2-40B4-BE49-F238E27FC236}">
                <a16:creationId xmlns:a16="http://schemas.microsoft.com/office/drawing/2014/main" id="{445ACC6C-2DD4-EE20-3EDD-5F65E7B27D24}"/>
              </a:ext>
            </a:extLst>
          </p:cNvPr>
          <p:cNvSpPr txBox="1"/>
          <p:nvPr/>
        </p:nvSpPr>
        <p:spPr>
          <a:xfrm>
            <a:off x="7205472" y="2898648"/>
            <a:ext cx="1234440" cy="2031325"/>
          </a:xfrm>
          <a:prstGeom prst="rect">
            <a:avLst/>
          </a:prstGeom>
          <a:noFill/>
        </p:spPr>
        <p:txBody>
          <a:bodyPr wrap="square" rtlCol="0">
            <a:spAutoFit/>
          </a:bodyPr>
          <a:lstStyle/>
          <a:p>
            <a:r>
              <a:rPr lang="en-US" sz="1800" dirty="0">
                <a:solidFill>
                  <a:prstClr val="black"/>
                </a:solidFill>
                <a:latin typeface="Lucida Sans Unicode"/>
                <a:hlinkClick r:id="rId3"/>
              </a:rPr>
              <a:t>https://www.youtube.com/watch?v=y7eCB2F89K8</a:t>
            </a:r>
            <a:endParaRPr lang="en-US" sz="1800" dirty="0">
              <a:solidFill>
                <a:prstClr val="black"/>
              </a:solidFill>
              <a:latin typeface="Lucida Sans Unicode"/>
            </a:endParaRPr>
          </a:p>
          <a:p>
            <a:endParaRPr lang="en-US" dirty="0"/>
          </a:p>
        </p:txBody>
      </p:sp>
    </p:spTree>
    <p:extLst>
      <p:ext uri="{BB962C8B-B14F-4D97-AF65-F5344CB8AC3E}">
        <p14:creationId xmlns:p14="http://schemas.microsoft.com/office/powerpoint/2010/main" val="17582784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13139</TotalTime>
  <Words>3729</Words>
  <Application>Microsoft Office PowerPoint</Application>
  <PresentationFormat>Presentación en pantalla (4:3)</PresentationFormat>
  <Paragraphs>286</Paragraphs>
  <Slides>41</Slides>
  <Notes>4</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41</vt:i4>
      </vt:variant>
    </vt:vector>
  </HeadingPairs>
  <TitlesOfParts>
    <vt:vector size="51" baseType="lpstr">
      <vt:lpstr>Arial</vt:lpstr>
      <vt:lpstr>Calibri</vt:lpstr>
      <vt:lpstr>Calibri Light</vt:lpstr>
      <vt:lpstr>Franklin Gothic Book</vt:lpstr>
      <vt:lpstr>Georgia</vt:lpstr>
      <vt:lpstr>Lucida Sans Unicode</vt:lpstr>
      <vt:lpstr>Wingdings</vt:lpstr>
      <vt:lpstr>Tema de Office</vt:lpstr>
      <vt:lpstr>Diseño predeterminado</vt:lpstr>
      <vt:lpstr>1_Tema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Songs to improve our speaking</vt:lpstr>
      <vt:lpstr>Presentación de PowerPoint</vt:lpstr>
      <vt:lpstr>Presentación de PowerPoint</vt:lpstr>
      <vt:lpstr>IPD Academic Events</vt:lpstr>
      <vt:lpstr>Reminders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 Giovanni Camacho Perez</dc:creator>
  <cp:lastModifiedBy>Claudia Patricia Mojica</cp:lastModifiedBy>
  <cp:revision>265</cp:revision>
  <dcterms:created xsi:type="dcterms:W3CDTF">2020-09-18T19:56:50Z</dcterms:created>
  <dcterms:modified xsi:type="dcterms:W3CDTF">2024-09-21T19:20:38Z</dcterms:modified>
</cp:coreProperties>
</file>