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7efa4391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7efa4391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7efa4391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7efa4391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7efa4391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7efa4391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7efa4391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7efa4391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7efa4391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7efa4391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7efa4391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7efa4391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7efa4391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7efa4391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efa4391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efa4391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7efa4391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7efa4391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efa439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7efa439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7efa4391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7efa4391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efa4391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efa4391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7efa4391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7efa4391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efa4391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7efa4391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7efa4391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7efa4391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7efa4391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7efa4391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7efa4391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7efa4391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iremock.org/3.x/docs/request-match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Mocks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Daniel Yesid Florez Lopez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probando el mock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9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http://localhost:8091/api/users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25" y="687876"/>
            <a:ext cx="8267950" cy="33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282900"/>
            <a:ext cx="75057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atributos importantes del mock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146650"/>
            <a:ext cx="75057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request: se especifica la solicitud que se espera recibir, Se pueden agregar algunas opciones o parametros a esta propiedad </a:t>
            </a:r>
            <a:r>
              <a:rPr lang="es-419"/>
              <a:t>según</a:t>
            </a:r>
            <a:r>
              <a:rPr lang="es-419"/>
              <a:t> la necesidad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method:Permite especificar el método HTTP esperado en la solicitud.("GET", "POST", "PUT", "DELETE" y otros).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url:Te permite definir la URL o la ruta de la solicitud.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headers:Permite definir encabezados específicos que se esperan en la solicitud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queryParameters: Permite definir los parámetros de consulta esperados en la URL de la solicitud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bodyPatterns:Permite definir patrones específicos para el cuerpo de la solicitud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cookies:Definir las cookies esperadas en la solicitud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basicAuth: Permite definir la autenticación básica esperada en la solicitud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delayDistribution</a:t>
            </a:r>
            <a:r>
              <a:rPr lang="es-419"/>
              <a:t>:A</a:t>
            </a:r>
            <a:r>
              <a:rPr lang="es-419"/>
              <a:t>gregar un retraso en la respuesta simulada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481650"/>
            <a:ext cx="7505700" cy="3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response: Se especifica la respuesta simulada que se enviará cuando se reciba la solicitud definida.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status: Especificar el código de estado HTTP (200,500,400)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headers: Definir encabezados específicos que se enviarán en la respuesta simulada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body: Permite definir el cuerpo de la respuesta simulada. Puedes especificar contenido en texto plano, JSON, XML..otros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bodyFile: Permite cargar el contenido del cuerpo de la respuesta desde un archivo externo.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fixedDelayMilliseconds: Permite agregar un retraso fijo en milisegundos antes de enviar la respuesta simulada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randomDelay: Permite agregar un retraso aleatorio en la respuesta simulada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fault: Permite simular un error o falla en la respuesta. Puedes definir errores específico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transformers: permite aplicar transformaciones al cuerpo de la respuesta antes de enviarla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203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Agregando Varios Mock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990725"/>
            <a:ext cx="1634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Para agregar varios mock en un mock–nombre.json se debe usar “mappings”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4013600" y="1010950"/>
            <a:ext cx="36831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“mappings”:</a:t>
            </a: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“request”:{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	…..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}, “response”:{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},{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“request”:{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	…..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}, “response”:{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4992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325" y="210174"/>
            <a:ext cx="4728525" cy="181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75" y="488243"/>
            <a:ext cx="9144003" cy="3763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00" y="305869"/>
            <a:ext cx="9144003" cy="466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Link Documentacion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https://wiremock.org/3.x/docs/request-matching/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es un Mock?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 técnica utilizada en el desarrollo de software para simular el comportamiento de componentes o dependencias durante las pruebas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Es una implementación falsa que se crea para aislar el código bajo prueba y eliminar las dependencias externas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Aislamiento de dependencias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Control total sobre el comportamiento simulado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Eficiencia en las pruebas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Mayor control sobre el entorno de prueba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Posible falta de precisión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Posibles brechas de integración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Complejidad adicional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para mocks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WireMock: Es una biblioteca y herramienta de simulación de servicios web en Java. Permite crear mocks de servicios RESTful y SOAP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Postman:Aunque Postman es conocido principalmente como una herramienta de desarrollo de API, también puede utilizarse para crear mocks de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Nock:Biblioteca de simulación de solicitudes HTTP para Node.js. Permite interceptar solicitudes HTTP y definir respuestas simuladas en tus pruebas de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JSON Server: Herramienta sencilla que te permite crear una API REST simulada a partir de un archivo JSON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940650" y="241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Implementando WireMock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del proyecto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475" y="2129400"/>
            <a:ext cx="40195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Docker-composer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297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wiremock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wiremock/wiremock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platform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linux/arm64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- 8091:8080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- ./wiremock:/home/wiremock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572000" y="1990725"/>
            <a:ext cx="297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Comandos a </a:t>
            </a:r>
            <a:r>
              <a:rPr lang="es-419" sz="1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ejecutar</a:t>
            </a:r>
            <a:endParaRPr sz="1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s-419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up -d</a:t>
            </a:r>
            <a:endParaRPr sz="10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</a:t>
            </a:r>
            <a:r>
              <a:rPr lang="es-419"/>
              <a:t> users.json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"request"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"method"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"/api/users"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"response"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"body"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"[{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:1,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},{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:2,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Jane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}]"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"headers"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"application/json"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