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7" r:id="rId1"/>
    <p:sldMasterId id="2147483658" r:id="rId2"/>
    <p:sldMasterId id="2147483774" r:id="rId3"/>
  </p:sldMasterIdLst>
  <p:notesMasterIdLst>
    <p:notesMasterId r:id="rId34"/>
  </p:notesMasterIdLst>
  <p:sldIdLst>
    <p:sldId id="937" r:id="rId4"/>
    <p:sldId id="463" r:id="rId5"/>
    <p:sldId id="917" r:id="rId6"/>
    <p:sldId id="934" r:id="rId7"/>
    <p:sldId id="965" r:id="rId8"/>
    <p:sldId id="966" r:id="rId9"/>
    <p:sldId id="967" r:id="rId10"/>
    <p:sldId id="968" r:id="rId11"/>
    <p:sldId id="969" r:id="rId12"/>
    <p:sldId id="970" r:id="rId13"/>
    <p:sldId id="971" r:id="rId14"/>
    <p:sldId id="972" r:id="rId15"/>
    <p:sldId id="973" r:id="rId16"/>
    <p:sldId id="974" r:id="rId17"/>
    <p:sldId id="938" r:id="rId18"/>
    <p:sldId id="939" r:id="rId19"/>
    <p:sldId id="940" r:id="rId20"/>
    <p:sldId id="975" r:id="rId21"/>
    <p:sldId id="976" r:id="rId22"/>
    <p:sldId id="907" r:id="rId23"/>
    <p:sldId id="933" r:id="rId24"/>
    <p:sldId id="908" r:id="rId25"/>
    <p:sldId id="930" r:id="rId26"/>
    <p:sldId id="977" r:id="rId27"/>
    <p:sldId id="978" r:id="rId28"/>
    <p:sldId id="981" r:id="rId29"/>
    <p:sldId id="982" r:id="rId30"/>
    <p:sldId id="983" r:id="rId31"/>
    <p:sldId id="984" r:id="rId32"/>
    <p:sldId id="893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660066"/>
    <a:srgbClr val="9999FF"/>
    <a:srgbClr val="66FF33"/>
    <a:srgbClr val="AB2598"/>
    <a:srgbClr val="FF33CC"/>
    <a:srgbClr val="0E85CB"/>
    <a:srgbClr val="CC0000"/>
    <a:srgbClr val="BFFC96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962" autoAdjust="0"/>
    <p:restoredTop sz="93606" autoAdjust="0"/>
  </p:normalViewPr>
  <p:slideViewPr>
    <p:cSldViewPr snapToGrid="0">
      <p:cViewPr varScale="1">
        <p:scale>
          <a:sx n="66" d="100"/>
          <a:sy n="66" d="100"/>
        </p:scale>
        <p:origin x="-612" y="-108"/>
      </p:cViewPr>
      <p:guideLst>
        <p:guide orient="horz" pos="2124"/>
        <p:guide pos="29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Freescale Semiconductor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C2FF07-A29B-46C5-9B19-885BFDBE15D2}" type="datetime9">
              <a:rPr lang="zh-CN" altLang="en-US"/>
              <a:pPr>
                <a:defRPr/>
              </a:pPr>
              <a:t>2019年3月31日星期日9时37分18秒</a:t>
            </a:fld>
            <a:endParaRPr lang="en-US">
              <a:ea typeface="宋体" pitchFamily="2" charset="-122"/>
            </a:endParaRPr>
          </a:p>
        </p:txBody>
      </p:sp>
      <p:sp>
        <p:nvSpPr>
          <p:cNvPr id="3686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77925" y="684213"/>
            <a:ext cx="450056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4213" y="4341813"/>
            <a:ext cx="5487987" cy="41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3625"/>
            <a:ext cx="29702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© Freescale Semiconductor 2005</a:t>
            </a:r>
            <a:endParaRPr lang="en-US">
              <a:ea typeface="宋体" pitchFamily="2" charset="-122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3625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buFont typeface="Arial" charset="0"/>
              <a:buNone/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A7703C07-FDDA-44F0-92EA-E0EB866495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208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4213"/>
            <a:ext cx="4570413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703C07-FDDA-44F0-92EA-E0EB8664958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543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4213"/>
            <a:ext cx="4570413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703C07-FDDA-44F0-92EA-E0EB8664958E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021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10621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64999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76611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6D7FA-F346-43FA-BF8F-4F163E809A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754242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5368D-D741-4344-BC18-79AB6A8704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74861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5610E-6CB6-4094-8542-3EB3433B62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581095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3350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BE199-B694-451A-85A9-4F277DEAAE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385513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57072-2B65-4749-A4BB-E46D860722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496771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B7703-4C46-4384-A289-2B28940A8A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117784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F351D-B694-4CD8-B9ED-C374D2CE61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511044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00E06-ED7E-46DE-BD5E-664AA82815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09364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063286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5A84E-A449-461D-804A-F4FD0C9268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265406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EF5DA-BB33-41C5-B00A-8825D8C2B2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176489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1338" y="412750"/>
            <a:ext cx="2252662" cy="5429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350" y="412750"/>
            <a:ext cx="6605588" cy="5429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3047E-D8A8-4A19-A25B-D047B1D7D7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772160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8" y="412750"/>
            <a:ext cx="8882062" cy="654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33350" y="1403350"/>
            <a:ext cx="8883650" cy="443865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80F7F-4F93-413F-8C07-C809A975EE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156936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1009D-27A8-443C-8A03-D2D48DDC23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13848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3C353-AACA-446C-BA4B-AB0E2754DA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723205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3554B-8D42-43AA-810B-4C1A07B39D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26831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3350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4938D-EEB8-4688-A77E-EB073FAEDC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698715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40DAD-6D2F-4AAE-84ED-2BFC0A05B7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516367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14DDB-B96B-405D-8779-276446AC0A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060203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7882473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BF7B0-6749-4297-966F-9D57D8AC26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87168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93DEC-352C-4F8B-BECD-BD8A52C468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502017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F9EEC-4C6D-4016-8D4E-B4BA722875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758155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A8440-5277-4AA1-8357-0A603E4382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522361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1338" y="412750"/>
            <a:ext cx="2252662" cy="5429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350" y="412750"/>
            <a:ext cx="6605588" cy="5429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F9DC0-742F-4DDD-B12A-65A1B2EC55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087962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33025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9162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71655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624363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0715307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879026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 userDrawn="1"/>
        </p:nvSpPr>
        <p:spPr bwMode="auto">
          <a:xfrm>
            <a:off x="3063875" y="2078038"/>
            <a:ext cx="2820988" cy="1311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>
                <a:solidFill>
                  <a:srgbClr val="6486E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zh-CN" altLang="en-US" sz="4000" b="1">
                <a:solidFill>
                  <a:srgbClr val="6486E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谢谢！</a:t>
            </a:r>
          </a:p>
          <a:p>
            <a:pPr algn="ctr">
              <a:defRPr/>
            </a:pPr>
            <a:r>
              <a:rPr lang="en-US" altLang="zh-CN" sz="4000" b="1" dirty="0">
                <a:solidFill>
                  <a:srgbClr val="6486E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Thank you!</a:t>
            </a:r>
            <a:endParaRPr lang="zh-CN" altLang="en-US" sz="4000" b="1">
              <a:solidFill>
                <a:srgbClr val="6486E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" name="Picture 1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75" y="5999163"/>
            <a:ext cx="1160463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A53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1938" y="412750"/>
            <a:ext cx="88820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 Goes Here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350" y="1403350"/>
            <a:ext cx="888365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052" name="未知"/>
          <p:cNvSpPr>
            <a:spLocks noChangeArrowheads="1"/>
          </p:cNvSpPr>
          <p:nvPr userDrawn="1"/>
        </p:nvSpPr>
        <p:spPr bwMode="auto">
          <a:xfrm flipH="1">
            <a:off x="255588" y="247650"/>
            <a:ext cx="947737" cy="161925"/>
          </a:xfrm>
          <a:custGeom>
            <a:avLst/>
            <a:gdLst>
              <a:gd name="T0" fmla="*/ 0 w 597"/>
              <a:gd name="T1" fmla="*/ 2147483647 h 102"/>
              <a:gd name="T2" fmla="*/ 2147483647 w 597"/>
              <a:gd name="T3" fmla="*/ 2147483647 h 102"/>
              <a:gd name="T4" fmla="*/ 2147483647 w 597"/>
              <a:gd name="T5" fmla="*/ 0 h 102"/>
              <a:gd name="T6" fmla="*/ 2147483647 w 597"/>
              <a:gd name="T7" fmla="*/ 0 h 102"/>
              <a:gd name="T8" fmla="*/ 0 w 597"/>
              <a:gd name="T9" fmla="*/ 2147483647 h 102"/>
              <a:gd name="T10" fmla="*/ 0 w 597"/>
              <a:gd name="T11" fmla="*/ 2147483647 h 1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7"/>
              <a:gd name="T19" fmla="*/ 0 h 102"/>
              <a:gd name="T20" fmla="*/ 597 w 597"/>
              <a:gd name="T21" fmla="*/ 102 h 1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7" h="102">
                <a:moveTo>
                  <a:pt x="0" y="102"/>
                </a:moveTo>
                <a:lnTo>
                  <a:pt x="597" y="102"/>
                </a:lnTo>
                <a:lnTo>
                  <a:pt x="597" y="0"/>
                </a:lnTo>
                <a:lnTo>
                  <a:pt x="45" y="0"/>
                </a:lnTo>
                <a:lnTo>
                  <a:pt x="0" y="45"/>
                </a:lnTo>
                <a:lnTo>
                  <a:pt x="0" y="102"/>
                </a:lnTo>
                <a:close/>
              </a:path>
            </a:pathLst>
          </a:custGeom>
          <a:solidFill>
            <a:srgbClr val="339E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3" name="Group 5"/>
          <p:cNvGrpSpPr>
            <a:grpSpLocks/>
          </p:cNvGrpSpPr>
          <p:nvPr userDrawn="1"/>
        </p:nvGrpSpPr>
        <p:grpSpPr bwMode="auto">
          <a:xfrm>
            <a:off x="1235075" y="239713"/>
            <a:ext cx="7912100" cy="165100"/>
            <a:chOff x="0" y="0"/>
            <a:chExt cx="4984" cy="104"/>
          </a:xfrm>
        </p:grpSpPr>
        <p:sp>
          <p:nvSpPr>
            <p:cNvPr id="2057" name="未知"/>
            <p:cNvSpPr>
              <a:spLocks noChangeArrowheads="1"/>
            </p:cNvSpPr>
            <p:nvPr userDrawn="1"/>
          </p:nvSpPr>
          <p:spPr bwMode="auto">
            <a:xfrm flipH="1">
              <a:off x="654" y="0"/>
              <a:ext cx="4330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4330 w 4330"/>
                <a:gd name="T5" fmla="*/ 104 h 104"/>
                <a:gd name="T6" fmla="*/ 4330 w 4330"/>
                <a:gd name="T7" fmla="*/ 48 h 104"/>
                <a:gd name="T8" fmla="*/ 4282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" name="未知"/>
            <p:cNvSpPr>
              <a:spLocks noChangeArrowheads="1"/>
            </p:cNvSpPr>
            <p:nvPr userDrawn="1"/>
          </p:nvSpPr>
          <p:spPr bwMode="auto">
            <a:xfrm flipH="1">
              <a:off x="0" y="0"/>
              <a:ext cx="4330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4330 w 4330"/>
                <a:gd name="T5" fmla="*/ 104 h 104"/>
                <a:gd name="T6" fmla="*/ 4330 w 4330"/>
                <a:gd name="T7" fmla="*/ 48 h 104"/>
                <a:gd name="T8" fmla="*/ 4282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5" name="Text Box 9"/>
          <p:cNvSpPr txBox="1">
            <a:spLocks noChangeArrowheads="1"/>
          </p:cNvSpPr>
          <p:nvPr userDrawn="1"/>
        </p:nvSpPr>
        <p:spPr bwMode="auto">
          <a:xfrm>
            <a:off x="342900" y="6691313"/>
            <a:ext cx="865822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00" dirty="0" err="1" smtClean="0">
                <a:solidFill>
                  <a:srgbClr val="D1E4F2"/>
                </a:solidFill>
                <a:ea typeface="宋体" panose="02010600030101010101" pitchFamily="2" charset="-122"/>
              </a:rPr>
              <a:t>Huago</a:t>
            </a:r>
            <a:r>
              <a:rPr lang="en-US" altLang="zh-CN" sz="700" dirty="0" smtClean="0">
                <a:solidFill>
                  <a:srgbClr val="D1E4F2"/>
                </a:solidFill>
                <a:ea typeface="宋体" panose="02010600030101010101" pitchFamily="2" charset="-122"/>
              </a:rPr>
              <a:t>, the </a:t>
            </a:r>
            <a:r>
              <a:rPr lang="en-US" altLang="zh-CN" sz="700" dirty="0" err="1" smtClean="0">
                <a:solidFill>
                  <a:srgbClr val="D1E4F2"/>
                </a:solidFill>
                <a:ea typeface="宋体" panose="02010600030101010101" pitchFamily="2" charset="-122"/>
              </a:rPr>
              <a:t>Huago</a:t>
            </a:r>
            <a:r>
              <a:rPr lang="en-US" altLang="zh-CN" sz="700" dirty="0" smtClean="0">
                <a:solidFill>
                  <a:srgbClr val="D1E4F2"/>
                </a:solidFill>
                <a:ea typeface="宋体" panose="02010600030101010101" pitchFamily="2" charset="-122"/>
              </a:rPr>
              <a:t> logo are trademarks of Suzhou </a:t>
            </a:r>
            <a:r>
              <a:rPr lang="en-US" altLang="zh-CN" sz="700" dirty="0" err="1" smtClean="0">
                <a:solidFill>
                  <a:srgbClr val="D1E4F2"/>
                </a:solidFill>
                <a:ea typeface="宋体" panose="02010600030101010101" pitchFamily="2" charset="-122"/>
              </a:rPr>
              <a:t>Huago</a:t>
            </a:r>
            <a:r>
              <a:rPr lang="en-US" altLang="zh-CN" sz="700" dirty="0" smtClean="0">
                <a:solidFill>
                  <a:srgbClr val="D1E4F2"/>
                </a:solidFill>
                <a:ea typeface="宋体" panose="02010600030101010101" pitchFamily="2" charset="-122"/>
              </a:rPr>
              <a:t> Lighting Technology Co, Ltd. All other product or service names are the property of their respective owners. © Suzhou </a:t>
            </a:r>
            <a:r>
              <a:rPr lang="en-US" altLang="zh-CN" sz="700" dirty="0" err="1" smtClean="0">
                <a:solidFill>
                  <a:srgbClr val="D1E4F2"/>
                </a:solidFill>
                <a:ea typeface="宋体" panose="02010600030101010101" pitchFamily="2" charset="-122"/>
              </a:rPr>
              <a:t>Huago</a:t>
            </a:r>
            <a:r>
              <a:rPr lang="en-US" altLang="zh-CN" sz="700" dirty="0" smtClean="0">
                <a:solidFill>
                  <a:srgbClr val="D1E4F2"/>
                </a:solidFill>
                <a:ea typeface="宋体" panose="02010600030101010101" pitchFamily="2" charset="-122"/>
              </a:rPr>
              <a:t> Lighting Technology Co, Ltd. 2012. 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33875" y="6343650"/>
            <a:ext cx="685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00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654410-C29C-4DC0-862D-88932E1A65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6" name="Picture 1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75" y="5999163"/>
            <a:ext cx="1160463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A53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66738" indent="-225425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•"/>
        <a:defRPr sz="2000">
          <a:solidFill>
            <a:srgbClr val="000000"/>
          </a:solidFill>
          <a:latin typeface="+mn-lt"/>
          <a:cs typeface="+mn-cs"/>
        </a:defRPr>
      </a:lvl2pPr>
      <a:lvl3pPr marL="922338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§"/>
        <a:defRPr sz="2400">
          <a:solidFill>
            <a:srgbClr val="000000"/>
          </a:solidFill>
          <a:latin typeface="+mn-lt"/>
          <a:cs typeface="+mn-cs"/>
        </a:defRPr>
      </a:lvl3pPr>
      <a:lvl4pPr marL="1376363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–"/>
        <a:defRPr sz="1600">
          <a:solidFill>
            <a:srgbClr val="000000"/>
          </a:solidFill>
          <a:latin typeface="+mn-lt"/>
          <a:cs typeface="+mn-cs"/>
        </a:defRPr>
      </a:lvl4pPr>
      <a:lvl5pPr marL="17732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5pPr>
      <a:lvl6pPr marL="22304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6pPr>
      <a:lvl7pPr marL="26876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7pPr>
      <a:lvl8pPr marL="31448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8pPr>
      <a:lvl9pPr marL="36020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0350" y="1403350"/>
            <a:ext cx="888365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1938" y="412750"/>
            <a:ext cx="88820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 Goes Here</a:t>
            </a:r>
          </a:p>
        </p:txBody>
      </p:sp>
      <p:grpSp>
        <p:nvGrpSpPr>
          <p:cNvPr id="3076" name="Group 3"/>
          <p:cNvGrpSpPr>
            <a:grpSpLocks/>
          </p:cNvGrpSpPr>
          <p:nvPr/>
        </p:nvGrpSpPr>
        <p:grpSpPr bwMode="auto">
          <a:xfrm>
            <a:off x="295275" y="3886200"/>
            <a:ext cx="8667750" cy="176213"/>
            <a:chOff x="0" y="0"/>
            <a:chExt cx="5460" cy="111"/>
          </a:xfrm>
        </p:grpSpPr>
        <p:sp>
          <p:nvSpPr>
            <p:cNvPr id="3088" name="未知"/>
            <p:cNvSpPr>
              <a:spLocks noChangeArrowheads="1"/>
            </p:cNvSpPr>
            <p:nvPr userDrawn="1"/>
          </p:nvSpPr>
          <p:spPr bwMode="auto">
            <a:xfrm>
              <a:off x="0" y="0"/>
              <a:ext cx="4123" cy="111"/>
            </a:xfrm>
            <a:custGeom>
              <a:avLst/>
              <a:gdLst>
                <a:gd name="T0" fmla="*/ 0 w 4945"/>
                <a:gd name="T1" fmla="*/ 0 h 111"/>
                <a:gd name="T2" fmla="*/ 0 w 4945"/>
                <a:gd name="T3" fmla="*/ 111 h 111"/>
                <a:gd name="T4" fmla="*/ 997 w 4945"/>
                <a:gd name="T5" fmla="*/ 111 h 111"/>
                <a:gd name="T6" fmla="*/ 1012 w 4945"/>
                <a:gd name="T7" fmla="*/ 44 h 111"/>
                <a:gd name="T8" fmla="*/ 1027 w 4945"/>
                <a:gd name="T9" fmla="*/ 111 h 111"/>
                <a:gd name="T10" fmla="*/ 1156 w 4945"/>
                <a:gd name="T11" fmla="*/ 111 h 111"/>
                <a:gd name="T12" fmla="*/ 1156 w 4945"/>
                <a:gd name="T13" fmla="*/ 0 h 111"/>
                <a:gd name="T14" fmla="*/ 0 w 4945"/>
                <a:gd name="T15" fmla="*/ 0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45"/>
                <a:gd name="T25" fmla="*/ 0 h 111"/>
                <a:gd name="T26" fmla="*/ 4945 w 4945"/>
                <a:gd name="T27" fmla="*/ 111 h 1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9" name="未知"/>
            <p:cNvSpPr>
              <a:spLocks noChangeArrowheads="1"/>
            </p:cNvSpPr>
            <p:nvPr userDrawn="1"/>
          </p:nvSpPr>
          <p:spPr bwMode="auto">
            <a:xfrm>
              <a:off x="515" y="0"/>
              <a:ext cx="4945" cy="111"/>
            </a:xfrm>
            <a:custGeom>
              <a:avLst/>
              <a:gdLst>
                <a:gd name="T0" fmla="*/ 0 w 4945"/>
                <a:gd name="T1" fmla="*/ 0 h 111"/>
                <a:gd name="T2" fmla="*/ 0 w 4945"/>
                <a:gd name="T3" fmla="*/ 111 h 111"/>
                <a:gd name="T4" fmla="*/ 4267 w 4945"/>
                <a:gd name="T5" fmla="*/ 111 h 111"/>
                <a:gd name="T6" fmla="*/ 4334 w 4945"/>
                <a:gd name="T7" fmla="*/ 44 h 111"/>
                <a:gd name="T8" fmla="*/ 4401 w 4945"/>
                <a:gd name="T9" fmla="*/ 111 h 111"/>
                <a:gd name="T10" fmla="*/ 4945 w 4945"/>
                <a:gd name="T11" fmla="*/ 111 h 111"/>
                <a:gd name="T12" fmla="*/ 4945 w 4945"/>
                <a:gd name="T13" fmla="*/ 0 h 111"/>
                <a:gd name="T14" fmla="*/ 0 w 4945"/>
                <a:gd name="T15" fmla="*/ 0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45"/>
                <a:gd name="T25" fmla="*/ 0 h 111"/>
                <a:gd name="T26" fmla="*/ 4945 w 4945"/>
                <a:gd name="T27" fmla="*/ 111 h 1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7" name="Group 6"/>
          <p:cNvGrpSpPr>
            <a:grpSpLocks/>
          </p:cNvGrpSpPr>
          <p:nvPr/>
        </p:nvGrpSpPr>
        <p:grpSpPr bwMode="auto">
          <a:xfrm>
            <a:off x="295275" y="249238"/>
            <a:ext cx="7677150" cy="165100"/>
            <a:chOff x="0" y="0"/>
            <a:chExt cx="4836" cy="104"/>
          </a:xfrm>
        </p:grpSpPr>
        <p:sp>
          <p:nvSpPr>
            <p:cNvPr id="3086" name="未知"/>
            <p:cNvSpPr>
              <a:spLocks noChangeArrowheads="1"/>
            </p:cNvSpPr>
            <p:nvPr userDrawn="1"/>
          </p:nvSpPr>
          <p:spPr bwMode="auto">
            <a:xfrm>
              <a:off x="54" y="0"/>
              <a:ext cx="4782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9582 w 4330"/>
                <a:gd name="T5" fmla="*/ 104 h 104"/>
                <a:gd name="T6" fmla="*/ 9582 w 4330"/>
                <a:gd name="T7" fmla="*/ 48 h 104"/>
                <a:gd name="T8" fmla="*/ 9476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未知"/>
            <p:cNvSpPr>
              <a:spLocks noChangeArrowheads="1"/>
            </p:cNvSpPr>
            <p:nvPr userDrawn="1"/>
          </p:nvSpPr>
          <p:spPr bwMode="auto">
            <a:xfrm>
              <a:off x="0" y="0"/>
              <a:ext cx="4782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9582 w 4330"/>
                <a:gd name="T5" fmla="*/ 104 h 104"/>
                <a:gd name="T6" fmla="*/ 9582 w 4330"/>
                <a:gd name="T7" fmla="*/ 48 h 104"/>
                <a:gd name="T8" fmla="*/ 9476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" name="未知"/>
          <p:cNvSpPr>
            <a:spLocks noChangeArrowheads="1"/>
          </p:cNvSpPr>
          <p:nvPr/>
        </p:nvSpPr>
        <p:spPr bwMode="auto">
          <a:xfrm>
            <a:off x="8020050" y="252413"/>
            <a:ext cx="947738" cy="161925"/>
          </a:xfrm>
          <a:custGeom>
            <a:avLst/>
            <a:gdLst>
              <a:gd name="T0" fmla="*/ 0 w 597"/>
              <a:gd name="T1" fmla="*/ 2147483647 h 102"/>
              <a:gd name="T2" fmla="*/ 2147483647 w 597"/>
              <a:gd name="T3" fmla="*/ 2147483647 h 102"/>
              <a:gd name="T4" fmla="*/ 2147483647 w 597"/>
              <a:gd name="T5" fmla="*/ 0 h 102"/>
              <a:gd name="T6" fmla="*/ 2147483647 w 597"/>
              <a:gd name="T7" fmla="*/ 0 h 102"/>
              <a:gd name="T8" fmla="*/ 0 w 597"/>
              <a:gd name="T9" fmla="*/ 2147483647 h 102"/>
              <a:gd name="T10" fmla="*/ 0 w 597"/>
              <a:gd name="T11" fmla="*/ 2147483647 h 1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7"/>
              <a:gd name="T19" fmla="*/ 0 h 102"/>
              <a:gd name="T20" fmla="*/ 597 w 597"/>
              <a:gd name="T21" fmla="*/ 102 h 1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7" h="102">
                <a:moveTo>
                  <a:pt x="0" y="102"/>
                </a:moveTo>
                <a:lnTo>
                  <a:pt x="597" y="102"/>
                </a:lnTo>
                <a:lnTo>
                  <a:pt x="597" y="0"/>
                </a:lnTo>
                <a:lnTo>
                  <a:pt x="45" y="0"/>
                </a:lnTo>
                <a:lnTo>
                  <a:pt x="0" y="45"/>
                </a:lnTo>
                <a:lnTo>
                  <a:pt x="0" y="102"/>
                </a:lnTo>
                <a:close/>
              </a:path>
            </a:pathLst>
          </a:custGeom>
          <a:solidFill>
            <a:srgbClr val="339E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Line 12"/>
          <p:cNvSpPr>
            <a:spLocks noChangeShapeType="1"/>
          </p:cNvSpPr>
          <p:nvPr/>
        </p:nvSpPr>
        <p:spPr bwMode="auto">
          <a:xfrm>
            <a:off x="295275" y="5938838"/>
            <a:ext cx="8655050" cy="0"/>
          </a:xfrm>
          <a:prstGeom prst="line">
            <a:avLst/>
          </a:prstGeom>
          <a:noFill/>
          <a:ln w="9525">
            <a:solidFill>
              <a:srgbClr val="4E61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" name="Rectangle 46"/>
          <p:cNvSpPr>
            <a:spLocks noChangeArrowheads="1"/>
          </p:cNvSpPr>
          <p:nvPr userDrawn="1"/>
        </p:nvSpPr>
        <p:spPr bwMode="auto">
          <a:xfrm>
            <a:off x="295275" y="3151188"/>
            <a:ext cx="8667750" cy="741362"/>
          </a:xfrm>
          <a:prstGeom prst="rect">
            <a:avLst/>
          </a:prstGeom>
          <a:solidFill>
            <a:srgbClr val="339EBB">
              <a:alpha val="5803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200" b="1" smtClean="0">
                <a:solidFill>
                  <a:schemeClr val="bg1"/>
                </a:solidFill>
                <a:ea typeface="宋体" panose="02010600030101010101" pitchFamily="2" charset="-122"/>
              </a:rPr>
              <a:t>                                                 </a:t>
            </a:r>
          </a:p>
        </p:txBody>
      </p:sp>
      <p:sp>
        <p:nvSpPr>
          <p:cNvPr id="3082" name="Rectangle 47"/>
          <p:cNvSpPr>
            <a:spLocks noChangeArrowheads="1"/>
          </p:cNvSpPr>
          <p:nvPr/>
        </p:nvSpPr>
        <p:spPr bwMode="auto">
          <a:xfrm>
            <a:off x="5118100" y="3206750"/>
            <a:ext cx="38068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b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Designing with HUAGO Lighting</a:t>
            </a:r>
          </a:p>
        </p:txBody>
      </p:sp>
      <p:sp>
        <p:nvSpPr>
          <p:cNvPr id="3124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33875" y="6343650"/>
            <a:ext cx="685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00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796177D-DCCA-41E8-9C4D-D78E52F078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083" name="Picture 53" descr="12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400050"/>
            <a:ext cx="867251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275" y="6021388"/>
            <a:ext cx="12446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A53"/>
                  </a:outerShdw>
                </a:effectLst>
              </a14:hiddenEffects>
            </a:ext>
          </a:extLst>
        </p:spPr>
      </p:pic>
      <p:sp>
        <p:nvSpPr>
          <p:cNvPr id="2055" name="Text Box 9"/>
          <p:cNvSpPr txBox="1">
            <a:spLocks noChangeArrowheads="1"/>
          </p:cNvSpPr>
          <p:nvPr userDrawn="1"/>
        </p:nvSpPr>
        <p:spPr bwMode="auto">
          <a:xfrm>
            <a:off x="342900" y="6691313"/>
            <a:ext cx="865822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00" smtClean="0">
                <a:solidFill>
                  <a:srgbClr val="0C87CD"/>
                </a:solidFill>
                <a:ea typeface="宋体" panose="02010600030101010101" pitchFamily="2" charset="-122"/>
              </a:rPr>
              <a:t>Huago, the Huago logo are trademarks of Suzhou Huago Lighting Technology Co, Ltd. All other product or service names are the property of their respective owners. © Suzhou Huago Lighting Technology Co, Ltd. 2012.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66738" indent="-225425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•"/>
        <a:defRPr sz="2000">
          <a:solidFill>
            <a:srgbClr val="000000"/>
          </a:solidFill>
          <a:latin typeface="+mn-lt"/>
          <a:cs typeface="+mn-cs"/>
        </a:defRPr>
      </a:lvl2pPr>
      <a:lvl3pPr marL="922338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§"/>
        <a:defRPr sz="2400">
          <a:solidFill>
            <a:srgbClr val="000000"/>
          </a:solidFill>
          <a:latin typeface="+mn-lt"/>
          <a:cs typeface="+mn-cs"/>
        </a:defRPr>
      </a:lvl3pPr>
      <a:lvl4pPr marL="1376363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–"/>
        <a:defRPr sz="1600">
          <a:solidFill>
            <a:srgbClr val="000000"/>
          </a:solidFill>
          <a:latin typeface="+mn-lt"/>
          <a:cs typeface="+mn-cs"/>
        </a:defRPr>
      </a:lvl4pPr>
      <a:lvl5pPr marL="17732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5pPr>
      <a:lvl6pPr marL="22304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6pPr>
      <a:lvl7pPr marL="26876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7pPr>
      <a:lvl8pPr marL="31448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8pPr>
      <a:lvl9pPr marL="36020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33375" y="4913313"/>
            <a:ext cx="6353175" cy="447675"/>
          </a:xfrm>
        </p:spPr>
        <p:txBody>
          <a:bodyPr tIns="0" bIns="91440"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455560"/>
                </a:solidFill>
                <a:ea typeface="华文细黑" pitchFamily="2" charset="-122"/>
              </a:rPr>
              <a:t>数码管</a:t>
            </a:r>
            <a:r>
              <a:rPr lang="zh-CN" altLang="en-US" sz="2400" dirty="0" smtClean="0">
                <a:solidFill>
                  <a:srgbClr val="455560"/>
                </a:solidFill>
                <a:ea typeface="华文细黑" pitchFamily="2" charset="-122"/>
              </a:rPr>
              <a:t>动态显示                                    </a:t>
            </a:r>
            <a:r>
              <a:rPr lang="zh-CN" altLang="en-US" sz="2000" dirty="0" smtClean="0">
                <a:solidFill>
                  <a:srgbClr val="455560"/>
                </a:solidFill>
                <a:ea typeface="华文细黑" pitchFamily="2" charset="-122"/>
              </a:rPr>
              <a:t>黄克亚</a:t>
            </a:r>
            <a:endParaRPr lang="en-US" altLang="zh-CN" sz="2000" dirty="0" smtClean="0">
              <a:solidFill>
                <a:srgbClr val="455560"/>
              </a:solidFill>
              <a:ea typeface="华文细黑" pitchFamily="2" charset="-122"/>
            </a:endParaRP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endParaRPr lang="zh-CN" altLang="en-US" sz="2000" dirty="0" smtClean="0">
              <a:solidFill>
                <a:srgbClr val="455560"/>
              </a:solidFill>
              <a:ea typeface="华文细黑" pitchFamily="2" charset="-122"/>
            </a:endParaRP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 smtClean="0">
                <a:solidFill>
                  <a:srgbClr val="455560"/>
                </a:solidFill>
                <a:ea typeface="华文细黑" pitchFamily="2" charset="-122"/>
              </a:rPr>
              <a:t> </a:t>
            </a:r>
            <a:r>
              <a:rPr lang="en-US" altLang="zh-CN" sz="2000" dirty="0" smtClean="0">
                <a:solidFill>
                  <a:srgbClr val="455560"/>
                </a:solidFill>
                <a:ea typeface="华文细黑" pitchFamily="2" charset="-122"/>
              </a:rPr>
              <a:t>2019/03</a:t>
            </a: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 smtClean="0">
                <a:solidFill>
                  <a:srgbClr val="455560"/>
                </a:solidFill>
                <a:ea typeface="华文细黑" pitchFamily="2" charset="-122"/>
              </a:rPr>
              <a:t>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1134054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098" name="Group 2"/>
          <p:cNvGrpSpPr>
            <a:grpSpLocks/>
          </p:cNvGrpSpPr>
          <p:nvPr/>
        </p:nvGrpSpPr>
        <p:grpSpPr bwMode="auto">
          <a:xfrm>
            <a:off x="1643981" y="1078598"/>
            <a:ext cx="3025775" cy="4683125"/>
            <a:chOff x="657" y="481"/>
            <a:chExt cx="1906" cy="2950"/>
          </a:xfrm>
        </p:grpSpPr>
        <p:sp>
          <p:nvSpPr>
            <p:cNvPr id="132099" name="AutoShape 3"/>
            <p:cNvSpPr>
              <a:spLocks noChangeArrowheads="1"/>
            </p:cNvSpPr>
            <p:nvPr/>
          </p:nvSpPr>
          <p:spPr bwMode="auto">
            <a:xfrm>
              <a:off x="885" y="481"/>
              <a:ext cx="1451" cy="3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b="0">
                <a:ea typeface="新細明體" pitchFamily="18" charset="-120"/>
              </a:endParaRPr>
            </a:p>
          </p:txBody>
        </p:sp>
        <p:sp>
          <p:nvSpPr>
            <p:cNvPr id="132100" name="AutoShape 4"/>
            <p:cNvSpPr>
              <a:spLocks noChangeArrowheads="1"/>
            </p:cNvSpPr>
            <p:nvPr/>
          </p:nvSpPr>
          <p:spPr bwMode="auto">
            <a:xfrm rot="5400000">
              <a:off x="136" y="1002"/>
              <a:ext cx="1452" cy="409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1" name="AutoShape 5"/>
            <p:cNvSpPr>
              <a:spLocks noChangeArrowheads="1"/>
            </p:cNvSpPr>
            <p:nvPr/>
          </p:nvSpPr>
          <p:spPr bwMode="auto">
            <a:xfrm rot="5400000">
              <a:off x="1632" y="1002"/>
              <a:ext cx="1452" cy="409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2" name="AutoShape 6"/>
            <p:cNvSpPr>
              <a:spLocks noChangeArrowheads="1"/>
            </p:cNvSpPr>
            <p:nvPr/>
          </p:nvSpPr>
          <p:spPr bwMode="auto">
            <a:xfrm>
              <a:off x="884" y="1753"/>
              <a:ext cx="1452" cy="362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3" name="AutoShape 7"/>
            <p:cNvSpPr>
              <a:spLocks noChangeArrowheads="1"/>
            </p:cNvSpPr>
            <p:nvPr/>
          </p:nvSpPr>
          <p:spPr bwMode="auto">
            <a:xfrm rot="5400000">
              <a:off x="136" y="2499"/>
              <a:ext cx="1452" cy="409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4" name="AutoShape 8"/>
            <p:cNvSpPr>
              <a:spLocks noChangeArrowheads="1"/>
            </p:cNvSpPr>
            <p:nvPr/>
          </p:nvSpPr>
          <p:spPr bwMode="auto">
            <a:xfrm rot="5400000">
              <a:off x="1633" y="2500"/>
              <a:ext cx="1452" cy="409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5" name="AutoShape 9"/>
            <p:cNvSpPr>
              <a:spLocks noChangeArrowheads="1"/>
            </p:cNvSpPr>
            <p:nvPr/>
          </p:nvSpPr>
          <p:spPr bwMode="auto">
            <a:xfrm rot="10800000">
              <a:off x="884" y="3113"/>
              <a:ext cx="1451" cy="3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kumimoji="1" lang="zh-CN" altLang="zh-CN" b="0">
                <a:ea typeface="新細明體" pitchFamily="18" charset="-120"/>
              </a:endParaRPr>
            </a:p>
          </p:txBody>
        </p:sp>
      </p:grpSp>
      <p:grpSp>
        <p:nvGrpSpPr>
          <p:cNvPr id="132106" name="Group 10"/>
          <p:cNvGrpSpPr>
            <a:grpSpLocks/>
          </p:cNvGrpSpPr>
          <p:nvPr/>
        </p:nvGrpSpPr>
        <p:grpSpPr bwMode="auto">
          <a:xfrm>
            <a:off x="1643981" y="1080186"/>
            <a:ext cx="3025775" cy="4681537"/>
            <a:chOff x="2608" y="436"/>
            <a:chExt cx="1906" cy="2949"/>
          </a:xfrm>
        </p:grpSpPr>
        <p:sp>
          <p:nvSpPr>
            <p:cNvPr id="132107" name="AutoShape 11"/>
            <p:cNvSpPr>
              <a:spLocks noChangeArrowheads="1"/>
            </p:cNvSpPr>
            <p:nvPr/>
          </p:nvSpPr>
          <p:spPr bwMode="auto">
            <a:xfrm rot="5400000">
              <a:off x="2087" y="957"/>
              <a:ext cx="1452" cy="409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8" name="AutoShape 12"/>
            <p:cNvSpPr>
              <a:spLocks noChangeArrowheads="1"/>
            </p:cNvSpPr>
            <p:nvPr/>
          </p:nvSpPr>
          <p:spPr bwMode="auto">
            <a:xfrm>
              <a:off x="2835" y="1706"/>
              <a:ext cx="1452" cy="362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9" name="AutoShape 13"/>
            <p:cNvSpPr>
              <a:spLocks noChangeArrowheads="1"/>
            </p:cNvSpPr>
            <p:nvPr/>
          </p:nvSpPr>
          <p:spPr bwMode="auto">
            <a:xfrm rot="5400000">
              <a:off x="3584" y="2454"/>
              <a:ext cx="1452" cy="409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0" name="AutoShape 14"/>
            <p:cNvSpPr>
              <a:spLocks noChangeArrowheads="1"/>
            </p:cNvSpPr>
            <p:nvPr/>
          </p:nvSpPr>
          <p:spPr bwMode="auto">
            <a:xfrm>
              <a:off x="2835" y="436"/>
              <a:ext cx="1451" cy="3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b="0">
                <a:ea typeface="新細明體" pitchFamily="18" charset="-120"/>
              </a:endParaRPr>
            </a:p>
          </p:txBody>
        </p:sp>
        <p:sp>
          <p:nvSpPr>
            <p:cNvPr id="132111" name="AutoShape 15"/>
            <p:cNvSpPr>
              <a:spLocks noChangeArrowheads="1"/>
            </p:cNvSpPr>
            <p:nvPr/>
          </p:nvSpPr>
          <p:spPr bwMode="auto">
            <a:xfrm rot="10800000">
              <a:off x="2835" y="3067"/>
              <a:ext cx="1451" cy="3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kumimoji="1" lang="zh-CN" altLang="zh-CN" b="0">
                <a:ea typeface="新細明體" pitchFamily="18" charset="-120"/>
              </a:endParaRPr>
            </a:p>
          </p:txBody>
        </p:sp>
      </p:grpSp>
      <p:sp>
        <p:nvSpPr>
          <p:cNvPr id="132112" name="WordArt 16"/>
          <p:cNvSpPr>
            <a:spLocks noChangeArrowheads="1" noChangeShapeType="1" noTextEdit="1"/>
          </p:cNvSpPr>
          <p:nvPr/>
        </p:nvSpPr>
        <p:spPr bwMode="auto">
          <a:xfrm>
            <a:off x="3012406" y="575361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a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32113" name="WordArt 17"/>
          <p:cNvSpPr>
            <a:spLocks noChangeArrowheads="1" noChangeShapeType="1" noTextEdit="1"/>
          </p:cNvSpPr>
          <p:nvPr/>
        </p:nvSpPr>
        <p:spPr bwMode="auto">
          <a:xfrm>
            <a:off x="4957093" y="1943786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b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32114" name="WordArt 18"/>
          <p:cNvSpPr>
            <a:spLocks noChangeArrowheads="1" noChangeShapeType="1" noTextEdit="1"/>
          </p:cNvSpPr>
          <p:nvPr/>
        </p:nvSpPr>
        <p:spPr bwMode="auto">
          <a:xfrm>
            <a:off x="4944393" y="4294873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c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32115" name="WordArt 19"/>
          <p:cNvSpPr>
            <a:spLocks noChangeArrowheads="1" noChangeShapeType="1" noTextEdit="1"/>
          </p:cNvSpPr>
          <p:nvPr/>
        </p:nvSpPr>
        <p:spPr bwMode="auto">
          <a:xfrm>
            <a:off x="3083843" y="4726673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d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32116" name="WordArt 20"/>
          <p:cNvSpPr>
            <a:spLocks noChangeArrowheads="1" noChangeShapeType="1" noTextEdit="1"/>
          </p:cNvSpPr>
          <p:nvPr/>
        </p:nvSpPr>
        <p:spPr bwMode="auto">
          <a:xfrm>
            <a:off x="1199481" y="4294873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e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32117" name="WordArt 21"/>
          <p:cNvSpPr>
            <a:spLocks noChangeArrowheads="1" noChangeShapeType="1" noTextEdit="1"/>
          </p:cNvSpPr>
          <p:nvPr/>
        </p:nvSpPr>
        <p:spPr bwMode="auto">
          <a:xfrm>
            <a:off x="1199481" y="1943786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f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32118" name="WordArt 22"/>
          <p:cNvSpPr>
            <a:spLocks noChangeArrowheads="1" noChangeShapeType="1" noTextEdit="1"/>
          </p:cNvSpPr>
          <p:nvPr/>
        </p:nvSpPr>
        <p:spPr bwMode="auto">
          <a:xfrm>
            <a:off x="3071143" y="2566086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g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grpSp>
        <p:nvGrpSpPr>
          <p:cNvPr id="132148" name="Group 52"/>
          <p:cNvGrpSpPr>
            <a:grpSpLocks/>
          </p:cNvGrpSpPr>
          <p:nvPr/>
        </p:nvGrpSpPr>
        <p:grpSpPr bwMode="auto">
          <a:xfrm>
            <a:off x="4884068" y="5399773"/>
            <a:ext cx="395288" cy="395288"/>
            <a:chOff x="3424" y="3612"/>
            <a:chExt cx="249" cy="249"/>
          </a:xfrm>
        </p:grpSpPr>
        <p:sp>
          <p:nvSpPr>
            <p:cNvPr id="132149" name="Oval 53"/>
            <p:cNvSpPr>
              <a:spLocks noChangeArrowheads="1"/>
            </p:cNvSpPr>
            <p:nvPr/>
          </p:nvSpPr>
          <p:spPr bwMode="auto">
            <a:xfrm>
              <a:off x="3424" y="3612"/>
              <a:ext cx="249" cy="249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50" name="WordArt 54"/>
            <p:cNvSpPr>
              <a:spLocks noChangeArrowheads="1" noChangeShapeType="1" noTextEdit="1"/>
            </p:cNvSpPr>
            <p:nvPr/>
          </p:nvSpPr>
          <p:spPr bwMode="auto">
            <a:xfrm>
              <a:off x="3470" y="3631"/>
              <a:ext cx="168" cy="1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0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宋体"/>
                  <a:ea typeface="宋体"/>
                </a:rPr>
                <a:t>dp</a:t>
              </a:r>
              <a:endParaRPr lang="zh-CN" altLang="en-US" sz="20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endParaRPr>
            </a:p>
          </p:txBody>
        </p:sp>
      </p:grpSp>
      <p:graphicFrame>
        <p:nvGraphicFramePr>
          <p:cNvPr id="27" name="Group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807958"/>
              </p:ext>
            </p:extLst>
          </p:nvPr>
        </p:nvGraphicFramePr>
        <p:xfrm>
          <a:off x="6480000" y="1368000"/>
          <a:ext cx="1368425" cy="4145280"/>
        </p:xfrm>
        <a:graphic>
          <a:graphicData uri="http://schemas.openxmlformats.org/drawingml/2006/table">
            <a:tbl>
              <a:tblPr/>
              <a:tblGrid>
                <a:gridCol w="684212"/>
                <a:gridCol w="684213"/>
              </a:tblGrid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dp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22" name="Group 2"/>
          <p:cNvGrpSpPr>
            <a:grpSpLocks/>
          </p:cNvGrpSpPr>
          <p:nvPr/>
        </p:nvGrpSpPr>
        <p:grpSpPr bwMode="auto">
          <a:xfrm>
            <a:off x="1673009" y="1136654"/>
            <a:ext cx="3025775" cy="4683125"/>
            <a:chOff x="657" y="481"/>
            <a:chExt cx="1906" cy="2950"/>
          </a:xfrm>
        </p:grpSpPr>
        <p:sp>
          <p:nvSpPr>
            <p:cNvPr id="133123" name="AutoShape 3"/>
            <p:cNvSpPr>
              <a:spLocks noChangeArrowheads="1"/>
            </p:cNvSpPr>
            <p:nvPr/>
          </p:nvSpPr>
          <p:spPr bwMode="auto">
            <a:xfrm>
              <a:off x="885" y="481"/>
              <a:ext cx="1451" cy="3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b="0">
                <a:ea typeface="新細明體" pitchFamily="18" charset="-120"/>
              </a:endParaRPr>
            </a:p>
          </p:txBody>
        </p:sp>
        <p:sp>
          <p:nvSpPr>
            <p:cNvPr id="133124" name="AutoShape 4"/>
            <p:cNvSpPr>
              <a:spLocks noChangeArrowheads="1"/>
            </p:cNvSpPr>
            <p:nvPr/>
          </p:nvSpPr>
          <p:spPr bwMode="auto">
            <a:xfrm rot="5400000">
              <a:off x="136" y="1002"/>
              <a:ext cx="1452" cy="409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25" name="AutoShape 5"/>
            <p:cNvSpPr>
              <a:spLocks noChangeArrowheads="1"/>
            </p:cNvSpPr>
            <p:nvPr/>
          </p:nvSpPr>
          <p:spPr bwMode="auto">
            <a:xfrm rot="5400000">
              <a:off x="1632" y="1002"/>
              <a:ext cx="1452" cy="409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26" name="AutoShape 6"/>
            <p:cNvSpPr>
              <a:spLocks noChangeArrowheads="1"/>
            </p:cNvSpPr>
            <p:nvPr/>
          </p:nvSpPr>
          <p:spPr bwMode="auto">
            <a:xfrm>
              <a:off x="884" y="1753"/>
              <a:ext cx="1452" cy="362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27" name="AutoShape 7"/>
            <p:cNvSpPr>
              <a:spLocks noChangeArrowheads="1"/>
            </p:cNvSpPr>
            <p:nvPr/>
          </p:nvSpPr>
          <p:spPr bwMode="auto">
            <a:xfrm rot="5400000">
              <a:off x="136" y="2499"/>
              <a:ext cx="1452" cy="409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28" name="AutoShape 8"/>
            <p:cNvSpPr>
              <a:spLocks noChangeArrowheads="1"/>
            </p:cNvSpPr>
            <p:nvPr/>
          </p:nvSpPr>
          <p:spPr bwMode="auto">
            <a:xfrm rot="5400000">
              <a:off x="1633" y="2500"/>
              <a:ext cx="1452" cy="409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29" name="AutoShape 9"/>
            <p:cNvSpPr>
              <a:spLocks noChangeArrowheads="1"/>
            </p:cNvSpPr>
            <p:nvPr/>
          </p:nvSpPr>
          <p:spPr bwMode="auto">
            <a:xfrm rot="10800000">
              <a:off x="884" y="3113"/>
              <a:ext cx="1451" cy="3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kumimoji="1" lang="zh-CN" altLang="zh-CN" b="0">
                <a:ea typeface="新細明體" pitchFamily="18" charset="-120"/>
              </a:endParaRPr>
            </a:p>
          </p:txBody>
        </p:sp>
      </p:grpSp>
      <p:grpSp>
        <p:nvGrpSpPr>
          <p:cNvPr id="133130" name="Group 10"/>
          <p:cNvGrpSpPr>
            <a:grpSpLocks/>
          </p:cNvGrpSpPr>
          <p:nvPr/>
        </p:nvGrpSpPr>
        <p:grpSpPr bwMode="auto">
          <a:xfrm>
            <a:off x="1673009" y="1138242"/>
            <a:ext cx="3025775" cy="4681537"/>
            <a:chOff x="657" y="482"/>
            <a:chExt cx="1906" cy="2949"/>
          </a:xfrm>
        </p:grpSpPr>
        <p:sp>
          <p:nvSpPr>
            <p:cNvPr id="133131" name="AutoShape 11"/>
            <p:cNvSpPr>
              <a:spLocks noChangeArrowheads="1"/>
            </p:cNvSpPr>
            <p:nvPr/>
          </p:nvSpPr>
          <p:spPr bwMode="auto">
            <a:xfrm rot="5400000">
              <a:off x="136" y="1003"/>
              <a:ext cx="1452" cy="409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32" name="AutoShape 12"/>
            <p:cNvSpPr>
              <a:spLocks noChangeArrowheads="1"/>
            </p:cNvSpPr>
            <p:nvPr/>
          </p:nvSpPr>
          <p:spPr bwMode="auto">
            <a:xfrm>
              <a:off x="884" y="1752"/>
              <a:ext cx="1452" cy="362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33" name="AutoShape 13"/>
            <p:cNvSpPr>
              <a:spLocks noChangeArrowheads="1"/>
            </p:cNvSpPr>
            <p:nvPr/>
          </p:nvSpPr>
          <p:spPr bwMode="auto">
            <a:xfrm rot="5400000">
              <a:off x="1633" y="2500"/>
              <a:ext cx="1452" cy="409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34" name="AutoShape 14"/>
            <p:cNvSpPr>
              <a:spLocks noChangeArrowheads="1"/>
            </p:cNvSpPr>
            <p:nvPr/>
          </p:nvSpPr>
          <p:spPr bwMode="auto">
            <a:xfrm>
              <a:off x="884" y="482"/>
              <a:ext cx="1451" cy="3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b="0">
                <a:ea typeface="新細明體" pitchFamily="18" charset="-120"/>
              </a:endParaRPr>
            </a:p>
          </p:txBody>
        </p:sp>
        <p:sp>
          <p:nvSpPr>
            <p:cNvPr id="133135" name="AutoShape 15"/>
            <p:cNvSpPr>
              <a:spLocks noChangeArrowheads="1"/>
            </p:cNvSpPr>
            <p:nvPr/>
          </p:nvSpPr>
          <p:spPr bwMode="auto">
            <a:xfrm rot="10800000">
              <a:off x="884" y="3113"/>
              <a:ext cx="1451" cy="3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kumimoji="1" lang="zh-CN" altLang="zh-CN" b="0">
                <a:ea typeface="新細明體" pitchFamily="18" charset="-120"/>
              </a:endParaRPr>
            </a:p>
          </p:txBody>
        </p:sp>
        <p:sp>
          <p:nvSpPr>
            <p:cNvPr id="133136" name="AutoShape 16"/>
            <p:cNvSpPr>
              <a:spLocks noChangeArrowheads="1"/>
            </p:cNvSpPr>
            <p:nvPr/>
          </p:nvSpPr>
          <p:spPr bwMode="auto">
            <a:xfrm rot="5400000">
              <a:off x="136" y="2500"/>
              <a:ext cx="1452" cy="409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137" name="WordArt 17"/>
          <p:cNvSpPr>
            <a:spLocks noChangeArrowheads="1" noChangeShapeType="1" noTextEdit="1"/>
          </p:cNvSpPr>
          <p:nvPr/>
        </p:nvSpPr>
        <p:spPr bwMode="auto">
          <a:xfrm>
            <a:off x="3041434" y="633417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a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33138" name="WordArt 18"/>
          <p:cNvSpPr>
            <a:spLocks noChangeArrowheads="1" noChangeShapeType="1" noTextEdit="1"/>
          </p:cNvSpPr>
          <p:nvPr/>
        </p:nvSpPr>
        <p:spPr bwMode="auto">
          <a:xfrm>
            <a:off x="4986121" y="2001842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b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33139" name="WordArt 19"/>
          <p:cNvSpPr>
            <a:spLocks noChangeArrowheads="1" noChangeShapeType="1" noTextEdit="1"/>
          </p:cNvSpPr>
          <p:nvPr/>
        </p:nvSpPr>
        <p:spPr bwMode="auto">
          <a:xfrm>
            <a:off x="4973421" y="4352929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c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33140" name="WordArt 20"/>
          <p:cNvSpPr>
            <a:spLocks noChangeArrowheads="1" noChangeShapeType="1" noTextEdit="1"/>
          </p:cNvSpPr>
          <p:nvPr/>
        </p:nvSpPr>
        <p:spPr bwMode="auto">
          <a:xfrm>
            <a:off x="3112871" y="4784729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d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33141" name="WordArt 21"/>
          <p:cNvSpPr>
            <a:spLocks noChangeArrowheads="1" noChangeShapeType="1" noTextEdit="1"/>
          </p:cNvSpPr>
          <p:nvPr/>
        </p:nvSpPr>
        <p:spPr bwMode="auto">
          <a:xfrm>
            <a:off x="1228509" y="4352929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e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33142" name="WordArt 22"/>
          <p:cNvSpPr>
            <a:spLocks noChangeArrowheads="1" noChangeShapeType="1" noTextEdit="1"/>
          </p:cNvSpPr>
          <p:nvPr/>
        </p:nvSpPr>
        <p:spPr bwMode="auto">
          <a:xfrm>
            <a:off x="1228509" y="2001842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f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33143" name="WordArt 23"/>
          <p:cNvSpPr>
            <a:spLocks noChangeArrowheads="1" noChangeShapeType="1" noTextEdit="1"/>
          </p:cNvSpPr>
          <p:nvPr/>
        </p:nvSpPr>
        <p:spPr bwMode="auto">
          <a:xfrm>
            <a:off x="3100171" y="2624142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g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grpSp>
        <p:nvGrpSpPr>
          <p:cNvPr id="133173" name="Group 53"/>
          <p:cNvGrpSpPr>
            <a:grpSpLocks/>
          </p:cNvGrpSpPr>
          <p:nvPr/>
        </p:nvGrpSpPr>
        <p:grpSpPr bwMode="auto">
          <a:xfrm>
            <a:off x="4913096" y="5457829"/>
            <a:ext cx="395288" cy="395288"/>
            <a:chOff x="3424" y="3612"/>
            <a:chExt cx="249" cy="249"/>
          </a:xfrm>
        </p:grpSpPr>
        <p:sp>
          <p:nvSpPr>
            <p:cNvPr id="133174" name="Oval 54"/>
            <p:cNvSpPr>
              <a:spLocks noChangeArrowheads="1"/>
            </p:cNvSpPr>
            <p:nvPr/>
          </p:nvSpPr>
          <p:spPr bwMode="auto">
            <a:xfrm>
              <a:off x="3424" y="3612"/>
              <a:ext cx="249" cy="249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75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3470" y="3631"/>
              <a:ext cx="168" cy="1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0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宋体"/>
                  <a:ea typeface="宋体"/>
                </a:rPr>
                <a:t>dp</a:t>
              </a:r>
              <a:endParaRPr lang="zh-CN" altLang="en-US" sz="20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endParaRPr>
            </a:p>
          </p:txBody>
        </p:sp>
      </p:grpSp>
      <p:graphicFrame>
        <p:nvGraphicFramePr>
          <p:cNvPr id="28" name="Group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748178"/>
              </p:ext>
            </p:extLst>
          </p:nvPr>
        </p:nvGraphicFramePr>
        <p:xfrm>
          <a:off x="6480000" y="1368000"/>
          <a:ext cx="1368425" cy="4145280"/>
        </p:xfrm>
        <a:graphic>
          <a:graphicData uri="http://schemas.openxmlformats.org/drawingml/2006/table">
            <a:tbl>
              <a:tblPr/>
              <a:tblGrid>
                <a:gridCol w="684212"/>
                <a:gridCol w="684213"/>
              </a:tblGrid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dp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70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46" name="Group 2"/>
          <p:cNvGrpSpPr>
            <a:grpSpLocks/>
          </p:cNvGrpSpPr>
          <p:nvPr/>
        </p:nvGrpSpPr>
        <p:grpSpPr bwMode="auto">
          <a:xfrm>
            <a:off x="1643981" y="1122140"/>
            <a:ext cx="3025775" cy="4683125"/>
            <a:chOff x="657" y="481"/>
            <a:chExt cx="1906" cy="2950"/>
          </a:xfrm>
        </p:grpSpPr>
        <p:sp>
          <p:nvSpPr>
            <p:cNvPr id="134147" name="AutoShape 3"/>
            <p:cNvSpPr>
              <a:spLocks noChangeArrowheads="1"/>
            </p:cNvSpPr>
            <p:nvPr/>
          </p:nvSpPr>
          <p:spPr bwMode="auto">
            <a:xfrm>
              <a:off x="885" y="481"/>
              <a:ext cx="1451" cy="3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b="0">
                <a:ea typeface="新細明體" pitchFamily="18" charset="-120"/>
              </a:endParaRPr>
            </a:p>
          </p:txBody>
        </p:sp>
        <p:sp>
          <p:nvSpPr>
            <p:cNvPr id="134148" name="AutoShape 4"/>
            <p:cNvSpPr>
              <a:spLocks noChangeArrowheads="1"/>
            </p:cNvSpPr>
            <p:nvPr/>
          </p:nvSpPr>
          <p:spPr bwMode="auto">
            <a:xfrm rot="5400000">
              <a:off x="136" y="1002"/>
              <a:ext cx="1452" cy="409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49" name="AutoShape 5"/>
            <p:cNvSpPr>
              <a:spLocks noChangeArrowheads="1"/>
            </p:cNvSpPr>
            <p:nvPr/>
          </p:nvSpPr>
          <p:spPr bwMode="auto">
            <a:xfrm rot="5400000">
              <a:off x="1632" y="1002"/>
              <a:ext cx="1452" cy="409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50" name="AutoShape 6"/>
            <p:cNvSpPr>
              <a:spLocks noChangeArrowheads="1"/>
            </p:cNvSpPr>
            <p:nvPr/>
          </p:nvSpPr>
          <p:spPr bwMode="auto">
            <a:xfrm>
              <a:off x="884" y="1753"/>
              <a:ext cx="1452" cy="362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51" name="AutoShape 7"/>
            <p:cNvSpPr>
              <a:spLocks noChangeArrowheads="1"/>
            </p:cNvSpPr>
            <p:nvPr/>
          </p:nvSpPr>
          <p:spPr bwMode="auto">
            <a:xfrm rot="5400000">
              <a:off x="136" y="2499"/>
              <a:ext cx="1452" cy="409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52" name="AutoShape 8"/>
            <p:cNvSpPr>
              <a:spLocks noChangeArrowheads="1"/>
            </p:cNvSpPr>
            <p:nvPr/>
          </p:nvSpPr>
          <p:spPr bwMode="auto">
            <a:xfrm rot="5400000">
              <a:off x="1633" y="2500"/>
              <a:ext cx="1452" cy="409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53" name="AutoShape 9"/>
            <p:cNvSpPr>
              <a:spLocks noChangeArrowheads="1"/>
            </p:cNvSpPr>
            <p:nvPr/>
          </p:nvSpPr>
          <p:spPr bwMode="auto">
            <a:xfrm rot="10800000">
              <a:off x="884" y="3113"/>
              <a:ext cx="1451" cy="3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kumimoji="1" lang="zh-CN" altLang="zh-CN" b="0">
                <a:ea typeface="新細明體" pitchFamily="18" charset="-120"/>
              </a:endParaRPr>
            </a:p>
          </p:txBody>
        </p:sp>
      </p:grpSp>
      <p:grpSp>
        <p:nvGrpSpPr>
          <p:cNvPr id="134154" name="Group 10"/>
          <p:cNvGrpSpPr>
            <a:grpSpLocks/>
          </p:cNvGrpSpPr>
          <p:nvPr/>
        </p:nvGrpSpPr>
        <p:grpSpPr bwMode="auto">
          <a:xfrm>
            <a:off x="2004343" y="1123728"/>
            <a:ext cx="2665413" cy="4681537"/>
            <a:chOff x="884" y="482"/>
            <a:chExt cx="1679" cy="2949"/>
          </a:xfrm>
        </p:grpSpPr>
        <p:sp>
          <p:nvSpPr>
            <p:cNvPr id="134155" name="AutoShape 11"/>
            <p:cNvSpPr>
              <a:spLocks noChangeArrowheads="1"/>
            </p:cNvSpPr>
            <p:nvPr/>
          </p:nvSpPr>
          <p:spPr bwMode="auto">
            <a:xfrm rot="5400000">
              <a:off x="1633" y="2500"/>
              <a:ext cx="1452" cy="409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56" name="AutoShape 12"/>
            <p:cNvSpPr>
              <a:spLocks noChangeArrowheads="1"/>
            </p:cNvSpPr>
            <p:nvPr/>
          </p:nvSpPr>
          <p:spPr bwMode="auto">
            <a:xfrm>
              <a:off x="884" y="482"/>
              <a:ext cx="1451" cy="3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b="0">
                <a:ea typeface="新細明體" pitchFamily="18" charset="-120"/>
              </a:endParaRPr>
            </a:p>
          </p:txBody>
        </p:sp>
        <p:sp>
          <p:nvSpPr>
            <p:cNvPr id="134157" name="AutoShape 13"/>
            <p:cNvSpPr>
              <a:spLocks noChangeArrowheads="1"/>
            </p:cNvSpPr>
            <p:nvPr/>
          </p:nvSpPr>
          <p:spPr bwMode="auto">
            <a:xfrm rot="5400000">
              <a:off x="1633" y="1003"/>
              <a:ext cx="1452" cy="409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4158" name="WordArt 14"/>
          <p:cNvSpPr>
            <a:spLocks noChangeArrowheads="1" noChangeShapeType="1" noTextEdit="1"/>
          </p:cNvSpPr>
          <p:nvPr/>
        </p:nvSpPr>
        <p:spPr bwMode="auto">
          <a:xfrm>
            <a:off x="3012406" y="618903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a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34159" name="WordArt 15"/>
          <p:cNvSpPr>
            <a:spLocks noChangeArrowheads="1" noChangeShapeType="1" noTextEdit="1"/>
          </p:cNvSpPr>
          <p:nvPr/>
        </p:nvSpPr>
        <p:spPr bwMode="auto">
          <a:xfrm>
            <a:off x="4957093" y="1987328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b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34160" name="WordArt 16"/>
          <p:cNvSpPr>
            <a:spLocks noChangeArrowheads="1" noChangeShapeType="1" noTextEdit="1"/>
          </p:cNvSpPr>
          <p:nvPr/>
        </p:nvSpPr>
        <p:spPr bwMode="auto">
          <a:xfrm>
            <a:off x="4944393" y="4338415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c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34161" name="WordArt 17"/>
          <p:cNvSpPr>
            <a:spLocks noChangeArrowheads="1" noChangeShapeType="1" noTextEdit="1"/>
          </p:cNvSpPr>
          <p:nvPr/>
        </p:nvSpPr>
        <p:spPr bwMode="auto">
          <a:xfrm>
            <a:off x="3083843" y="4770215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d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34162" name="WordArt 18"/>
          <p:cNvSpPr>
            <a:spLocks noChangeArrowheads="1" noChangeShapeType="1" noTextEdit="1"/>
          </p:cNvSpPr>
          <p:nvPr/>
        </p:nvSpPr>
        <p:spPr bwMode="auto">
          <a:xfrm>
            <a:off x="1199481" y="4338415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e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34163" name="WordArt 19"/>
          <p:cNvSpPr>
            <a:spLocks noChangeArrowheads="1" noChangeShapeType="1" noTextEdit="1"/>
          </p:cNvSpPr>
          <p:nvPr/>
        </p:nvSpPr>
        <p:spPr bwMode="auto">
          <a:xfrm>
            <a:off x="1199481" y="1987328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f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34164" name="WordArt 20"/>
          <p:cNvSpPr>
            <a:spLocks noChangeArrowheads="1" noChangeShapeType="1" noTextEdit="1"/>
          </p:cNvSpPr>
          <p:nvPr/>
        </p:nvSpPr>
        <p:spPr bwMode="auto">
          <a:xfrm>
            <a:off x="3071143" y="2609628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g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grpSp>
        <p:nvGrpSpPr>
          <p:cNvPr id="134194" name="Group 50"/>
          <p:cNvGrpSpPr>
            <a:grpSpLocks/>
          </p:cNvGrpSpPr>
          <p:nvPr/>
        </p:nvGrpSpPr>
        <p:grpSpPr bwMode="auto">
          <a:xfrm>
            <a:off x="4884068" y="5443315"/>
            <a:ext cx="395288" cy="395288"/>
            <a:chOff x="3424" y="3612"/>
            <a:chExt cx="249" cy="249"/>
          </a:xfrm>
        </p:grpSpPr>
        <p:sp>
          <p:nvSpPr>
            <p:cNvPr id="134195" name="Oval 51"/>
            <p:cNvSpPr>
              <a:spLocks noChangeArrowheads="1"/>
            </p:cNvSpPr>
            <p:nvPr/>
          </p:nvSpPr>
          <p:spPr bwMode="auto">
            <a:xfrm>
              <a:off x="3424" y="3612"/>
              <a:ext cx="249" cy="249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96" name="WordArt 52"/>
            <p:cNvSpPr>
              <a:spLocks noChangeArrowheads="1" noChangeShapeType="1" noTextEdit="1"/>
            </p:cNvSpPr>
            <p:nvPr/>
          </p:nvSpPr>
          <p:spPr bwMode="auto">
            <a:xfrm>
              <a:off x="3470" y="3631"/>
              <a:ext cx="168" cy="1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0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宋体"/>
                  <a:ea typeface="宋体"/>
                </a:rPr>
                <a:t>dp</a:t>
              </a:r>
              <a:endParaRPr lang="zh-CN" altLang="en-US" sz="20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endParaRPr>
            </a:p>
          </p:txBody>
        </p:sp>
      </p:grpSp>
      <p:graphicFrame>
        <p:nvGraphicFramePr>
          <p:cNvPr id="25" name="Group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188044"/>
              </p:ext>
            </p:extLst>
          </p:nvPr>
        </p:nvGraphicFramePr>
        <p:xfrm>
          <a:off x="6480000" y="1368000"/>
          <a:ext cx="1368425" cy="4145280"/>
        </p:xfrm>
        <a:graphic>
          <a:graphicData uri="http://schemas.openxmlformats.org/drawingml/2006/table">
            <a:tbl>
              <a:tblPr/>
              <a:tblGrid>
                <a:gridCol w="684212"/>
                <a:gridCol w="684213"/>
              </a:tblGrid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dp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80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70" name="Group 2"/>
          <p:cNvGrpSpPr>
            <a:grpSpLocks/>
          </p:cNvGrpSpPr>
          <p:nvPr/>
        </p:nvGrpSpPr>
        <p:grpSpPr bwMode="auto">
          <a:xfrm>
            <a:off x="1673009" y="1194710"/>
            <a:ext cx="3025775" cy="4683125"/>
            <a:chOff x="657" y="481"/>
            <a:chExt cx="1906" cy="2950"/>
          </a:xfrm>
        </p:grpSpPr>
        <p:sp>
          <p:nvSpPr>
            <p:cNvPr id="135171" name="AutoShape 3"/>
            <p:cNvSpPr>
              <a:spLocks noChangeArrowheads="1"/>
            </p:cNvSpPr>
            <p:nvPr/>
          </p:nvSpPr>
          <p:spPr bwMode="auto">
            <a:xfrm>
              <a:off x="885" y="481"/>
              <a:ext cx="1451" cy="3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b="0">
                <a:ea typeface="新細明體" pitchFamily="18" charset="-120"/>
              </a:endParaRPr>
            </a:p>
          </p:txBody>
        </p:sp>
        <p:sp>
          <p:nvSpPr>
            <p:cNvPr id="135172" name="AutoShape 4"/>
            <p:cNvSpPr>
              <a:spLocks noChangeArrowheads="1"/>
            </p:cNvSpPr>
            <p:nvPr/>
          </p:nvSpPr>
          <p:spPr bwMode="auto">
            <a:xfrm rot="5400000">
              <a:off x="136" y="1002"/>
              <a:ext cx="1452" cy="409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73" name="AutoShape 5"/>
            <p:cNvSpPr>
              <a:spLocks noChangeArrowheads="1"/>
            </p:cNvSpPr>
            <p:nvPr/>
          </p:nvSpPr>
          <p:spPr bwMode="auto">
            <a:xfrm rot="5400000">
              <a:off x="1632" y="1002"/>
              <a:ext cx="1452" cy="409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74" name="AutoShape 6"/>
            <p:cNvSpPr>
              <a:spLocks noChangeArrowheads="1"/>
            </p:cNvSpPr>
            <p:nvPr/>
          </p:nvSpPr>
          <p:spPr bwMode="auto">
            <a:xfrm>
              <a:off x="884" y="1753"/>
              <a:ext cx="1452" cy="362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75" name="AutoShape 7"/>
            <p:cNvSpPr>
              <a:spLocks noChangeArrowheads="1"/>
            </p:cNvSpPr>
            <p:nvPr/>
          </p:nvSpPr>
          <p:spPr bwMode="auto">
            <a:xfrm rot="5400000">
              <a:off x="136" y="2499"/>
              <a:ext cx="1452" cy="409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76" name="AutoShape 8"/>
            <p:cNvSpPr>
              <a:spLocks noChangeArrowheads="1"/>
            </p:cNvSpPr>
            <p:nvPr/>
          </p:nvSpPr>
          <p:spPr bwMode="auto">
            <a:xfrm rot="5400000">
              <a:off x="1633" y="2500"/>
              <a:ext cx="1452" cy="409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77" name="AutoShape 9"/>
            <p:cNvSpPr>
              <a:spLocks noChangeArrowheads="1"/>
            </p:cNvSpPr>
            <p:nvPr/>
          </p:nvSpPr>
          <p:spPr bwMode="auto">
            <a:xfrm rot="10800000">
              <a:off x="884" y="3113"/>
              <a:ext cx="1451" cy="3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kumimoji="1" lang="zh-CN" altLang="zh-CN" b="0">
                <a:ea typeface="新細明體" pitchFamily="18" charset="-120"/>
              </a:endParaRPr>
            </a:p>
          </p:txBody>
        </p:sp>
      </p:grpSp>
      <p:grpSp>
        <p:nvGrpSpPr>
          <p:cNvPr id="135178" name="Group 10"/>
          <p:cNvGrpSpPr>
            <a:grpSpLocks/>
          </p:cNvGrpSpPr>
          <p:nvPr/>
        </p:nvGrpSpPr>
        <p:grpSpPr bwMode="auto">
          <a:xfrm>
            <a:off x="1673009" y="1196298"/>
            <a:ext cx="3025775" cy="4681537"/>
            <a:chOff x="657" y="482"/>
            <a:chExt cx="1906" cy="2949"/>
          </a:xfrm>
        </p:grpSpPr>
        <p:sp>
          <p:nvSpPr>
            <p:cNvPr id="135179" name="AutoShape 11"/>
            <p:cNvSpPr>
              <a:spLocks noChangeArrowheads="1"/>
            </p:cNvSpPr>
            <p:nvPr/>
          </p:nvSpPr>
          <p:spPr bwMode="auto">
            <a:xfrm rot="5400000">
              <a:off x="136" y="1003"/>
              <a:ext cx="1452" cy="409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80" name="AutoShape 12"/>
            <p:cNvSpPr>
              <a:spLocks noChangeArrowheads="1"/>
            </p:cNvSpPr>
            <p:nvPr/>
          </p:nvSpPr>
          <p:spPr bwMode="auto">
            <a:xfrm>
              <a:off x="884" y="1752"/>
              <a:ext cx="1452" cy="362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81" name="AutoShape 13"/>
            <p:cNvSpPr>
              <a:spLocks noChangeArrowheads="1"/>
            </p:cNvSpPr>
            <p:nvPr/>
          </p:nvSpPr>
          <p:spPr bwMode="auto">
            <a:xfrm rot="10800000">
              <a:off x="884" y="3113"/>
              <a:ext cx="1451" cy="3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kumimoji="1" lang="zh-CN" altLang="zh-CN" b="0">
                <a:ea typeface="新細明體" pitchFamily="18" charset="-120"/>
              </a:endParaRPr>
            </a:p>
          </p:txBody>
        </p:sp>
        <p:sp>
          <p:nvSpPr>
            <p:cNvPr id="135182" name="AutoShape 14"/>
            <p:cNvSpPr>
              <a:spLocks noChangeArrowheads="1"/>
            </p:cNvSpPr>
            <p:nvPr/>
          </p:nvSpPr>
          <p:spPr bwMode="auto">
            <a:xfrm rot="5400000">
              <a:off x="136" y="2500"/>
              <a:ext cx="1452" cy="409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83" name="AutoShape 15"/>
            <p:cNvSpPr>
              <a:spLocks noChangeArrowheads="1"/>
            </p:cNvSpPr>
            <p:nvPr/>
          </p:nvSpPr>
          <p:spPr bwMode="auto">
            <a:xfrm rot="5400000">
              <a:off x="1633" y="2500"/>
              <a:ext cx="1452" cy="409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84" name="AutoShape 16"/>
            <p:cNvSpPr>
              <a:spLocks noChangeArrowheads="1"/>
            </p:cNvSpPr>
            <p:nvPr/>
          </p:nvSpPr>
          <p:spPr bwMode="auto">
            <a:xfrm>
              <a:off x="884" y="482"/>
              <a:ext cx="1451" cy="3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b="0">
                <a:ea typeface="新細明體" pitchFamily="18" charset="-120"/>
              </a:endParaRPr>
            </a:p>
          </p:txBody>
        </p:sp>
        <p:sp>
          <p:nvSpPr>
            <p:cNvPr id="135185" name="AutoShape 17"/>
            <p:cNvSpPr>
              <a:spLocks noChangeArrowheads="1"/>
            </p:cNvSpPr>
            <p:nvPr/>
          </p:nvSpPr>
          <p:spPr bwMode="auto">
            <a:xfrm rot="5400000">
              <a:off x="1633" y="1003"/>
              <a:ext cx="1452" cy="409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5186" name="WordArt 18"/>
          <p:cNvSpPr>
            <a:spLocks noChangeArrowheads="1" noChangeShapeType="1" noTextEdit="1"/>
          </p:cNvSpPr>
          <p:nvPr/>
        </p:nvSpPr>
        <p:spPr bwMode="auto">
          <a:xfrm>
            <a:off x="3041434" y="691473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a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35187" name="WordArt 19"/>
          <p:cNvSpPr>
            <a:spLocks noChangeArrowheads="1" noChangeShapeType="1" noTextEdit="1"/>
          </p:cNvSpPr>
          <p:nvPr/>
        </p:nvSpPr>
        <p:spPr bwMode="auto">
          <a:xfrm>
            <a:off x="4986121" y="2059898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b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35188" name="WordArt 20"/>
          <p:cNvSpPr>
            <a:spLocks noChangeArrowheads="1" noChangeShapeType="1" noTextEdit="1"/>
          </p:cNvSpPr>
          <p:nvPr/>
        </p:nvSpPr>
        <p:spPr bwMode="auto">
          <a:xfrm>
            <a:off x="4973421" y="4410985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c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35189" name="WordArt 21"/>
          <p:cNvSpPr>
            <a:spLocks noChangeArrowheads="1" noChangeShapeType="1" noTextEdit="1"/>
          </p:cNvSpPr>
          <p:nvPr/>
        </p:nvSpPr>
        <p:spPr bwMode="auto">
          <a:xfrm>
            <a:off x="3112871" y="4842785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d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35190" name="WordArt 22"/>
          <p:cNvSpPr>
            <a:spLocks noChangeArrowheads="1" noChangeShapeType="1" noTextEdit="1"/>
          </p:cNvSpPr>
          <p:nvPr/>
        </p:nvSpPr>
        <p:spPr bwMode="auto">
          <a:xfrm>
            <a:off x="1228509" y="4410985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e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35191" name="WordArt 23"/>
          <p:cNvSpPr>
            <a:spLocks noChangeArrowheads="1" noChangeShapeType="1" noTextEdit="1"/>
          </p:cNvSpPr>
          <p:nvPr/>
        </p:nvSpPr>
        <p:spPr bwMode="auto">
          <a:xfrm>
            <a:off x="1228509" y="2059898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f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35192" name="WordArt 24"/>
          <p:cNvSpPr>
            <a:spLocks noChangeArrowheads="1" noChangeShapeType="1" noTextEdit="1"/>
          </p:cNvSpPr>
          <p:nvPr/>
        </p:nvSpPr>
        <p:spPr bwMode="auto">
          <a:xfrm>
            <a:off x="3100171" y="2682198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g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grpSp>
        <p:nvGrpSpPr>
          <p:cNvPr id="135222" name="Group 54"/>
          <p:cNvGrpSpPr>
            <a:grpSpLocks/>
          </p:cNvGrpSpPr>
          <p:nvPr/>
        </p:nvGrpSpPr>
        <p:grpSpPr bwMode="auto">
          <a:xfrm>
            <a:off x="4913096" y="5515885"/>
            <a:ext cx="395288" cy="395288"/>
            <a:chOff x="3424" y="3612"/>
            <a:chExt cx="249" cy="249"/>
          </a:xfrm>
        </p:grpSpPr>
        <p:sp>
          <p:nvSpPr>
            <p:cNvPr id="135223" name="Oval 55"/>
            <p:cNvSpPr>
              <a:spLocks noChangeArrowheads="1"/>
            </p:cNvSpPr>
            <p:nvPr/>
          </p:nvSpPr>
          <p:spPr bwMode="auto">
            <a:xfrm>
              <a:off x="3424" y="3612"/>
              <a:ext cx="249" cy="249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24" name="WordArt 56"/>
            <p:cNvSpPr>
              <a:spLocks noChangeArrowheads="1" noChangeShapeType="1" noTextEdit="1"/>
            </p:cNvSpPr>
            <p:nvPr/>
          </p:nvSpPr>
          <p:spPr bwMode="auto">
            <a:xfrm>
              <a:off x="3470" y="3631"/>
              <a:ext cx="168" cy="1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0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宋体"/>
                  <a:ea typeface="宋体"/>
                </a:rPr>
                <a:t>dp</a:t>
              </a:r>
              <a:endParaRPr lang="zh-CN" altLang="en-US" sz="20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endParaRPr>
            </a:p>
          </p:txBody>
        </p:sp>
      </p:grpSp>
      <p:graphicFrame>
        <p:nvGraphicFramePr>
          <p:cNvPr id="29" name="Group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659117"/>
              </p:ext>
            </p:extLst>
          </p:nvPr>
        </p:nvGraphicFramePr>
        <p:xfrm>
          <a:off x="6480000" y="1368000"/>
          <a:ext cx="1368425" cy="4145280"/>
        </p:xfrm>
        <a:graphic>
          <a:graphicData uri="http://schemas.openxmlformats.org/drawingml/2006/table">
            <a:tbl>
              <a:tblPr/>
              <a:tblGrid>
                <a:gridCol w="684212"/>
                <a:gridCol w="684213"/>
              </a:tblGrid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dp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78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4" name="Group 2"/>
          <p:cNvGrpSpPr>
            <a:grpSpLocks/>
          </p:cNvGrpSpPr>
          <p:nvPr/>
        </p:nvGrpSpPr>
        <p:grpSpPr bwMode="auto">
          <a:xfrm>
            <a:off x="1745579" y="1165682"/>
            <a:ext cx="3025775" cy="4683125"/>
            <a:chOff x="657" y="481"/>
            <a:chExt cx="1906" cy="2950"/>
          </a:xfrm>
        </p:grpSpPr>
        <p:sp>
          <p:nvSpPr>
            <p:cNvPr id="136195" name="AutoShape 3"/>
            <p:cNvSpPr>
              <a:spLocks noChangeArrowheads="1"/>
            </p:cNvSpPr>
            <p:nvPr/>
          </p:nvSpPr>
          <p:spPr bwMode="auto">
            <a:xfrm>
              <a:off x="885" y="481"/>
              <a:ext cx="1451" cy="3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b="0">
                <a:ea typeface="新細明體" pitchFamily="18" charset="-120"/>
              </a:endParaRPr>
            </a:p>
          </p:txBody>
        </p:sp>
        <p:sp>
          <p:nvSpPr>
            <p:cNvPr id="136196" name="AutoShape 4"/>
            <p:cNvSpPr>
              <a:spLocks noChangeArrowheads="1"/>
            </p:cNvSpPr>
            <p:nvPr/>
          </p:nvSpPr>
          <p:spPr bwMode="auto">
            <a:xfrm rot="5400000">
              <a:off x="136" y="1002"/>
              <a:ext cx="1452" cy="409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197" name="AutoShape 5"/>
            <p:cNvSpPr>
              <a:spLocks noChangeArrowheads="1"/>
            </p:cNvSpPr>
            <p:nvPr/>
          </p:nvSpPr>
          <p:spPr bwMode="auto">
            <a:xfrm rot="5400000">
              <a:off x="1632" y="1002"/>
              <a:ext cx="1452" cy="409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198" name="AutoShape 6"/>
            <p:cNvSpPr>
              <a:spLocks noChangeArrowheads="1"/>
            </p:cNvSpPr>
            <p:nvPr/>
          </p:nvSpPr>
          <p:spPr bwMode="auto">
            <a:xfrm>
              <a:off x="884" y="1753"/>
              <a:ext cx="1452" cy="362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199" name="AutoShape 7"/>
            <p:cNvSpPr>
              <a:spLocks noChangeArrowheads="1"/>
            </p:cNvSpPr>
            <p:nvPr/>
          </p:nvSpPr>
          <p:spPr bwMode="auto">
            <a:xfrm rot="5400000">
              <a:off x="136" y="2499"/>
              <a:ext cx="1452" cy="409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00" name="AutoShape 8"/>
            <p:cNvSpPr>
              <a:spLocks noChangeArrowheads="1"/>
            </p:cNvSpPr>
            <p:nvPr/>
          </p:nvSpPr>
          <p:spPr bwMode="auto">
            <a:xfrm rot="5400000">
              <a:off x="1633" y="2500"/>
              <a:ext cx="1452" cy="409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01" name="AutoShape 9"/>
            <p:cNvSpPr>
              <a:spLocks noChangeArrowheads="1"/>
            </p:cNvSpPr>
            <p:nvPr/>
          </p:nvSpPr>
          <p:spPr bwMode="auto">
            <a:xfrm rot="10800000">
              <a:off x="884" y="3113"/>
              <a:ext cx="1451" cy="3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kumimoji="1" lang="zh-CN" altLang="zh-CN" b="0">
                <a:ea typeface="新細明體" pitchFamily="18" charset="-120"/>
              </a:endParaRPr>
            </a:p>
          </p:txBody>
        </p:sp>
      </p:grpSp>
      <p:grpSp>
        <p:nvGrpSpPr>
          <p:cNvPr id="136202" name="Group 10"/>
          <p:cNvGrpSpPr>
            <a:grpSpLocks/>
          </p:cNvGrpSpPr>
          <p:nvPr/>
        </p:nvGrpSpPr>
        <p:grpSpPr bwMode="auto">
          <a:xfrm>
            <a:off x="1745579" y="1167270"/>
            <a:ext cx="3025775" cy="4681537"/>
            <a:chOff x="657" y="482"/>
            <a:chExt cx="1906" cy="2949"/>
          </a:xfrm>
        </p:grpSpPr>
        <p:sp>
          <p:nvSpPr>
            <p:cNvPr id="136203" name="AutoShape 11"/>
            <p:cNvSpPr>
              <a:spLocks noChangeArrowheads="1"/>
            </p:cNvSpPr>
            <p:nvPr/>
          </p:nvSpPr>
          <p:spPr bwMode="auto">
            <a:xfrm rot="5400000">
              <a:off x="136" y="1003"/>
              <a:ext cx="1452" cy="409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04" name="AutoShape 12"/>
            <p:cNvSpPr>
              <a:spLocks noChangeArrowheads="1"/>
            </p:cNvSpPr>
            <p:nvPr/>
          </p:nvSpPr>
          <p:spPr bwMode="auto">
            <a:xfrm>
              <a:off x="884" y="1752"/>
              <a:ext cx="1452" cy="362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05" name="AutoShape 13"/>
            <p:cNvSpPr>
              <a:spLocks noChangeArrowheads="1"/>
            </p:cNvSpPr>
            <p:nvPr/>
          </p:nvSpPr>
          <p:spPr bwMode="auto">
            <a:xfrm rot="10800000">
              <a:off x="884" y="3113"/>
              <a:ext cx="1451" cy="3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kumimoji="1" lang="zh-CN" altLang="zh-CN" b="0">
                <a:ea typeface="新細明體" pitchFamily="18" charset="-120"/>
              </a:endParaRPr>
            </a:p>
          </p:txBody>
        </p:sp>
        <p:sp>
          <p:nvSpPr>
            <p:cNvPr id="136206" name="AutoShape 14"/>
            <p:cNvSpPr>
              <a:spLocks noChangeArrowheads="1"/>
            </p:cNvSpPr>
            <p:nvPr/>
          </p:nvSpPr>
          <p:spPr bwMode="auto">
            <a:xfrm rot="5400000">
              <a:off x="1633" y="2500"/>
              <a:ext cx="1452" cy="409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07" name="AutoShape 15"/>
            <p:cNvSpPr>
              <a:spLocks noChangeArrowheads="1"/>
            </p:cNvSpPr>
            <p:nvPr/>
          </p:nvSpPr>
          <p:spPr bwMode="auto">
            <a:xfrm>
              <a:off x="884" y="482"/>
              <a:ext cx="1451" cy="3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b="0">
                <a:ea typeface="新細明體" pitchFamily="18" charset="-120"/>
              </a:endParaRPr>
            </a:p>
          </p:txBody>
        </p:sp>
        <p:sp>
          <p:nvSpPr>
            <p:cNvPr id="136208" name="AutoShape 16"/>
            <p:cNvSpPr>
              <a:spLocks noChangeArrowheads="1"/>
            </p:cNvSpPr>
            <p:nvPr/>
          </p:nvSpPr>
          <p:spPr bwMode="auto">
            <a:xfrm rot="5400000">
              <a:off x="1633" y="1003"/>
              <a:ext cx="1452" cy="409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6209" name="WordArt 17"/>
          <p:cNvSpPr>
            <a:spLocks noChangeArrowheads="1" noChangeShapeType="1" noTextEdit="1"/>
          </p:cNvSpPr>
          <p:nvPr/>
        </p:nvSpPr>
        <p:spPr bwMode="auto">
          <a:xfrm>
            <a:off x="3114004" y="662445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a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36210" name="WordArt 18"/>
          <p:cNvSpPr>
            <a:spLocks noChangeArrowheads="1" noChangeShapeType="1" noTextEdit="1"/>
          </p:cNvSpPr>
          <p:nvPr/>
        </p:nvSpPr>
        <p:spPr bwMode="auto">
          <a:xfrm>
            <a:off x="5058691" y="2030870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b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36211" name="WordArt 19"/>
          <p:cNvSpPr>
            <a:spLocks noChangeArrowheads="1" noChangeShapeType="1" noTextEdit="1"/>
          </p:cNvSpPr>
          <p:nvPr/>
        </p:nvSpPr>
        <p:spPr bwMode="auto">
          <a:xfrm>
            <a:off x="5045991" y="4381957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c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36212" name="WordArt 20"/>
          <p:cNvSpPr>
            <a:spLocks noChangeArrowheads="1" noChangeShapeType="1" noTextEdit="1"/>
          </p:cNvSpPr>
          <p:nvPr/>
        </p:nvSpPr>
        <p:spPr bwMode="auto">
          <a:xfrm>
            <a:off x="3185441" y="4813757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d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36213" name="WordArt 21"/>
          <p:cNvSpPr>
            <a:spLocks noChangeArrowheads="1" noChangeShapeType="1" noTextEdit="1"/>
          </p:cNvSpPr>
          <p:nvPr/>
        </p:nvSpPr>
        <p:spPr bwMode="auto">
          <a:xfrm>
            <a:off x="1301079" y="4381957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e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36214" name="WordArt 22"/>
          <p:cNvSpPr>
            <a:spLocks noChangeArrowheads="1" noChangeShapeType="1" noTextEdit="1"/>
          </p:cNvSpPr>
          <p:nvPr/>
        </p:nvSpPr>
        <p:spPr bwMode="auto">
          <a:xfrm>
            <a:off x="1301079" y="2030870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f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36215" name="WordArt 23"/>
          <p:cNvSpPr>
            <a:spLocks noChangeArrowheads="1" noChangeShapeType="1" noTextEdit="1"/>
          </p:cNvSpPr>
          <p:nvPr/>
        </p:nvSpPr>
        <p:spPr bwMode="auto">
          <a:xfrm>
            <a:off x="3172741" y="2653170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g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grpSp>
        <p:nvGrpSpPr>
          <p:cNvPr id="136245" name="Group 53"/>
          <p:cNvGrpSpPr>
            <a:grpSpLocks/>
          </p:cNvGrpSpPr>
          <p:nvPr/>
        </p:nvGrpSpPr>
        <p:grpSpPr bwMode="auto">
          <a:xfrm>
            <a:off x="4985666" y="5486857"/>
            <a:ext cx="395288" cy="395288"/>
            <a:chOff x="3424" y="3612"/>
            <a:chExt cx="249" cy="249"/>
          </a:xfrm>
        </p:grpSpPr>
        <p:sp>
          <p:nvSpPr>
            <p:cNvPr id="136246" name="Oval 54"/>
            <p:cNvSpPr>
              <a:spLocks noChangeArrowheads="1"/>
            </p:cNvSpPr>
            <p:nvPr/>
          </p:nvSpPr>
          <p:spPr bwMode="auto">
            <a:xfrm>
              <a:off x="3424" y="3612"/>
              <a:ext cx="249" cy="249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47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3470" y="3631"/>
              <a:ext cx="168" cy="1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0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宋体"/>
                  <a:ea typeface="宋体"/>
                </a:rPr>
                <a:t>dp</a:t>
              </a:r>
              <a:endParaRPr lang="zh-CN" altLang="en-US" sz="20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endParaRPr>
            </a:p>
          </p:txBody>
        </p:sp>
      </p:grpSp>
      <p:graphicFrame>
        <p:nvGraphicFramePr>
          <p:cNvPr id="28" name="Group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010211"/>
              </p:ext>
            </p:extLst>
          </p:nvPr>
        </p:nvGraphicFramePr>
        <p:xfrm>
          <a:off x="6480000" y="1368000"/>
          <a:ext cx="1368425" cy="4145280"/>
        </p:xfrm>
        <a:graphic>
          <a:graphicData uri="http://schemas.openxmlformats.org/drawingml/2006/table">
            <a:tbl>
              <a:tblPr/>
              <a:tblGrid>
                <a:gridCol w="684212"/>
                <a:gridCol w="684213"/>
              </a:tblGrid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dp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46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9288" y="491813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7.1.3 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数码管显示方式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41" y="1492425"/>
            <a:ext cx="7427619" cy="44942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AutoShap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436921" y="697392"/>
            <a:ext cx="2447925" cy="5080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0" dirty="0" smtClean="0">
                <a:solidFill>
                  <a:srgbClr val="006666"/>
                </a:solidFill>
                <a:latin typeface="楷体_GB2312" pitchFamily="49" charset="-122"/>
                <a:ea typeface="楷体_GB2312" pitchFamily="49" charset="-122"/>
              </a:rPr>
              <a:t>静态显示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6666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4789221" y="768829"/>
            <a:ext cx="381000" cy="381000"/>
            <a:chOff x="0" y="0"/>
            <a:chExt cx="1615" cy="1615"/>
          </a:xfrm>
        </p:grpSpPr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0" y="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92" y="9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76" y="17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9999">
                    <a:gamma/>
                    <a:tint val="0"/>
                    <a:invGamma/>
                  </a:srgbClr>
                </a:gs>
                <a:gs pos="50000">
                  <a:srgbClr val="009999"/>
                </a:gs>
                <a:gs pos="100000">
                  <a:srgbClr val="009999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176" y="17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259" y="25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009999">
                    <a:gamma/>
                    <a:shade val="54118"/>
                    <a:invGamma/>
                  </a:srgbClr>
                </a:gs>
                <a:gs pos="50000">
                  <a:srgbClr val="009999"/>
                </a:gs>
                <a:gs pos="100000">
                  <a:srgbClr val="009999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259" y="25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27219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609" y="1323974"/>
            <a:ext cx="6045715" cy="505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667346" y="575172"/>
            <a:ext cx="2592387" cy="5080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0" dirty="0" smtClean="0">
                <a:solidFill>
                  <a:srgbClr val="006666"/>
                </a:solidFill>
                <a:latin typeface="楷体_GB2312" pitchFamily="49" charset="-122"/>
                <a:ea typeface="楷体_GB2312" pitchFamily="49" charset="-122"/>
              </a:rPr>
              <a:t>动态显</a:t>
            </a:r>
            <a:r>
              <a:rPr lang="zh-CN" altLang="en-US" sz="2400" kern="0" dirty="0">
                <a:solidFill>
                  <a:srgbClr val="006666"/>
                </a:solidFill>
                <a:latin typeface="楷体_GB2312" pitchFamily="49" charset="-122"/>
                <a:ea typeface="楷体_GB2312" pitchFamily="49" charset="-122"/>
              </a:rPr>
              <a:t>示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6666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3091083" y="646610"/>
            <a:ext cx="381000" cy="381000"/>
            <a:chOff x="0" y="0"/>
            <a:chExt cx="1615" cy="1615"/>
          </a:xfrm>
        </p:grpSpPr>
        <p:sp>
          <p:nvSpPr>
            <p:cNvPr id="7" name="Oval 14"/>
            <p:cNvSpPr>
              <a:spLocks noChangeArrowheads="1"/>
            </p:cNvSpPr>
            <p:nvPr/>
          </p:nvSpPr>
          <p:spPr bwMode="auto">
            <a:xfrm>
              <a:off x="0" y="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Oval 15"/>
            <p:cNvSpPr>
              <a:spLocks noChangeArrowheads="1"/>
            </p:cNvSpPr>
            <p:nvPr/>
          </p:nvSpPr>
          <p:spPr bwMode="auto">
            <a:xfrm>
              <a:off x="92" y="9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Oval 16"/>
            <p:cNvSpPr>
              <a:spLocks noChangeArrowheads="1"/>
            </p:cNvSpPr>
            <p:nvPr/>
          </p:nvSpPr>
          <p:spPr bwMode="auto">
            <a:xfrm>
              <a:off x="176" y="17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9999">
                    <a:gamma/>
                    <a:tint val="0"/>
                    <a:invGamma/>
                  </a:srgbClr>
                </a:gs>
                <a:gs pos="50000">
                  <a:srgbClr val="009999"/>
                </a:gs>
                <a:gs pos="100000">
                  <a:srgbClr val="009999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176" y="17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Oval 18"/>
            <p:cNvSpPr>
              <a:spLocks noChangeArrowheads="1"/>
            </p:cNvSpPr>
            <p:nvPr/>
          </p:nvSpPr>
          <p:spPr bwMode="auto">
            <a:xfrm>
              <a:off x="259" y="25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009999">
                    <a:gamma/>
                    <a:shade val="54118"/>
                    <a:invGamma/>
                  </a:srgbClr>
                </a:gs>
                <a:gs pos="50000">
                  <a:srgbClr val="009999"/>
                </a:gs>
                <a:gs pos="100000">
                  <a:srgbClr val="009999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259" y="25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12651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9288" y="491813"/>
            <a:ext cx="5669005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7.2 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项目分析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82" y="1090378"/>
            <a:ext cx="6297613" cy="546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 bwMode="auto">
          <a:xfrm>
            <a:off x="2937964" y="2322284"/>
            <a:ext cx="1096998" cy="136434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gray">
          <a:xfrm>
            <a:off x="2560067" y="3787989"/>
            <a:ext cx="1474895" cy="399715"/>
          </a:xfrm>
          <a:prstGeom prst="roundRect">
            <a:avLst>
              <a:gd name="adj" fmla="val 16667"/>
            </a:avLst>
          </a:prstGeom>
          <a:solidFill>
            <a:srgbClr val="FFE103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  <a:ea typeface="宋体" pitchFamily="2" charset="-122"/>
              </a:rPr>
              <a:t>选中数码管 </a:t>
            </a:r>
            <a:r>
              <a:rPr lang="en-US" altLang="zh-CN" sz="1600" b="1" kern="0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  <a:ea typeface="宋体" pitchFamily="2" charset="-122"/>
              </a:rPr>
              <a:t>1</a:t>
            </a:r>
            <a:endParaRPr kumimoji="0" lang="zh-CN" altLang="en-US" sz="16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2374682" y="1221647"/>
            <a:ext cx="922832" cy="399715"/>
          </a:xfrm>
          <a:prstGeom prst="roundRect">
            <a:avLst>
              <a:gd name="adj" fmla="val 16667"/>
            </a:avLst>
          </a:prstGeom>
          <a:solidFill>
            <a:srgbClr val="FFE103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noProof="0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  <a:ea typeface="宋体" pitchFamily="2" charset="-122"/>
              </a:rPr>
              <a:t>PE15=0</a:t>
            </a:r>
            <a:endParaRPr kumimoji="0" lang="zh-CN" altLang="en-US" sz="16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gray">
          <a:xfrm>
            <a:off x="1109159" y="3678797"/>
            <a:ext cx="1110079" cy="399715"/>
          </a:xfrm>
          <a:prstGeom prst="roundRect">
            <a:avLst>
              <a:gd name="adj" fmla="val 16667"/>
            </a:avLst>
          </a:prstGeom>
          <a:solidFill>
            <a:srgbClr val="FFE103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  <a:ea typeface="宋体" pitchFamily="2" charset="-122"/>
              </a:rPr>
              <a:t>送显示码</a:t>
            </a:r>
            <a:endParaRPr kumimoji="0" lang="zh-CN" altLang="en-US" sz="16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596567" y="2322284"/>
            <a:ext cx="375933" cy="126942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504756" y="4582060"/>
            <a:ext cx="1699968" cy="1107545"/>
          </a:xfrm>
          <a:prstGeom prst="roundRect">
            <a:avLst>
              <a:gd name="adj" fmla="val 16667"/>
            </a:avLst>
          </a:prstGeom>
          <a:blipFill>
            <a:blip r:embed="rId3"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kern="0" noProof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PE=0x7FFF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PG=0x00F9</a:t>
            </a:r>
            <a:endParaRPr kumimoji="0" lang="zh-CN" altLang="en-US" sz="2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2651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1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42" name="Group 2"/>
          <p:cNvGrpSpPr>
            <a:grpSpLocks noChangeAspect="1"/>
          </p:cNvGrpSpPr>
          <p:nvPr/>
        </p:nvGrpSpPr>
        <p:grpSpPr bwMode="auto">
          <a:xfrm>
            <a:off x="827088" y="2238375"/>
            <a:ext cx="1514475" cy="2343150"/>
            <a:chOff x="657" y="481"/>
            <a:chExt cx="1906" cy="2950"/>
          </a:xfrm>
        </p:grpSpPr>
        <p:sp>
          <p:nvSpPr>
            <p:cNvPr id="138243" name="AutoShape 3"/>
            <p:cNvSpPr>
              <a:spLocks noChangeAspect="1" noChangeArrowheads="1"/>
            </p:cNvSpPr>
            <p:nvPr/>
          </p:nvSpPr>
          <p:spPr bwMode="auto">
            <a:xfrm>
              <a:off x="885" y="481"/>
              <a:ext cx="1451" cy="3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b="0">
                <a:ea typeface="新細明體" pitchFamily="18" charset="-120"/>
              </a:endParaRPr>
            </a:p>
          </p:txBody>
        </p:sp>
        <p:sp>
          <p:nvSpPr>
            <p:cNvPr id="138244" name="AutoShape 4"/>
            <p:cNvSpPr>
              <a:spLocks noChangeAspect="1" noChangeArrowheads="1"/>
            </p:cNvSpPr>
            <p:nvPr/>
          </p:nvSpPr>
          <p:spPr bwMode="auto">
            <a:xfrm rot="5400000">
              <a:off x="136" y="1002"/>
              <a:ext cx="1452" cy="409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45" name="AutoShape 5"/>
            <p:cNvSpPr>
              <a:spLocks noChangeAspect="1" noChangeArrowheads="1"/>
            </p:cNvSpPr>
            <p:nvPr/>
          </p:nvSpPr>
          <p:spPr bwMode="auto">
            <a:xfrm rot="5400000">
              <a:off x="1632" y="1002"/>
              <a:ext cx="1452" cy="409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46" name="AutoShape 6"/>
            <p:cNvSpPr>
              <a:spLocks noChangeAspect="1" noChangeArrowheads="1"/>
            </p:cNvSpPr>
            <p:nvPr/>
          </p:nvSpPr>
          <p:spPr bwMode="auto">
            <a:xfrm>
              <a:off x="884" y="1753"/>
              <a:ext cx="1452" cy="362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47" name="AutoShape 7"/>
            <p:cNvSpPr>
              <a:spLocks noChangeAspect="1" noChangeArrowheads="1"/>
            </p:cNvSpPr>
            <p:nvPr/>
          </p:nvSpPr>
          <p:spPr bwMode="auto">
            <a:xfrm rot="5400000">
              <a:off x="136" y="2499"/>
              <a:ext cx="1452" cy="409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48" name="AutoShape 8"/>
            <p:cNvSpPr>
              <a:spLocks noChangeAspect="1" noChangeArrowheads="1"/>
            </p:cNvSpPr>
            <p:nvPr/>
          </p:nvSpPr>
          <p:spPr bwMode="auto">
            <a:xfrm rot="5400000">
              <a:off x="1633" y="2500"/>
              <a:ext cx="1452" cy="409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49" name="AutoShape 9"/>
            <p:cNvSpPr>
              <a:spLocks noChangeAspect="1" noChangeArrowheads="1"/>
            </p:cNvSpPr>
            <p:nvPr/>
          </p:nvSpPr>
          <p:spPr bwMode="auto">
            <a:xfrm rot="10800000">
              <a:off x="884" y="3113"/>
              <a:ext cx="1451" cy="3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kumimoji="1" lang="zh-CN" altLang="zh-CN" b="0">
                <a:ea typeface="新細明體" pitchFamily="18" charset="-120"/>
              </a:endParaRPr>
            </a:p>
          </p:txBody>
        </p:sp>
      </p:grpSp>
      <p:grpSp>
        <p:nvGrpSpPr>
          <p:cNvPr id="138250" name="Group 10"/>
          <p:cNvGrpSpPr>
            <a:grpSpLocks noChangeAspect="1"/>
          </p:cNvGrpSpPr>
          <p:nvPr/>
        </p:nvGrpSpPr>
        <p:grpSpPr bwMode="auto">
          <a:xfrm>
            <a:off x="2014538" y="2238375"/>
            <a:ext cx="325437" cy="2341563"/>
            <a:chOff x="657" y="482"/>
            <a:chExt cx="409" cy="2949"/>
          </a:xfrm>
        </p:grpSpPr>
        <p:sp>
          <p:nvSpPr>
            <p:cNvPr id="138251" name="AutoShape 11"/>
            <p:cNvSpPr>
              <a:spLocks noChangeAspect="1" noChangeArrowheads="1"/>
            </p:cNvSpPr>
            <p:nvPr/>
          </p:nvSpPr>
          <p:spPr bwMode="auto">
            <a:xfrm rot="5400000">
              <a:off x="136" y="1003"/>
              <a:ext cx="1452" cy="409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52" name="AutoShape 12"/>
            <p:cNvSpPr>
              <a:spLocks noChangeAspect="1" noChangeArrowheads="1"/>
            </p:cNvSpPr>
            <p:nvPr/>
          </p:nvSpPr>
          <p:spPr bwMode="auto">
            <a:xfrm rot="5400000">
              <a:off x="136" y="2500"/>
              <a:ext cx="1452" cy="409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8253" name="AutoShape 13"/>
          <p:cNvSpPr>
            <a:spLocks noChangeAspect="1" noChangeArrowheads="1"/>
          </p:cNvSpPr>
          <p:nvPr/>
        </p:nvSpPr>
        <p:spPr bwMode="auto">
          <a:xfrm>
            <a:off x="3024188" y="2238375"/>
            <a:ext cx="1152525" cy="252413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b="0">
              <a:ea typeface="新細明體" pitchFamily="18" charset="-120"/>
            </a:endParaRPr>
          </a:p>
        </p:txBody>
      </p:sp>
      <p:sp>
        <p:nvSpPr>
          <p:cNvPr id="138254" name="AutoShape 14"/>
          <p:cNvSpPr>
            <a:spLocks noChangeAspect="1" noChangeArrowheads="1"/>
          </p:cNvSpPr>
          <p:nvPr/>
        </p:nvSpPr>
        <p:spPr bwMode="auto">
          <a:xfrm rot="5400000">
            <a:off x="2429669" y="2651919"/>
            <a:ext cx="1152525" cy="325437"/>
          </a:xfrm>
          <a:prstGeom prst="flowChartPreparation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55" name="AutoShape 15"/>
          <p:cNvSpPr>
            <a:spLocks noChangeAspect="1" noChangeArrowheads="1"/>
          </p:cNvSpPr>
          <p:nvPr/>
        </p:nvSpPr>
        <p:spPr bwMode="auto">
          <a:xfrm rot="5400000">
            <a:off x="3617119" y="2651919"/>
            <a:ext cx="1152525" cy="325437"/>
          </a:xfrm>
          <a:prstGeom prst="flowChartPreparation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56" name="AutoShape 16"/>
          <p:cNvSpPr>
            <a:spLocks noChangeAspect="1" noChangeArrowheads="1"/>
          </p:cNvSpPr>
          <p:nvPr/>
        </p:nvSpPr>
        <p:spPr bwMode="auto">
          <a:xfrm>
            <a:off x="3024188" y="3248025"/>
            <a:ext cx="1152525" cy="287338"/>
          </a:xfrm>
          <a:prstGeom prst="flowChartPreparation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57" name="AutoShape 17"/>
          <p:cNvSpPr>
            <a:spLocks noChangeAspect="1" noChangeArrowheads="1"/>
          </p:cNvSpPr>
          <p:nvPr/>
        </p:nvSpPr>
        <p:spPr bwMode="auto">
          <a:xfrm rot="5400000">
            <a:off x="2429669" y="3840957"/>
            <a:ext cx="1152525" cy="325437"/>
          </a:xfrm>
          <a:prstGeom prst="flowChartPreparation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58" name="AutoShape 18"/>
          <p:cNvSpPr>
            <a:spLocks noChangeAspect="1" noChangeArrowheads="1"/>
          </p:cNvSpPr>
          <p:nvPr/>
        </p:nvSpPr>
        <p:spPr bwMode="auto">
          <a:xfrm rot="5400000">
            <a:off x="3617912" y="3841751"/>
            <a:ext cx="1152525" cy="323850"/>
          </a:xfrm>
          <a:prstGeom prst="flowChartPreparation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59" name="AutoShape 19"/>
          <p:cNvSpPr>
            <a:spLocks noChangeAspect="1" noChangeArrowheads="1"/>
          </p:cNvSpPr>
          <p:nvPr/>
        </p:nvSpPr>
        <p:spPr bwMode="auto">
          <a:xfrm rot="10800000">
            <a:off x="3024188" y="4327525"/>
            <a:ext cx="1150937" cy="252413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kumimoji="1" lang="zh-CN" altLang="zh-CN" b="0">
              <a:ea typeface="新細明體" pitchFamily="18" charset="-120"/>
            </a:endParaRPr>
          </a:p>
        </p:txBody>
      </p:sp>
      <p:sp>
        <p:nvSpPr>
          <p:cNvPr id="138260" name="AutoShape 20"/>
          <p:cNvSpPr>
            <a:spLocks noChangeAspect="1" noChangeArrowheads="1"/>
          </p:cNvSpPr>
          <p:nvPr/>
        </p:nvSpPr>
        <p:spPr bwMode="auto">
          <a:xfrm>
            <a:off x="4897438" y="2166938"/>
            <a:ext cx="1152525" cy="252412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b="0">
              <a:ea typeface="新細明體" pitchFamily="18" charset="-120"/>
            </a:endParaRPr>
          </a:p>
        </p:txBody>
      </p:sp>
      <p:sp>
        <p:nvSpPr>
          <p:cNvPr id="138261" name="AutoShape 21"/>
          <p:cNvSpPr>
            <a:spLocks noChangeAspect="1" noChangeArrowheads="1"/>
          </p:cNvSpPr>
          <p:nvPr/>
        </p:nvSpPr>
        <p:spPr bwMode="auto">
          <a:xfrm rot="5400000">
            <a:off x="4302919" y="2580482"/>
            <a:ext cx="1152525" cy="325437"/>
          </a:xfrm>
          <a:prstGeom prst="flowChartPreparation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62" name="AutoShape 22"/>
          <p:cNvSpPr>
            <a:spLocks noChangeAspect="1" noChangeArrowheads="1"/>
          </p:cNvSpPr>
          <p:nvPr/>
        </p:nvSpPr>
        <p:spPr bwMode="auto">
          <a:xfrm rot="5400000">
            <a:off x="5490369" y="2580482"/>
            <a:ext cx="1152525" cy="325437"/>
          </a:xfrm>
          <a:prstGeom prst="flowChartPreparation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63" name="AutoShape 23"/>
          <p:cNvSpPr>
            <a:spLocks noChangeAspect="1" noChangeArrowheads="1"/>
          </p:cNvSpPr>
          <p:nvPr/>
        </p:nvSpPr>
        <p:spPr bwMode="auto">
          <a:xfrm>
            <a:off x="4897438" y="3176588"/>
            <a:ext cx="1152525" cy="287337"/>
          </a:xfrm>
          <a:prstGeom prst="flowChartPreparation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64" name="AutoShape 24"/>
          <p:cNvSpPr>
            <a:spLocks noChangeAspect="1" noChangeArrowheads="1"/>
          </p:cNvSpPr>
          <p:nvPr/>
        </p:nvSpPr>
        <p:spPr bwMode="auto">
          <a:xfrm rot="5400000">
            <a:off x="4302919" y="3769519"/>
            <a:ext cx="1152525" cy="325437"/>
          </a:xfrm>
          <a:prstGeom prst="flowChartPreparation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65" name="AutoShape 25"/>
          <p:cNvSpPr>
            <a:spLocks noChangeAspect="1" noChangeArrowheads="1"/>
          </p:cNvSpPr>
          <p:nvPr/>
        </p:nvSpPr>
        <p:spPr bwMode="auto">
          <a:xfrm rot="5400000">
            <a:off x="5491162" y="3770313"/>
            <a:ext cx="1152525" cy="323850"/>
          </a:xfrm>
          <a:prstGeom prst="flowChartPreparation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66" name="AutoShape 26"/>
          <p:cNvSpPr>
            <a:spLocks noChangeAspect="1" noChangeArrowheads="1"/>
          </p:cNvSpPr>
          <p:nvPr/>
        </p:nvSpPr>
        <p:spPr bwMode="auto">
          <a:xfrm rot="10800000">
            <a:off x="4897438" y="4256088"/>
            <a:ext cx="1150937" cy="252412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kumimoji="1" lang="zh-CN" altLang="zh-CN" b="0">
              <a:ea typeface="新細明體" pitchFamily="18" charset="-120"/>
            </a:endParaRPr>
          </a:p>
        </p:txBody>
      </p:sp>
      <p:sp>
        <p:nvSpPr>
          <p:cNvPr id="138267" name="AutoShape 27"/>
          <p:cNvSpPr>
            <a:spLocks noChangeAspect="1" noChangeArrowheads="1"/>
          </p:cNvSpPr>
          <p:nvPr/>
        </p:nvSpPr>
        <p:spPr bwMode="auto">
          <a:xfrm>
            <a:off x="6911975" y="2197100"/>
            <a:ext cx="1152525" cy="252413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b="0">
              <a:ea typeface="新細明體" pitchFamily="18" charset="-120"/>
            </a:endParaRPr>
          </a:p>
        </p:txBody>
      </p:sp>
      <p:sp>
        <p:nvSpPr>
          <p:cNvPr id="138268" name="AutoShape 28"/>
          <p:cNvSpPr>
            <a:spLocks noChangeAspect="1" noChangeArrowheads="1"/>
          </p:cNvSpPr>
          <p:nvPr/>
        </p:nvSpPr>
        <p:spPr bwMode="auto">
          <a:xfrm rot="5400000">
            <a:off x="6317456" y="2610644"/>
            <a:ext cx="1152525" cy="325438"/>
          </a:xfrm>
          <a:prstGeom prst="flowChartPreparation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69" name="AutoShape 29"/>
          <p:cNvSpPr>
            <a:spLocks noChangeAspect="1" noChangeArrowheads="1"/>
          </p:cNvSpPr>
          <p:nvPr/>
        </p:nvSpPr>
        <p:spPr bwMode="auto">
          <a:xfrm rot="5400000">
            <a:off x="7504906" y="2610644"/>
            <a:ext cx="1152525" cy="325438"/>
          </a:xfrm>
          <a:prstGeom prst="flowChartPreparation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70" name="AutoShape 30"/>
          <p:cNvSpPr>
            <a:spLocks noChangeAspect="1" noChangeArrowheads="1"/>
          </p:cNvSpPr>
          <p:nvPr/>
        </p:nvSpPr>
        <p:spPr bwMode="auto">
          <a:xfrm>
            <a:off x="6911975" y="3206750"/>
            <a:ext cx="1152525" cy="287338"/>
          </a:xfrm>
          <a:prstGeom prst="flowChartPreparation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71" name="AutoShape 31"/>
          <p:cNvSpPr>
            <a:spLocks noChangeAspect="1" noChangeArrowheads="1"/>
          </p:cNvSpPr>
          <p:nvPr/>
        </p:nvSpPr>
        <p:spPr bwMode="auto">
          <a:xfrm rot="5400000">
            <a:off x="6317456" y="3799682"/>
            <a:ext cx="1152525" cy="325438"/>
          </a:xfrm>
          <a:prstGeom prst="flowChartPreparation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72" name="AutoShape 32"/>
          <p:cNvSpPr>
            <a:spLocks noChangeAspect="1" noChangeArrowheads="1"/>
          </p:cNvSpPr>
          <p:nvPr/>
        </p:nvSpPr>
        <p:spPr bwMode="auto">
          <a:xfrm rot="5400000">
            <a:off x="7505700" y="3800476"/>
            <a:ext cx="1152525" cy="323850"/>
          </a:xfrm>
          <a:prstGeom prst="flowChartPreparation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73" name="AutoShape 33"/>
          <p:cNvSpPr>
            <a:spLocks noChangeAspect="1" noChangeArrowheads="1"/>
          </p:cNvSpPr>
          <p:nvPr/>
        </p:nvSpPr>
        <p:spPr bwMode="auto">
          <a:xfrm rot="10800000">
            <a:off x="6911975" y="4286250"/>
            <a:ext cx="1150938" cy="252413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kumimoji="1" lang="zh-CN" altLang="zh-CN" b="0">
              <a:ea typeface="新細明體" pitchFamily="18" charset="-120"/>
            </a:endParaRPr>
          </a:p>
        </p:txBody>
      </p:sp>
      <p:grpSp>
        <p:nvGrpSpPr>
          <p:cNvPr id="138274" name="Group 34"/>
          <p:cNvGrpSpPr>
            <a:grpSpLocks noChangeAspect="1"/>
          </p:cNvGrpSpPr>
          <p:nvPr/>
        </p:nvGrpSpPr>
        <p:grpSpPr bwMode="auto">
          <a:xfrm>
            <a:off x="4894263" y="2166938"/>
            <a:ext cx="1333500" cy="2341562"/>
            <a:chOff x="884" y="482"/>
            <a:chExt cx="1679" cy="2949"/>
          </a:xfrm>
        </p:grpSpPr>
        <p:sp>
          <p:nvSpPr>
            <p:cNvPr id="138275" name="AutoShape 35"/>
            <p:cNvSpPr>
              <a:spLocks noChangeAspect="1" noChangeArrowheads="1"/>
            </p:cNvSpPr>
            <p:nvPr/>
          </p:nvSpPr>
          <p:spPr bwMode="auto">
            <a:xfrm>
              <a:off x="884" y="482"/>
              <a:ext cx="1451" cy="3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b="0">
                <a:ea typeface="新細明體" pitchFamily="18" charset="-120"/>
              </a:endParaRPr>
            </a:p>
          </p:txBody>
        </p:sp>
        <p:sp>
          <p:nvSpPr>
            <p:cNvPr id="138276" name="AutoShape 36"/>
            <p:cNvSpPr>
              <a:spLocks noChangeAspect="1" noChangeArrowheads="1"/>
            </p:cNvSpPr>
            <p:nvPr/>
          </p:nvSpPr>
          <p:spPr bwMode="auto">
            <a:xfrm rot="5400000">
              <a:off x="1633" y="1003"/>
              <a:ext cx="1452" cy="409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77" name="AutoShape 37"/>
            <p:cNvSpPr>
              <a:spLocks noChangeAspect="1" noChangeArrowheads="1"/>
            </p:cNvSpPr>
            <p:nvPr/>
          </p:nvSpPr>
          <p:spPr bwMode="auto">
            <a:xfrm>
              <a:off x="884" y="1752"/>
              <a:ext cx="1452" cy="362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78" name="AutoShape 38"/>
            <p:cNvSpPr>
              <a:spLocks noChangeAspect="1" noChangeArrowheads="1"/>
            </p:cNvSpPr>
            <p:nvPr/>
          </p:nvSpPr>
          <p:spPr bwMode="auto">
            <a:xfrm rot="5400000">
              <a:off x="1633" y="2500"/>
              <a:ext cx="1452" cy="409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79" name="AutoShape 39"/>
            <p:cNvSpPr>
              <a:spLocks noChangeAspect="1" noChangeArrowheads="1"/>
            </p:cNvSpPr>
            <p:nvPr/>
          </p:nvSpPr>
          <p:spPr bwMode="auto">
            <a:xfrm rot="10800000">
              <a:off x="884" y="3113"/>
              <a:ext cx="1451" cy="3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kumimoji="1" lang="zh-CN" altLang="zh-CN" b="0">
                <a:ea typeface="新細明體" pitchFamily="18" charset="-120"/>
              </a:endParaRPr>
            </a:p>
          </p:txBody>
        </p:sp>
      </p:grpSp>
      <p:grpSp>
        <p:nvGrpSpPr>
          <p:cNvPr id="138280" name="Group 40"/>
          <p:cNvGrpSpPr>
            <a:grpSpLocks noChangeAspect="1"/>
          </p:cNvGrpSpPr>
          <p:nvPr/>
        </p:nvGrpSpPr>
        <p:grpSpPr bwMode="auto">
          <a:xfrm>
            <a:off x="6732588" y="2201863"/>
            <a:ext cx="1512887" cy="2341562"/>
            <a:chOff x="657" y="482"/>
            <a:chExt cx="1906" cy="2949"/>
          </a:xfrm>
        </p:grpSpPr>
        <p:sp>
          <p:nvSpPr>
            <p:cNvPr id="138281" name="AutoShape 41"/>
            <p:cNvSpPr>
              <a:spLocks noChangeAspect="1" noChangeArrowheads="1"/>
            </p:cNvSpPr>
            <p:nvPr/>
          </p:nvSpPr>
          <p:spPr bwMode="auto">
            <a:xfrm rot="5400000">
              <a:off x="136" y="1003"/>
              <a:ext cx="1452" cy="409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82" name="AutoShape 42"/>
            <p:cNvSpPr>
              <a:spLocks noChangeAspect="1" noChangeArrowheads="1"/>
            </p:cNvSpPr>
            <p:nvPr/>
          </p:nvSpPr>
          <p:spPr bwMode="auto">
            <a:xfrm>
              <a:off x="884" y="1752"/>
              <a:ext cx="1452" cy="362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83" name="AutoShape 43"/>
            <p:cNvSpPr>
              <a:spLocks noChangeAspect="1" noChangeArrowheads="1"/>
            </p:cNvSpPr>
            <p:nvPr/>
          </p:nvSpPr>
          <p:spPr bwMode="auto">
            <a:xfrm rot="5400000">
              <a:off x="1633" y="2500"/>
              <a:ext cx="1452" cy="409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84" name="AutoShape 44"/>
            <p:cNvSpPr>
              <a:spLocks noChangeAspect="1" noChangeArrowheads="1"/>
            </p:cNvSpPr>
            <p:nvPr/>
          </p:nvSpPr>
          <p:spPr bwMode="auto">
            <a:xfrm rot="5400000">
              <a:off x="1633" y="1003"/>
              <a:ext cx="1452" cy="409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8285" name="Group 45"/>
          <p:cNvGrpSpPr>
            <a:grpSpLocks noChangeAspect="1"/>
          </p:cNvGrpSpPr>
          <p:nvPr/>
        </p:nvGrpSpPr>
        <p:grpSpPr bwMode="auto">
          <a:xfrm>
            <a:off x="2843213" y="2238375"/>
            <a:ext cx="1512887" cy="2341563"/>
            <a:chOff x="657" y="482"/>
            <a:chExt cx="1906" cy="2949"/>
          </a:xfrm>
        </p:grpSpPr>
        <p:sp>
          <p:nvSpPr>
            <p:cNvPr id="138286" name="AutoShape 46"/>
            <p:cNvSpPr>
              <a:spLocks noChangeAspect="1" noChangeArrowheads="1"/>
            </p:cNvSpPr>
            <p:nvPr/>
          </p:nvSpPr>
          <p:spPr bwMode="auto">
            <a:xfrm>
              <a:off x="884" y="482"/>
              <a:ext cx="1451" cy="3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b="0">
                <a:ea typeface="新細明體" pitchFamily="18" charset="-120"/>
              </a:endParaRPr>
            </a:p>
          </p:txBody>
        </p:sp>
        <p:sp>
          <p:nvSpPr>
            <p:cNvPr id="138287" name="AutoShape 47"/>
            <p:cNvSpPr>
              <a:spLocks noChangeAspect="1" noChangeArrowheads="1"/>
            </p:cNvSpPr>
            <p:nvPr/>
          </p:nvSpPr>
          <p:spPr bwMode="auto">
            <a:xfrm rot="5400000">
              <a:off x="1633" y="1003"/>
              <a:ext cx="1452" cy="409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88" name="AutoShape 48"/>
            <p:cNvSpPr>
              <a:spLocks noChangeAspect="1" noChangeArrowheads="1"/>
            </p:cNvSpPr>
            <p:nvPr/>
          </p:nvSpPr>
          <p:spPr bwMode="auto">
            <a:xfrm>
              <a:off x="884" y="1752"/>
              <a:ext cx="1452" cy="362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89" name="AutoShape 49"/>
            <p:cNvSpPr>
              <a:spLocks noChangeAspect="1" noChangeArrowheads="1"/>
            </p:cNvSpPr>
            <p:nvPr/>
          </p:nvSpPr>
          <p:spPr bwMode="auto">
            <a:xfrm rot="5400000">
              <a:off x="136" y="2500"/>
              <a:ext cx="1452" cy="409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90" name="AutoShape 50"/>
            <p:cNvSpPr>
              <a:spLocks noChangeAspect="1" noChangeArrowheads="1"/>
            </p:cNvSpPr>
            <p:nvPr/>
          </p:nvSpPr>
          <p:spPr bwMode="auto">
            <a:xfrm rot="10800000">
              <a:off x="884" y="3113"/>
              <a:ext cx="1451" cy="3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kumimoji="1" lang="zh-CN" altLang="zh-CN" b="0">
                <a:ea typeface="新細明體" pitchFamily="18" charset="-120"/>
              </a:endParaRPr>
            </a:p>
          </p:txBody>
        </p:sp>
      </p:grpSp>
      <p:sp>
        <p:nvSpPr>
          <p:cNvPr id="138291" name="AutoShape 6"/>
          <p:cNvSpPr>
            <a:spLocks noChangeArrowheads="1"/>
          </p:cNvSpPr>
          <p:nvPr/>
        </p:nvSpPr>
        <p:spPr bwMode="gray">
          <a:xfrm>
            <a:off x="2268538" y="981075"/>
            <a:ext cx="4895850" cy="685800"/>
          </a:xfrm>
          <a:prstGeom prst="roundRect">
            <a:avLst>
              <a:gd name="adj" fmla="val 16667"/>
            </a:avLst>
          </a:prstGeom>
          <a:solidFill>
            <a:srgbClr val="FFE103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数码管动态显示方法的实现</a:t>
            </a:r>
          </a:p>
        </p:txBody>
      </p:sp>
    </p:spTree>
    <p:extLst>
      <p:ext uri="{BB962C8B-B14F-4D97-AF65-F5344CB8AC3E}">
        <p14:creationId xmlns:p14="http://schemas.microsoft.com/office/powerpoint/2010/main" val="804752016"/>
      </p:ext>
    </p:extLst>
  </p:cSld>
  <p:clrMapOvr>
    <a:masterClrMapping/>
  </p:clrMapOvr>
  <p:transition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458" name="Group 2"/>
          <p:cNvGrpSpPr>
            <a:grpSpLocks noChangeAspect="1"/>
          </p:cNvGrpSpPr>
          <p:nvPr/>
        </p:nvGrpSpPr>
        <p:grpSpPr bwMode="auto">
          <a:xfrm>
            <a:off x="827088" y="2238375"/>
            <a:ext cx="1514475" cy="2343150"/>
            <a:chOff x="657" y="481"/>
            <a:chExt cx="1906" cy="2950"/>
          </a:xfrm>
        </p:grpSpPr>
        <p:sp>
          <p:nvSpPr>
            <p:cNvPr id="147459" name="AutoShape 3"/>
            <p:cNvSpPr>
              <a:spLocks noChangeAspect="1" noChangeArrowheads="1"/>
            </p:cNvSpPr>
            <p:nvPr/>
          </p:nvSpPr>
          <p:spPr bwMode="auto">
            <a:xfrm>
              <a:off x="885" y="481"/>
              <a:ext cx="1451" cy="3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b="0">
                <a:ea typeface="新細明體" pitchFamily="18" charset="-120"/>
              </a:endParaRPr>
            </a:p>
          </p:txBody>
        </p:sp>
        <p:sp>
          <p:nvSpPr>
            <p:cNvPr id="147460" name="AutoShape 4"/>
            <p:cNvSpPr>
              <a:spLocks noChangeAspect="1" noChangeArrowheads="1"/>
            </p:cNvSpPr>
            <p:nvPr/>
          </p:nvSpPr>
          <p:spPr bwMode="auto">
            <a:xfrm rot="5400000">
              <a:off x="136" y="1002"/>
              <a:ext cx="1452" cy="409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461" name="AutoShape 5"/>
            <p:cNvSpPr>
              <a:spLocks noChangeAspect="1" noChangeArrowheads="1"/>
            </p:cNvSpPr>
            <p:nvPr/>
          </p:nvSpPr>
          <p:spPr bwMode="auto">
            <a:xfrm rot="5400000">
              <a:off x="1632" y="1002"/>
              <a:ext cx="1452" cy="409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462" name="AutoShape 6"/>
            <p:cNvSpPr>
              <a:spLocks noChangeAspect="1" noChangeArrowheads="1"/>
            </p:cNvSpPr>
            <p:nvPr/>
          </p:nvSpPr>
          <p:spPr bwMode="auto">
            <a:xfrm>
              <a:off x="884" y="1753"/>
              <a:ext cx="1452" cy="362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463" name="AutoShape 7"/>
            <p:cNvSpPr>
              <a:spLocks noChangeAspect="1" noChangeArrowheads="1"/>
            </p:cNvSpPr>
            <p:nvPr/>
          </p:nvSpPr>
          <p:spPr bwMode="auto">
            <a:xfrm rot="5400000">
              <a:off x="136" y="2499"/>
              <a:ext cx="1452" cy="409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464" name="AutoShape 8"/>
            <p:cNvSpPr>
              <a:spLocks noChangeAspect="1" noChangeArrowheads="1"/>
            </p:cNvSpPr>
            <p:nvPr/>
          </p:nvSpPr>
          <p:spPr bwMode="auto">
            <a:xfrm rot="5400000">
              <a:off x="1633" y="2500"/>
              <a:ext cx="1452" cy="409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465" name="AutoShape 9"/>
            <p:cNvSpPr>
              <a:spLocks noChangeAspect="1" noChangeArrowheads="1"/>
            </p:cNvSpPr>
            <p:nvPr/>
          </p:nvSpPr>
          <p:spPr bwMode="auto">
            <a:xfrm rot="10800000">
              <a:off x="884" y="3113"/>
              <a:ext cx="1451" cy="3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kumimoji="1" lang="zh-CN" altLang="zh-CN" b="0">
                <a:ea typeface="新細明體" pitchFamily="18" charset="-120"/>
              </a:endParaRPr>
            </a:p>
          </p:txBody>
        </p:sp>
      </p:grpSp>
      <p:grpSp>
        <p:nvGrpSpPr>
          <p:cNvPr id="147466" name="Group 10"/>
          <p:cNvGrpSpPr>
            <a:grpSpLocks noChangeAspect="1"/>
          </p:cNvGrpSpPr>
          <p:nvPr/>
        </p:nvGrpSpPr>
        <p:grpSpPr bwMode="auto">
          <a:xfrm>
            <a:off x="2014538" y="2238375"/>
            <a:ext cx="325437" cy="2341563"/>
            <a:chOff x="657" y="482"/>
            <a:chExt cx="409" cy="2949"/>
          </a:xfrm>
        </p:grpSpPr>
        <p:sp>
          <p:nvSpPr>
            <p:cNvPr id="147467" name="AutoShape 11"/>
            <p:cNvSpPr>
              <a:spLocks noChangeAspect="1" noChangeArrowheads="1"/>
            </p:cNvSpPr>
            <p:nvPr/>
          </p:nvSpPr>
          <p:spPr bwMode="auto">
            <a:xfrm rot="5400000">
              <a:off x="136" y="1003"/>
              <a:ext cx="1452" cy="409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468" name="AutoShape 12"/>
            <p:cNvSpPr>
              <a:spLocks noChangeAspect="1" noChangeArrowheads="1"/>
            </p:cNvSpPr>
            <p:nvPr/>
          </p:nvSpPr>
          <p:spPr bwMode="auto">
            <a:xfrm rot="5400000">
              <a:off x="136" y="2500"/>
              <a:ext cx="1452" cy="409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7469" name="AutoShape 13"/>
          <p:cNvSpPr>
            <a:spLocks noChangeAspect="1" noChangeArrowheads="1"/>
          </p:cNvSpPr>
          <p:nvPr/>
        </p:nvSpPr>
        <p:spPr bwMode="auto">
          <a:xfrm>
            <a:off x="3024188" y="2238375"/>
            <a:ext cx="1152525" cy="252413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b="0">
              <a:ea typeface="新細明體" pitchFamily="18" charset="-120"/>
            </a:endParaRPr>
          </a:p>
        </p:txBody>
      </p:sp>
      <p:sp>
        <p:nvSpPr>
          <p:cNvPr id="147470" name="AutoShape 14"/>
          <p:cNvSpPr>
            <a:spLocks noChangeAspect="1" noChangeArrowheads="1"/>
          </p:cNvSpPr>
          <p:nvPr/>
        </p:nvSpPr>
        <p:spPr bwMode="auto">
          <a:xfrm rot="5400000">
            <a:off x="2429669" y="2651919"/>
            <a:ext cx="1152525" cy="325437"/>
          </a:xfrm>
          <a:prstGeom prst="flowChartPreparation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1" name="AutoShape 15"/>
          <p:cNvSpPr>
            <a:spLocks noChangeAspect="1" noChangeArrowheads="1"/>
          </p:cNvSpPr>
          <p:nvPr/>
        </p:nvSpPr>
        <p:spPr bwMode="auto">
          <a:xfrm rot="5400000">
            <a:off x="3617119" y="2651919"/>
            <a:ext cx="1152525" cy="325437"/>
          </a:xfrm>
          <a:prstGeom prst="flowChartPreparation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2" name="AutoShape 16"/>
          <p:cNvSpPr>
            <a:spLocks noChangeAspect="1" noChangeArrowheads="1"/>
          </p:cNvSpPr>
          <p:nvPr/>
        </p:nvSpPr>
        <p:spPr bwMode="auto">
          <a:xfrm>
            <a:off x="3024188" y="3248025"/>
            <a:ext cx="1152525" cy="287338"/>
          </a:xfrm>
          <a:prstGeom prst="flowChartPreparation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3" name="AutoShape 17"/>
          <p:cNvSpPr>
            <a:spLocks noChangeAspect="1" noChangeArrowheads="1"/>
          </p:cNvSpPr>
          <p:nvPr/>
        </p:nvSpPr>
        <p:spPr bwMode="auto">
          <a:xfrm rot="5400000">
            <a:off x="2429669" y="3840957"/>
            <a:ext cx="1152525" cy="325437"/>
          </a:xfrm>
          <a:prstGeom prst="flowChartPreparation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4" name="AutoShape 18"/>
          <p:cNvSpPr>
            <a:spLocks noChangeAspect="1" noChangeArrowheads="1"/>
          </p:cNvSpPr>
          <p:nvPr/>
        </p:nvSpPr>
        <p:spPr bwMode="auto">
          <a:xfrm rot="5400000">
            <a:off x="3617912" y="3841751"/>
            <a:ext cx="1152525" cy="323850"/>
          </a:xfrm>
          <a:prstGeom prst="flowChartPreparation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5" name="AutoShape 19"/>
          <p:cNvSpPr>
            <a:spLocks noChangeAspect="1" noChangeArrowheads="1"/>
          </p:cNvSpPr>
          <p:nvPr/>
        </p:nvSpPr>
        <p:spPr bwMode="auto">
          <a:xfrm rot="10800000">
            <a:off x="3024188" y="4327525"/>
            <a:ext cx="1150937" cy="252413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kumimoji="1" lang="zh-CN" altLang="zh-CN" b="0">
              <a:ea typeface="新細明體" pitchFamily="18" charset="-120"/>
            </a:endParaRPr>
          </a:p>
        </p:txBody>
      </p:sp>
      <p:sp>
        <p:nvSpPr>
          <p:cNvPr id="147476" name="AutoShape 20"/>
          <p:cNvSpPr>
            <a:spLocks noChangeAspect="1" noChangeArrowheads="1"/>
          </p:cNvSpPr>
          <p:nvPr/>
        </p:nvSpPr>
        <p:spPr bwMode="auto">
          <a:xfrm>
            <a:off x="4897438" y="2166938"/>
            <a:ext cx="1152525" cy="252412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b="0">
              <a:ea typeface="新細明體" pitchFamily="18" charset="-120"/>
            </a:endParaRPr>
          </a:p>
        </p:txBody>
      </p:sp>
      <p:sp>
        <p:nvSpPr>
          <p:cNvPr id="147477" name="AutoShape 21"/>
          <p:cNvSpPr>
            <a:spLocks noChangeAspect="1" noChangeArrowheads="1"/>
          </p:cNvSpPr>
          <p:nvPr/>
        </p:nvSpPr>
        <p:spPr bwMode="auto">
          <a:xfrm rot="5400000">
            <a:off x="4302919" y="2580482"/>
            <a:ext cx="1152525" cy="325437"/>
          </a:xfrm>
          <a:prstGeom prst="flowChartPreparation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8" name="AutoShape 22"/>
          <p:cNvSpPr>
            <a:spLocks noChangeAspect="1" noChangeArrowheads="1"/>
          </p:cNvSpPr>
          <p:nvPr/>
        </p:nvSpPr>
        <p:spPr bwMode="auto">
          <a:xfrm rot="5400000">
            <a:off x="5490369" y="2580482"/>
            <a:ext cx="1152525" cy="325437"/>
          </a:xfrm>
          <a:prstGeom prst="flowChartPreparation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9" name="AutoShape 23"/>
          <p:cNvSpPr>
            <a:spLocks noChangeAspect="1" noChangeArrowheads="1"/>
          </p:cNvSpPr>
          <p:nvPr/>
        </p:nvSpPr>
        <p:spPr bwMode="auto">
          <a:xfrm>
            <a:off x="4897438" y="3176588"/>
            <a:ext cx="1152525" cy="287337"/>
          </a:xfrm>
          <a:prstGeom prst="flowChartPreparation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80" name="AutoShape 24"/>
          <p:cNvSpPr>
            <a:spLocks noChangeAspect="1" noChangeArrowheads="1"/>
          </p:cNvSpPr>
          <p:nvPr/>
        </p:nvSpPr>
        <p:spPr bwMode="auto">
          <a:xfrm rot="5400000">
            <a:off x="4302919" y="3769519"/>
            <a:ext cx="1152525" cy="325437"/>
          </a:xfrm>
          <a:prstGeom prst="flowChartPreparation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81" name="AutoShape 25"/>
          <p:cNvSpPr>
            <a:spLocks noChangeAspect="1" noChangeArrowheads="1"/>
          </p:cNvSpPr>
          <p:nvPr/>
        </p:nvSpPr>
        <p:spPr bwMode="auto">
          <a:xfrm rot="5400000">
            <a:off x="5491162" y="3770313"/>
            <a:ext cx="1152525" cy="323850"/>
          </a:xfrm>
          <a:prstGeom prst="flowChartPreparation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82" name="AutoShape 26"/>
          <p:cNvSpPr>
            <a:spLocks noChangeAspect="1" noChangeArrowheads="1"/>
          </p:cNvSpPr>
          <p:nvPr/>
        </p:nvSpPr>
        <p:spPr bwMode="auto">
          <a:xfrm rot="10800000">
            <a:off x="4897438" y="4256088"/>
            <a:ext cx="1150937" cy="252412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kumimoji="1" lang="zh-CN" altLang="zh-CN" b="0">
              <a:ea typeface="新細明體" pitchFamily="18" charset="-120"/>
            </a:endParaRPr>
          </a:p>
        </p:txBody>
      </p:sp>
      <p:sp>
        <p:nvSpPr>
          <p:cNvPr id="147483" name="AutoShape 27"/>
          <p:cNvSpPr>
            <a:spLocks noChangeAspect="1" noChangeArrowheads="1"/>
          </p:cNvSpPr>
          <p:nvPr/>
        </p:nvSpPr>
        <p:spPr bwMode="auto">
          <a:xfrm>
            <a:off x="6911975" y="2197100"/>
            <a:ext cx="1152525" cy="252413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b="0">
              <a:ea typeface="新細明體" pitchFamily="18" charset="-120"/>
            </a:endParaRPr>
          </a:p>
        </p:txBody>
      </p:sp>
      <p:sp>
        <p:nvSpPr>
          <p:cNvPr id="147484" name="AutoShape 28"/>
          <p:cNvSpPr>
            <a:spLocks noChangeAspect="1" noChangeArrowheads="1"/>
          </p:cNvSpPr>
          <p:nvPr/>
        </p:nvSpPr>
        <p:spPr bwMode="auto">
          <a:xfrm rot="5400000">
            <a:off x="6317456" y="2610644"/>
            <a:ext cx="1152525" cy="325438"/>
          </a:xfrm>
          <a:prstGeom prst="flowChartPreparation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85" name="AutoShape 29"/>
          <p:cNvSpPr>
            <a:spLocks noChangeAspect="1" noChangeArrowheads="1"/>
          </p:cNvSpPr>
          <p:nvPr/>
        </p:nvSpPr>
        <p:spPr bwMode="auto">
          <a:xfrm rot="5400000">
            <a:off x="7504906" y="2610644"/>
            <a:ext cx="1152525" cy="325438"/>
          </a:xfrm>
          <a:prstGeom prst="flowChartPreparation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86" name="AutoShape 30"/>
          <p:cNvSpPr>
            <a:spLocks noChangeAspect="1" noChangeArrowheads="1"/>
          </p:cNvSpPr>
          <p:nvPr/>
        </p:nvSpPr>
        <p:spPr bwMode="auto">
          <a:xfrm>
            <a:off x="6911975" y="3206750"/>
            <a:ext cx="1152525" cy="287338"/>
          </a:xfrm>
          <a:prstGeom prst="flowChartPreparation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87" name="AutoShape 31"/>
          <p:cNvSpPr>
            <a:spLocks noChangeAspect="1" noChangeArrowheads="1"/>
          </p:cNvSpPr>
          <p:nvPr/>
        </p:nvSpPr>
        <p:spPr bwMode="auto">
          <a:xfrm rot="5400000">
            <a:off x="6317456" y="3799682"/>
            <a:ext cx="1152525" cy="325438"/>
          </a:xfrm>
          <a:prstGeom prst="flowChartPreparation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88" name="AutoShape 32"/>
          <p:cNvSpPr>
            <a:spLocks noChangeAspect="1" noChangeArrowheads="1"/>
          </p:cNvSpPr>
          <p:nvPr/>
        </p:nvSpPr>
        <p:spPr bwMode="auto">
          <a:xfrm rot="5400000">
            <a:off x="7505700" y="3800476"/>
            <a:ext cx="1152525" cy="323850"/>
          </a:xfrm>
          <a:prstGeom prst="flowChartPreparation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89" name="AutoShape 33"/>
          <p:cNvSpPr>
            <a:spLocks noChangeAspect="1" noChangeArrowheads="1"/>
          </p:cNvSpPr>
          <p:nvPr/>
        </p:nvSpPr>
        <p:spPr bwMode="auto">
          <a:xfrm rot="10800000">
            <a:off x="6911975" y="4286250"/>
            <a:ext cx="1150938" cy="252413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kumimoji="1" lang="zh-CN" altLang="zh-CN" b="0">
              <a:ea typeface="新細明體" pitchFamily="18" charset="-120"/>
            </a:endParaRPr>
          </a:p>
        </p:txBody>
      </p:sp>
      <p:grpSp>
        <p:nvGrpSpPr>
          <p:cNvPr id="147490" name="Group 34"/>
          <p:cNvGrpSpPr>
            <a:grpSpLocks noChangeAspect="1"/>
          </p:cNvGrpSpPr>
          <p:nvPr/>
        </p:nvGrpSpPr>
        <p:grpSpPr bwMode="auto">
          <a:xfrm>
            <a:off x="4894263" y="2166938"/>
            <a:ext cx="1333500" cy="2341562"/>
            <a:chOff x="884" y="482"/>
            <a:chExt cx="1679" cy="2949"/>
          </a:xfrm>
        </p:grpSpPr>
        <p:sp>
          <p:nvSpPr>
            <p:cNvPr id="147491" name="AutoShape 35"/>
            <p:cNvSpPr>
              <a:spLocks noChangeAspect="1" noChangeArrowheads="1"/>
            </p:cNvSpPr>
            <p:nvPr/>
          </p:nvSpPr>
          <p:spPr bwMode="auto">
            <a:xfrm>
              <a:off x="884" y="482"/>
              <a:ext cx="1451" cy="3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b="0">
                <a:ea typeface="新細明體" pitchFamily="18" charset="-120"/>
              </a:endParaRPr>
            </a:p>
          </p:txBody>
        </p:sp>
        <p:sp>
          <p:nvSpPr>
            <p:cNvPr id="147492" name="AutoShape 36"/>
            <p:cNvSpPr>
              <a:spLocks noChangeAspect="1" noChangeArrowheads="1"/>
            </p:cNvSpPr>
            <p:nvPr/>
          </p:nvSpPr>
          <p:spPr bwMode="auto">
            <a:xfrm rot="5400000">
              <a:off x="1633" y="1003"/>
              <a:ext cx="1452" cy="409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493" name="AutoShape 37"/>
            <p:cNvSpPr>
              <a:spLocks noChangeAspect="1" noChangeArrowheads="1"/>
            </p:cNvSpPr>
            <p:nvPr/>
          </p:nvSpPr>
          <p:spPr bwMode="auto">
            <a:xfrm>
              <a:off x="884" y="1752"/>
              <a:ext cx="1452" cy="362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494" name="AutoShape 38"/>
            <p:cNvSpPr>
              <a:spLocks noChangeAspect="1" noChangeArrowheads="1"/>
            </p:cNvSpPr>
            <p:nvPr/>
          </p:nvSpPr>
          <p:spPr bwMode="auto">
            <a:xfrm rot="5400000">
              <a:off x="1633" y="2500"/>
              <a:ext cx="1452" cy="409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495" name="AutoShape 39"/>
            <p:cNvSpPr>
              <a:spLocks noChangeAspect="1" noChangeArrowheads="1"/>
            </p:cNvSpPr>
            <p:nvPr/>
          </p:nvSpPr>
          <p:spPr bwMode="auto">
            <a:xfrm rot="10800000">
              <a:off x="884" y="3113"/>
              <a:ext cx="1451" cy="3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kumimoji="1" lang="zh-CN" altLang="zh-CN" b="0">
                <a:ea typeface="新細明體" pitchFamily="18" charset="-120"/>
              </a:endParaRPr>
            </a:p>
          </p:txBody>
        </p:sp>
      </p:grpSp>
      <p:grpSp>
        <p:nvGrpSpPr>
          <p:cNvPr id="147496" name="Group 40"/>
          <p:cNvGrpSpPr>
            <a:grpSpLocks noChangeAspect="1"/>
          </p:cNvGrpSpPr>
          <p:nvPr/>
        </p:nvGrpSpPr>
        <p:grpSpPr bwMode="auto">
          <a:xfrm>
            <a:off x="6732588" y="2201863"/>
            <a:ext cx="1512887" cy="2341562"/>
            <a:chOff x="657" y="482"/>
            <a:chExt cx="1906" cy="2949"/>
          </a:xfrm>
        </p:grpSpPr>
        <p:sp>
          <p:nvSpPr>
            <p:cNvPr id="147497" name="AutoShape 41"/>
            <p:cNvSpPr>
              <a:spLocks noChangeAspect="1" noChangeArrowheads="1"/>
            </p:cNvSpPr>
            <p:nvPr/>
          </p:nvSpPr>
          <p:spPr bwMode="auto">
            <a:xfrm rot="5400000">
              <a:off x="136" y="1003"/>
              <a:ext cx="1452" cy="409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498" name="AutoShape 42"/>
            <p:cNvSpPr>
              <a:spLocks noChangeAspect="1" noChangeArrowheads="1"/>
            </p:cNvSpPr>
            <p:nvPr/>
          </p:nvSpPr>
          <p:spPr bwMode="auto">
            <a:xfrm>
              <a:off x="884" y="1752"/>
              <a:ext cx="1452" cy="362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499" name="AutoShape 43"/>
            <p:cNvSpPr>
              <a:spLocks noChangeAspect="1" noChangeArrowheads="1"/>
            </p:cNvSpPr>
            <p:nvPr/>
          </p:nvSpPr>
          <p:spPr bwMode="auto">
            <a:xfrm rot="5400000">
              <a:off x="1633" y="2500"/>
              <a:ext cx="1452" cy="409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500" name="AutoShape 44"/>
            <p:cNvSpPr>
              <a:spLocks noChangeAspect="1" noChangeArrowheads="1"/>
            </p:cNvSpPr>
            <p:nvPr/>
          </p:nvSpPr>
          <p:spPr bwMode="auto">
            <a:xfrm rot="5400000">
              <a:off x="1633" y="1003"/>
              <a:ext cx="1452" cy="409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7501" name="Group 45"/>
          <p:cNvGrpSpPr>
            <a:grpSpLocks noChangeAspect="1"/>
          </p:cNvGrpSpPr>
          <p:nvPr/>
        </p:nvGrpSpPr>
        <p:grpSpPr bwMode="auto">
          <a:xfrm>
            <a:off x="2843213" y="2238375"/>
            <a:ext cx="1512887" cy="2341563"/>
            <a:chOff x="657" y="482"/>
            <a:chExt cx="1906" cy="2949"/>
          </a:xfrm>
        </p:grpSpPr>
        <p:sp>
          <p:nvSpPr>
            <p:cNvPr id="147502" name="AutoShape 46"/>
            <p:cNvSpPr>
              <a:spLocks noChangeAspect="1" noChangeArrowheads="1"/>
            </p:cNvSpPr>
            <p:nvPr/>
          </p:nvSpPr>
          <p:spPr bwMode="auto">
            <a:xfrm>
              <a:off x="884" y="482"/>
              <a:ext cx="1451" cy="3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b="0">
                <a:ea typeface="新細明體" pitchFamily="18" charset="-120"/>
              </a:endParaRPr>
            </a:p>
          </p:txBody>
        </p:sp>
        <p:sp>
          <p:nvSpPr>
            <p:cNvPr id="147503" name="AutoShape 47"/>
            <p:cNvSpPr>
              <a:spLocks noChangeAspect="1" noChangeArrowheads="1"/>
            </p:cNvSpPr>
            <p:nvPr/>
          </p:nvSpPr>
          <p:spPr bwMode="auto">
            <a:xfrm rot="5400000">
              <a:off x="1633" y="1003"/>
              <a:ext cx="1452" cy="409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504" name="AutoShape 48"/>
            <p:cNvSpPr>
              <a:spLocks noChangeAspect="1" noChangeArrowheads="1"/>
            </p:cNvSpPr>
            <p:nvPr/>
          </p:nvSpPr>
          <p:spPr bwMode="auto">
            <a:xfrm>
              <a:off x="884" y="1752"/>
              <a:ext cx="1452" cy="362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505" name="AutoShape 49"/>
            <p:cNvSpPr>
              <a:spLocks noChangeAspect="1" noChangeArrowheads="1"/>
            </p:cNvSpPr>
            <p:nvPr/>
          </p:nvSpPr>
          <p:spPr bwMode="auto">
            <a:xfrm rot="5400000">
              <a:off x="136" y="2500"/>
              <a:ext cx="1452" cy="409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506" name="AutoShape 50"/>
            <p:cNvSpPr>
              <a:spLocks noChangeAspect="1" noChangeArrowheads="1"/>
            </p:cNvSpPr>
            <p:nvPr/>
          </p:nvSpPr>
          <p:spPr bwMode="auto">
            <a:xfrm rot="10800000">
              <a:off x="884" y="3113"/>
              <a:ext cx="1451" cy="3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kumimoji="1" lang="zh-CN" altLang="zh-CN" b="0">
                <a:ea typeface="新細明體" pitchFamily="18" charset="-120"/>
              </a:endParaRPr>
            </a:p>
          </p:txBody>
        </p:sp>
      </p:grpSp>
      <p:sp>
        <p:nvSpPr>
          <p:cNvPr id="147507" name="AutoShape 6"/>
          <p:cNvSpPr>
            <a:spLocks noChangeArrowheads="1"/>
          </p:cNvSpPr>
          <p:nvPr/>
        </p:nvSpPr>
        <p:spPr bwMode="gray">
          <a:xfrm>
            <a:off x="2268538" y="981075"/>
            <a:ext cx="4895850" cy="685800"/>
          </a:xfrm>
          <a:prstGeom prst="roundRect">
            <a:avLst>
              <a:gd name="adj" fmla="val 16667"/>
            </a:avLst>
          </a:prstGeom>
          <a:solidFill>
            <a:srgbClr val="FFE103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数码管动态显示方法的实现</a:t>
            </a:r>
          </a:p>
        </p:txBody>
      </p:sp>
    </p:spTree>
    <p:extLst>
      <p:ext uri="{BB962C8B-B14F-4D97-AF65-F5344CB8AC3E}">
        <p14:creationId xmlns:p14="http://schemas.microsoft.com/office/powerpoint/2010/main" val="9392478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2"/>
          <p:cNvSpPr>
            <a:spLocks noChangeArrowheads="1"/>
          </p:cNvSpPr>
          <p:nvPr/>
        </p:nvSpPr>
        <p:spPr bwMode="auto">
          <a:xfrm>
            <a:off x="2322513" y="3154363"/>
            <a:ext cx="5584825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200" b="1">
                <a:solidFill>
                  <a:schemeClr val="bg1"/>
                </a:solidFill>
                <a:latin typeface="Verdana" pitchFamily="34" charset="0"/>
                <a:ea typeface="Gulim" pitchFamily="34" charset="-127"/>
              </a:rPr>
              <a:t>二传输网络介绍</a:t>
            </a:r>
          </a:p>
        </p:txBody>
      </p:sp>
      <p:sp>
        <p:nvSpPr>
          <p:cNvPr id="5125" name="内容占位符 2"/>
          <p:cNvSpPr>
            <a:spLocks/>
          </p:cNvSpPr>
          <p:nvPr/>
        </p:nvSpPr>
        <p:spPr bwMode="auto">
          <a:xfrm>
            <a:off x="554038" y="1560053"/>
            <a:ext cx="8032750" cy="3186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2400" kern="100" dirty="0">
                <a:latin typeface="Times New Roman"/>
                <a:ea typeface="宋体"/>
                <a:cs typeface="Times New Roman"/>
              </a:rPr>
              <a:t>数码管工作原理</a:t>
            </a:r>
            <a:endParaRPr lang="zh-CN" altLang="zh-CN" sz="2400" kern="100" dirty="0">
              <a:latin typeface="Calibri"/>
              <a:ea typeface="宋体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2400" kern="100" dirty="0">
                <a:latin typeface="Times New Roman"/>
                <a:ea typeface="宋体"/>
                <a:cs typeface="Times New Roman"/>
              </a:rPr>
              <a:t>数码管编码方式</a:t>
            </a:r>
            <a:endParaRPr lang="zh-CN" altLang="zh-CN" sz="2400" kern="100" dirty="0">
              <a:latin typeface="Calibri"/>
              <a:ea typeface="宋体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2400" kern="100" dirty="0">
                <a:latin typeface="Times New Roman"/>
                <a:ea typeface="宋体"/>
                <a:cs typeface="Times New Roman"/>
              </a:rPr>
              <a:t>数码管显示方式</a:t>
            </a:r>
            <a:endParaRPr lang="zh-CN" altLang="zh-CN" sz="2400" kern="100" dirty="0">
              <a:latin typeface="Calibri"/>
              <a:ea typeface="宋体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2400" kern="100" dirty="0">
                <a:latin typeface="Times New Roman"/>
                <a:ea typeface="宋体"/>
                <a:cs typeface="Times New Roman"/>
              </a:rPr>
              <a:t>数码管动态显示学号项目实施</a:t>
            </a:r>
            <a:endParaRPr lang="zh-CN" altLang="zh-CN" sz="2400" kern="100" dirty="0">
              <a:latin typeface="Calibri"/>
              <a:ea typeface="宋体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2400" kern="100" dirty="0">
                <a:latin typeface="Times New Roman"/>
                <a:ea typeface="宋体"/>
                <a:cs typeface="Times New Roman"/>
              </a:rPr>
              <a:t>数码管动态显示时间项目</a:t>
            </a:r>
            <a:r>
              <a:rPr lang="zh-CN" altLang="zh-CN" sz="2400" kern="100" dirty="0" smtClean="0">
                <a:latin typeface="Times New Roman"/>
                <a:ea typeface="宋体"/>
                <a:cs typeface="Times New Roman"/>
              </a:rPr>
              <a:t>实施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603477" y="541547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33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本章</a:t>
            </a:r>
            <a:r>
              <a:rPr lang="zh-CN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33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概要</a:t>
            </a:r>
            <a:endParaRPr lang="zh-CN" alt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33CC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70115" y="1050908"/>
            <a:ext cx="82949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第一步：复制上一章创建工程模板文件夹到桌面，并将文件夹改名为“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 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DsgShow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930" y="4634580"/>
            <a:ext cx="35909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圆角矩形 2"/>
          <p:cNvSpPr/>
          <p:nvPr/>
        </p:nvSpPr>
        <p:spPr bwMode="auto">
          <a:xfrm>
            <a:off x="1368301" y="4634305"/>
            <a:ext cx="1385009" cy="767717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右箭头 3"/>
          <p:cNvSpPr/>
          <p:nvPr/>
        </p:nvSpPr>
        <p:spPr bwMode="auto">
          <a:xfrm>
            <a:off x="2831405" y="4826351"/>
            <a:ext cx="759498" cy="242749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1119" y="2864199"/>
            <a:ext cx="8379053" cy="1405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第二步：点击“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File/New”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新建两个文件，将其改名为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dsgshow.c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dsgshow.h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并保存到工程模板下的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APP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文件夹中。并将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dsgshow.c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文件添加到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APP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项目组下。</a:t>
            </a:r>
          </a:p>
        </p:txBody>
      </p:sp>
      <p:sp>
        <p:nvSpPr>
          <p:cNvPr id="11" name="矩形 10"/>
          <p:cNvSpPr/>
          <p:nvPr/>
        </p:nvSpPr>
        <p:spPr>
          <a:xfrm>
            <a:off x="6092" y="419243"/>
            <a:ext cx="5669005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 7</a:t>
            </a:r>
            <a:r>
              <a:rPr lang="en-US" altLang="zh-CN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.3 </a:t>
            </a:r>
            <a:r>
              <a:rPr lang="zh-CN" alt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项目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实施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974" y="1547285"/>
            <a:ext cx="955245" cy="1114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024" y="4683112"/>
            <a:ext cx="1354286" cy="668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圆角矩形 12"/>
          <p:cNvSpPr/>
          <p:nvPr/>
        </p:nvSpPr>
        <p:spPr bwMode="auto">
          <a:xfrm>
            <a:off x="3627190" y="4585509"/>
            <a:ext cx="690789" cy="742950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0418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9142" y="644828"/>
            <a:ext cx="8120743" cy="870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第三步：在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dsgshow.c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文件中输入如下源程序，在程序中首先包含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dsgshow.h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头文件，然后创建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个函数，分别为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DsgShowInit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 )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函数和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DsgShowNum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 )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函数。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30" y="1646208"/>
            <a:ext cx="8075613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42802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9486" y="506549"/>
            <a:ext cx="85271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第四步：在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dsgshow.h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文件中输入如下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源程序，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需要将我们刚定义函数的声明加到头文件当中。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0114" y="3416061"/>
            <a:ext cx="8033657" cy="957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第五步：在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public.h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文件的中间部分添加“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#include "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dsgshow.h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"”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语句，即包含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dsgshow.h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头文件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1" y="1358898"/>
            <a:ext cx="36861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472" y="4132262"/>
            <a:ext cx="36195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33917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3028" y="519837"/>
            <a:ext cx="88609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第六步：在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main.c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文件中输入如下源程序，其中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函数就是二条语句，分别调用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DsgShowInit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GPIOE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GPIOG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进行初始化，调用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DsgShowNum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函数进行动态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扫描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326572" y="3886207"/>
            <a:ext cx="8585200" cy="2067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第七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步：编译工程，如没有错误，则会在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output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文件夹中生成“工程模板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.hex”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文件，如有错误则修改源程序直至没有错误为止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第八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步：将生成的目标文件通过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ISP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软件下载到开发板微控制器的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FLASH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存储器当中，复位运行，检查实验效果。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383" y="1866534"/>
            <a:ext cx="376237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39712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662" y="520841"/>
            <a:ext cx="5669005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7.4 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项目拓展</a:t>
            </a:r>
          </a:p>
        </p:txBody>
      </p:sp>
      <p:sp>
        <p:nvSpPr>
          <p:cNvPr id="3" name="矩形 2"/>
          <p:cNvSpPr/>
          <p:nvPr/>
        </p:nvSpPr>
        <p:spPr>
          <a:xfrm>
            <a:off x="682171" y="1431425"/>
            <a:ext cx="7634515" cy="373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Times New Roman"/>
                <a:ea typeface="宋体"/>
                <a:cs typeface="Times New Roman"/>
              </a:rPr>
              <a:t>本节将介绍一个新的实例，其项目任务是主程序赋值的三个变量：“</a:t>
            </a:r>
            <a:r>
              <a:rPr lang="en-US" altLang="zh-CN" sz="2000" kern="100" dirty="0">
                <a:latin typeface="Times New Roman"/>
                <a:ea typeface="宋体"/>
                <a:cs typeface="Times New Roman"/>
              </a:rPr>
              <a:t>hour</a:t>
            </a:r>
            <a:r>
              <a:rPr lang="zh-CN" altLang="zh-CN" sz="2000" kern="100" dirty="0">
                <a:latin typeface="Times New Roman"/>
                <a:ea typeface="宋体"/>
                <a:cs typeface="Times New Roman"/>
              </a:rPr>
              <a:t>”、“</a:t>
            </a:r>
            <a:r>
              <a:rPr lang="en-US" altLang="zh-CN" sz="2000" kern="100" dirty="0">
                <a:latin typeface="Times New Roman"/>
                <a:ea typeface="宋体"/>
                <a:cs typeface="Times New Roman"/>
              </a:rPr>
              <a:t>minute</a:t>
            </a:r>
            <a:r>
              <a:rPr lang="zh-CN" altLang="zh-CN" sz="2000" kern="100" dirty="0">
                <a:latin typeface="Times New Roman"/>
                <a:ea typeface="宋体"/>
                <a:cs typeface="Times New Roman"/>
              </a:rPr>
              <a:t>”、“</a:t>
            </a:r>
            <a:r>
              <a:rPr lang="en-US" altLang="zh-CN" sz="2000" kern="100" dirty="0">
                <a:latin typeface="Times New Roman"/>
                <a:ea typeface="宋体"/>
                <a:cs typeface="Times New Roman"/>
              </a:rPr>
              <a:t>second</a:t>
            </a:r>
            <a:r>
              <a:rPr lang="zh-CN" altLang="zh-CN" sz="2000" kern="100" dirty="0">
                <a:latin typeface="Times New Roman"/>
                <a:ea typeface="宋体"/>
                <a:cs typeface="Times New Roman"/>
              </a:rPr>
              <a:t>”的值显示在六位数码管上，并在小时个位和分钟个位数字下面显示一个点。因为本例中涉及到不同文件之间共享同一变量，这是我们前面没有接触过的，这一点我们需要注意。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Times New Roman"/>
                <a:ea typeface="宋体"/>
                <a:cs typeface="Times New Roman"/>
              </a:rPr>
              <a:t>因为此项目是上一项目的扩展，所以工程文件和上一项目是完全一样的，只是部分文件代码有所改变，改动涉及填加、修改和删除，现在改动之处一一列出，供大家参考。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0709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/>
          <p:cNvSpPr>
            <a:spLocks noChangeArrowheads="1"/>
          </p:cNvSpPr>
          <p:nvPr/>
        </p:nvSpPr>
        <p:spPr bwMode="gray">
          <a:xfrm>
            <a:off x="278947" y="555171"/>
            <a:ext cx="1620044" cy="685800"/>
          </a:xfrm>
          <a:prstGeom prst="roundRect">
            <a:avLst>
              <a:gd name="adj" fmla="val 16667"/>
            </a:avLst>
          </a:prstGeom>
          <a:solidFill>
            <a:srgbClr val="FFE103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kern="0" noProof="0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改动 </a:t>
            </a:r>
            <a:r>
              <a:rPr lang="en-US" altLang="zh-CN" sz="2800" kern="0" noProof="0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32" y="2688321"/>
            <a:ext cx="458152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950686" y="1385280"/>
            <a:ext cx="7482114" cy="1042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2200" dirty="0"/>
              <a:t>在</a:t>
            </a:r>
            <a:r>
              <a:rPr lang="en-US" altLang="zh-CN" sz="2200" dirty="0" err="1"/>
              <a:t>main.c</a:t>
            </a:r>
            <a:r>
              <a:rPr lang="zh-CN" altLang="zh-CN" sz="2200" dirty="0"/>
              <a:t>文件中定义三个外部变量，并在</a:t>
            </a:r>
            <a:r>
              <a:rPr lang="en-US" altLang="zh-CN" sz="2200" dirty="0"/>
              <a:t>main()</a:t>
            </a:r>
            <a:r>
              <a:rPr lang="zh-CN" altLang="zh-CN" sz="2200" dirty="0"/>
              <a:t>函数中对其赋初值。修改后的</a:t>
            </a:r>
            <a:r>
              <a:rPr lang="en-US" altLang="zh-CN" sz="2200" dirty="0" err="1"/>
              <a:t>main.c</a:t>
            </a:r>
            <a:r>
              <a:rPr lang="zh-CN" altLang="zh-CN" sz="2200" dirty="0"/>
              <a:t>文件程序如下：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2380340" y="3425368"/>
            <a:ext cx="3468914" cy="53702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380340" y="4339769"/>
            <a:ext cx="3468914" cy="64588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081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/>
          <p:cNvSpPr>
            <a:spLocks noChangeArrowheads="1"/>
          </p:cNvSpPr>
          <p:nvPr/>
        </p:nvSpPr>
        <p:spPr bwMode="gray">
          <a:xfrm>
            <a:off x="278947" y="555171"/>
            <a:ext cx="1620044" cy="685800"/>
          </a:xfrm>
          <a:prstGeom prst="roundRect">
            <a:avLst>
              <a:gd name="adj" fmla="val 16667"/>
            </a:avLst>
          </a:prstGeom>
          <a:solidFill>
            <a:srgbClr val="FFE103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kern="0" noProof="0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改动 </a:t>
            </a:r>
            <a:r>
              <a:rPr lang="en-US" altLang="zh-CN" sz="2800" kern="0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50686" y="1501392"/>
            <a:ext cx="748211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200" dirty="0"/>
              <a:t>在</a:t>
            </a:r>
            <a:r>
              <a:rPr lang="en-US" altLang="zh-CN" sz="2200" dirty="0" err="1"/>
              <a:t>dsgshow.c</a:t>
            </a:r>
            <a:r>
              <a:rPr lang="zh-CN" altLang="en-US" sz="2200" dirty="0"/>
              <a:t>文件包含语句</a:t>
            </a:r>
            <a:r>
              <a:rPr lang="en-US" altLang="zh-CN" sz="2200" dirty="0"/>
              <a:t>(#include "</a:t>
            </a:r>
            <a:r>
              <a:rPr lang="en-US" altLang="zh-CN" sz="2200" dirty="0" err="1"/>
              <a:t>dsgshow.h</a:t>
            </a:r>
            <a:r>
              <a:rPr lang="en-US" altLang="zh-CN" sz="2200" dirty="0"/>
              <a:t>")</a:t>
            </a:r>
            <a:r>
              <a:rPr lang="zh-CN" altLang="en-US" sz="2200" dirty="0"/>
              <a:t>的下面，输入如下语句</a:t>
            </a:r>
            <a:r>
              <a:rPr lang="zh-CN" altLang="en-US" sz="2200" dirty="0" smtClean="0"/>
              <a:t>：</a:t>
            </a:r>
            <a:endParaRPr lang="en-US" altLang="zh-CN" sz="2200" dirty="0" smtClean="0"/>
          </a:p>
          <a:p>
            <a:pPr indent="457200">
              <a:lnSpc>
                <a:spcPct val="150000"/>
              </a:lnSpc>
            </a:pPr>
            <a:r>
              <a:rPr lang="en-US" altLang="zh-CN" sz="2200" dirty="0"/>
              <a:t>extern u8 hour, minute, second;</a:t>
            </a:r>
            <a:endParaRPr lang="zh-CN" altLang="zh-CN" sz="2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348" y="3361645"/>
            <a:ext cx="585787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 bwMode="auto">
          <a:xfrm>
            <a:off x="2002976" y="4426859"/>
            <a:ext cx="3468914" cy="5442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2947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/>
          <p:cNvSpPr>
            <a:spLocks noChangeArrowheads="1"/>
          </p:cNvSpPr>
          <p:nvPr/>
        </p:nvSpPr>
        <p:spPr bwMode="gray">
          <a:xfrm>
            <a:off x="278947" y="555171"/>
            <a:ext cx="1620044" cy="685800"/>
          </a:xfrm>
          <a:prstGeom prst="roundRect">
            <a:avLst>
              <a:gd name="adj" fmla="val 16667"/>
            </a:avLst>
          </a:prstGeom>
          <a:solidFill>
            <a:srgbClr val="FFE103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kern="0" noProof="0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改动 </a:t>
            </a:r>
            <a:r>
              <a:rPr lang="en-US" altLang="zh-CN" sz="2800" kern="0" noProof="0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3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1657" y="1399794"/>
            <a:ext cx="7656285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200" dirty="0"/>
              <a:t>在</a:t>
            </a:r>
            <a:r>
              <a:rPr lang="en-US" altLang="zh-CN" sz="2200" dirty="0" err="1"/>
              <a:t>dsgshow.c</a:t>
            </a:r>
            <a:r>
              <a:rPr lang="zh-CN" altLang="en-US" sz="2200" dirty="0"/>
              <a:t>文件中所有函数的外部定义两个数组，一个是用来存放数码管的段选码，一个用来存放数码管的位选码</a:t>
            </a:r>
            <a:r>
              <a:rPr lang="zh-CN" altLang="en-US" sz="2200" dirty="0" smtClean="0"/>
              <a:t>，数组</a:t>
            </a:r>
            <a:r>
              <a:rPr lang="zh-CN" altLang="en-US" sz="2200" dirty="0"/>
              <a:t>变量的定义格式内容如下：</a:t>
            </a:r>
            <a:endParaRPr lang="zh-CN" altLang="zh-CN" sz="2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80" y="3092435"/>
            <a:ext cx="7170737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 bwMode="auto">
          <a:xfrm>
            <a:off x="1378861" y="4920327"/>
            <a:ext cx="6821255" cy="5442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7033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/>
          <p:cNvSpPr>
            <a:spLocks noChangeArrowheads="1"/>
          </p:cNvSpPr>
          <p:nvPr/>
        </p:nvSpPr>
        <p:spPr bwMode="gray">
          <a:xfrm>
            <a:off x="278947" y="555171"/>
            <a:ext cx="1620044" cy="685800"/>
          </a:xfrm>
          <a:prstGeom prst="roundRect">
            <a:avLst>
              <a:gd name="adj" fmla="val 16667"/>
            </a:avLst>
          </a:prstGeom>
          <a:solidFill>
            <a:srgbClr val="FFE103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kern="0" noProof="0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改动 </a:t>
            </a:r>
            <a:r>
              <a:rPr lang="en-US" altLang="zh-CN" sz="280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4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50686" y="1312710"/>
            <a:ext cx="7685314" cy="155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200" dirty="0"/>
              <a:t>重新编写</a:t>
            </a:r>
            <a:r>
              <a:rPr lang="en-US" altLang="zh-CN" sz="2200" dirty="0" err="1"/>
              <a:t>DsgShowTime</a:t>
            </a:r>
            <a:r>
              <a:rPr lang="en-US" altLang="zh-CN" sz="2200" dirty="0"/>
              <a:t>()</a:t>
            </a:r>
            <a:r>
              <a:rPr lang="zh-CN" altLang="en-US" sz="2200" dirty="0"/>
              <a:t>函数，完成时、分、秒的显示，此处需要把要显示的两位的每一位数字都取出</a:t>
            </a:r>
            <a:r>
              <a:rPr lang="zh-CN" altLang="en-US" sz="2200" dirty="0" smtClean="0"/>
              <a:t>来，</a:t>
            </a:r>
            <a:r>
              <a:rPr lang="zh-CN" altLang="zh-CN" sz="2200" dirty="0"/>
              <a:t>另外小时和分钟个位数字的小数点需要显示</a:t>
            </a:r>
            <a:r>
              <a:rPr lang="zh-CN" altLang="zh-CN" sz="2200" dirty="0" smtClean="0"/>
              <a:t>出来</a:t>
            </a:r>
            <a:r>
              <a:rPr lang="zh-CN" altLang="en-US" sz="2200" dirty="0" smtClean="0"/>
              <a:t>。</a:t>
            </a:r>
            <a:endParaRPr lang="zh-CN" altLang="zh-CN" sz="22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2949834"/>
            <a:ext cx="556260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 bwMode="auto">
          <a:xfrm>
            <a:off x="2743200" y="4049487"/>
            <a:ext cx="4441371" cy="11756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6227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/>
          <p:cNvSpPr>
            <a:spLocks noChangeArrowheads="1"/>
          </p:cNvSpPr>
          <p:nvPr/>
        </p:nvSpPr>
        <p:spPr bwMode="gray">
          <a:xfrm>
            <a:off x="278947" y="555171"/>
            <a:ext cx="1620044" cy="685800"/>
          </a:xfrm>
          <a:prstGeom prst="roundRect">
            <a:avLst>
              <a:gd name="adj" fmla="val 16667"/>
            </a:avLst>
          </a:prstGeom>
          <a:solidFill>
            <a:srgbClr val="FFE103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kern="0" noProof="0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改动 </a:t>
            </a:r>
            <a:r>
              <a:rPr lang="en-US" altLang="zh-CN" sz="2800" kern="0" noProof="0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5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50686" y="1312710"/>
            <a:ext cx="7685314" cy="1042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200" dirty="0"/>
              <a:t>将新定义的</a:t>
            </a:r>
            <a:r>
              <a:rPr lang="en-US" altLang="zh-CN" sz="2200" dirty="0" err="1"/>
              <a:t>DsgShowTime</a:t>
            </a:r>
            <a:r>
              <a:rPr lang="en-US" altLang="zh-CN" sz="2200" dirty="0"/>
              <a:t>()</a:t>
            </a:r>
            <a:r>
              <a:rPr lang="zh-CN" altLang="en-US" sz="2200" dirty="0"/>
              <a:t>函数声明添加</a:t>
            </a:r>
            <a:r>
              <a:rPr lang="en-US" altLang="zh-CN" sz="2200" dirty="0" err="1"/>
              <a:t>dsgshow.h</a:t>
            </a:r>
            <a:r>
              <a:rPr lang="zh-CN" altLang="en-US" sz="2200" dirty="0"/>
              <a:t>文件中去，修改完成的到</a:t>
            </a:r>
            <a:r>
              <a:rPr lang="en-US" altLang="zh-CN" sz="2200" dirty="0" err="1"/>
              <a:t>dsgshow.h</a:t>
            </a:r>
            <a:r>
              <a:rPr lang="zh-CN" altLang="en-US" sz="2200" dirty="0"/>
              <a:t>文件源代码如下所示：</a:t>
            </a:r>
            <a:endParaRPr lang="zh-CN" altLang="zh-CN" sz="2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2872469"/>
            <a:ext cx="424815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 bwMode="auto">
          <a:xfrm>
            <a:off x="2946396" y="4310744"/>
            <a:ext cx="2975433" cy="35197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4742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9288" y="506327"/>
            <a:ext cx="5669005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7.1 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数码管显示接口</a:t>
            </a:r>
          </a:p>
        </p:txBody>
      </p:sp>
      <p:sp>
        <p:nvSpPr>
          <p:cNvPr id="4" name="矩形 3"/>
          <p:cNvSpPr/>
          <p:nvPr/>
        </p:nvSpPr>
        <p:spPr>
          <a:xfrm>
            <a:off x="223802" y="1130429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7.1.1 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数码管工作原理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69" y="2018258"/>
            <a:ext cx="7110991" cy="42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516" y="462785"/>
            <a:ext cx="19018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7489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1771650" y="2442036"/>
            <a:ext cx="706755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zh-CN" altLang="zh-CN" sz="2800" b="0"/>
          </a:p>
        </p:txBody>
      </p:sp>
      <p:pic>
        <p:nvPicPr>
          <p:cNvPr id="74756" name="Picture 4" descr="17_29_86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8174"/>
            <a:ext cx="91440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0" y="1035511"/>
            <a:ext cx="9144000" cy="429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altLang="zh-CN" sz="1200" b="0" dirty="0" smtClean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en-US" altLang="zh-CN" sz="1200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en-US" altLang="zh-CN" sz="1200" b="0" dirty="0" smtClean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en-US" altLang="zh-CN" sz="1200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zh-CN" altLang="en-US" sz="1200" b="0" dirty="0" smtClean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zh-CN" altLang="en-US" b="0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zh-CN" altLang="en-US" sz="5400" b="0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altLang="zh-CN" sz="5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endParaRPr lang="zh-CN" altLang="en-US" sz="5400" b="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4758" name="Picture 6" descr="WLE09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5107449"/>
            <a:ext cx="1944687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752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9288" y="491813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7.1.2 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数码管编码方式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gray">
          <a:xfrm>
            <a:off x="5609091" y="477299"/>
            <a:ext cx="2780166" cy="685800"/>
          </a:xfrm>
          <a:prstGeom prst="roundRect">
            <a:avLst>
              <a:gd name="adj" fmla="val 16667"/>
            </a:avLst>
          </a:prstGeom>
          <a:solidFill>
            <a:srgbClr val="FFE103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</a:rPr>
              <a:t> 显示码的确定</a:t>
            </a: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1368215" y="1412420"/>
            <a:ext cx="3025775" cy="4683125"/>
            <a:chOff x="657" y="481"/>
            <a:chExt cx="1906" cy="2950"/>
          </a:xfrm>
        </p:grpSpPr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885" y="481"/>
              <a:ext cx="1451" cy="3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pitchFamily="18" charset="-120"/>
              </a:endParaRPr>
            </a:p>
          </p:txBody>
        </p:sp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 rot="5400000">
              <a:off x="136" y="1002"/>
              <a:ext cx="1452" cy="409"/>
            </a:xfrm>
            <a:prstGeom prst="flowChartPreparation">
              <a:avLst/>
            </a:prstGeom>
            <a:noFill/>
            <a:ln w="9525" cap="rnd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 rot="5400000">
              <a:off x="1632" y="1002"/>
              <a:ext cx="1452" cy="409"/>
            </a:xfrm>
            <a:prstGeom prst="flowChartPreparation">
              <a:avLst/>
            </a:prstGeom>
            <a:noFill/>
            <a:ln w="9525" cap="rnd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884" y="1753"/>
              <a:ext cx="1452" cy="362"/>
            </a:xfrm>
            <a:prstGeom prst="flowChartPreparation">
              <a:avLst/>
            </a:prstGeom>
            <a:noFill/>
            <a:ln w="9525" cap="rnd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 rot="5400000">
              <a:off x="136" y="2499"/>
              <a:ext cx="1452" cy="409"/>
            </a:xfrm>
            <a:prstGeom prst="flowChartPreparation">
              <a:avLst/>
            </a:prstGeom>
            <a:noFill/>
            <a:ln w="9525" cap="rnd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AutoShape 8"/>
            <p:cNvSpPr>
              <a:spLocks noChangeArrowheads="1"/>
            </p:cNvSpPr>
            <p:nvPr/>
          </p:nvSpPr>
          <p:spPr bwMode="auto">
            <a:xfrm rot="5400000">
              <a:off x="1633" y="2500"/>
              <a:ext cx="1452" cy="409"/>
            </a:xfrm>
            <a:prstGeom prst="flowChartPreparation">
              <a:avLst/>
            </a:prstGeom>
            <a:noFill/>
            <a:ln w="9525" cap="rnd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auto">
            <a:xfrm rot="10800000">
              <a:off x="884" y="3113"/>
              <a:ext cx="1451" cy="3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pitchFamily="18" charset="-120"/>
              </a:endParaRPr>
            </a:p>
          </p:txBody>
        </p:sp>
      </p:grpSp>
      <p:sp>
        <p:nvSpPr>
          <p:cNvPr id="14" name="WordArt 10"/>
          <p:cNvSpPr>
            <a:spLocks noChangeArrowheads="1" noChangeShapeType="1" noTextEdit="1"/>
          </p:cNvSpPr>
          <p:nvPr/>
        </p:nvSpPr>
        <p:spPr bwMode="auto">
          <a:xfrm>
            <a:off x="2808077" y="1414008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a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5" name="WordArt 11"/>
          <p:cNvSpPr>
            <a:spLocks noChangeArrowheads="1" noChangeShapeType="1" noTextEdit="1"/>
          </p:cNvSpPr>
          <p:nvPr/>
        </p:nvSpPr>
        <p:spPr bwMode="auto">
          <a:xfrm>
            <a:off x="3960602" y="2277608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b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6" name="WordArt 12"/>
          <p:cNvSpPr>
            <a:spLocks noChangeArrowheads="1" noChangeShapeType="1" noTextEdit="1"/>
          </p:cNvSpPr>
          <p:nvPr/>
        </p:nvSpPr>
        <p:spPr bwMode="auto">
          <a:xfrm>
            <a:off x="4032040" y="4654095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c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7" name="WordArt 13"/>
          <p:cNvSpPr>
            <a:spLocks noChangeArrowheads="1" noChangeShapeType="1" noTextEdit="1"/>
          </p:cNvSpPr>
          <p:nvPr/>
        </p:nvSpPr>
        <p:spPr bwMode="auto">
          <a:xfrm>
            <a:off x="2881102" y="5589133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d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8" name="WordArt 14"/>
          <p:cNvSpPr>
            <a:spLocks noChangeArrowheads="1" noChangeShapeType="1" noTextEdit="1"/>
          </p:cNvSpPr>
          <p:nvPr/>
        </p:nvSpPr>
        <p:spPr bwMode="auto">
          <a:xfrm>
            <a:off x="1657140" y="4796970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e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9" name="WordArt 15"/>
          <p:cNvSpPr>
            <a:spLocks noChangeArrowheads="1" noChangeShapeType="1" noTextEdit="1"/>
          </p:cNvSpPr>
          <p:nvPr/>
        </p:nvSpPr>
        <p:spPr bwMode="auto">
          <a:xfrm>
            <a:off x="1584115" y="2349045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f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20" name="WordArt 16"/>
          <p:cNvSpPr>
            <a:spLocks noChangeArrowheads="1" noChangeShapeType="1" noTextEdit="1"/>
          </p:cNvSpPr>
          <p:nvPr/>
        </p:nvSpPr>
        <p:spPr bwMode="auto">
          <a:xfrm>
            <a:off x="2808077" y="3476170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g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graphicFrame>
        <p:nvGraphicFramePr>
          <p:cNvPr id="21" name="Group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053009"/>
              </p:ext>
            </p:extLst>
          </p:nvPr>
        </p:nvGraphicFramePr>
        <p:xfrm>
          <a:off x="6153383" y="1658936"/>
          <a:ext cx="1368425" cy="4145280"/>
        </p:xfrm>
        <a:graphic>
          <a:graphicData uri="http://schemas.openxmlformats.org/drawingml/2006/table">
            <a:tbl>
              <a:tblPr/>
              <a:tblGrid>
                <a:gridCol w="684212"/>
                <a:gridCol w="684213"/>
              </a:tblGrid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dp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2" name="Group 50"/>
          <p:cNvGrpSpPr>
            <a:grpSpLocks/>
          </p:cNvGrpSpPr>
          <p:nvPr/>
        </p:nvGrpSpPr>
        <p:grpSpPr bwMode="auto">
          <a:xfrm>
            <a:off x="4608302" y="5733595"/>
            <a:ext cx="395288" cy="395288"/>
            <a:chOff x="3424" y="3612"/>
            <a:chExt cx="249" cy="249"/>
          </a:xfrm>
        </p:grpSpPr>
        <p:sp>
          <p:nvSpPr>
            <p:cNvPr id="23" name="Oval 48"/>
            <p:cNvSpPr>
              <a:spLocks noChangeArrowheads="1"/>
            </p:cNvSpPr>
            <p:nvPr/>
          </p:nvSpPr>
          <p:spPr bwMode="auto">
            <a:xfrm>
              <a:off x="3424" y="3612"/>
              <a:ext cx="249" cy="249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3470" y="3631"/>
              <a:ext cx="168" cy="1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0" cap="none" spc="0" normalizeH="0" baseline="0" noProof="0" smtClean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uLnTx/>
                  <a:uFillTx/>
                  <a:latin typeface="宋体"/>
                  <a:ea typeface="宋体"/>
                </a:rPr>
                <a:t>dp</a:t>
              </a:r>
              <a:endParaRPr kumimoji="0" lang="zh-CN" altLang="en-US" sz="2000" b="0" i="0" u="none" strike="noStrike" kern="10" cap="none" spc="0" normalizeH="0" baseline="0" noProof="0" smtClean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uLnTx/>
                <a:uFillTx/>
                <a:latin typeface="宋体"/>
                <a:ea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49531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978" name="Group 2"/>
          <p:cNvGrpSpPr>
            <a:grpSpLocks/>
          </p:cNvGrpSpPr>
          <p:nvPr/>
        </p:nvGrpSpPr>
        <p:grpSpPr bwMode="auto">
          <a:xfrm>
            <a:off x="1643981" y="1078598"/>
            <a:ext cx="3025775" cy="4683125"/>
            <a:chOff x="657" y="481"/>
            <a:chExt cx="1906" cy="2950"/>
          </a:xfrm>
        </p:grpSpPr>
        <p:sp>
          <p:nvSpPr>
            <p:cNvPr id="126979" name="AutoShape 3"/>
            <p:cNvSpPr>
              <a:spLocks noChangeArrowheads="1"/>
            </p:cNvSpPr>
            <p:nvPr/>
          </p:nvSpPr>
          <p:spPr bwMode="auto">
            <a:xfrm>
              <a:off x="885" y="481"/>
              <a:ext cx="1451" cy="3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b="0">
                <a:ea typeface="新細明體" pitchFamily="18" charset="-120"/>
              </a:endParaRPr>
            </a:p>
          </p:txBody>
        </p:sp>
        <p:sp>
          <p:nvSpPr>
            <p:cNvPr id="126980" name="AutoShape 4"/>
            <p:cNvSpPr>
              <a:spLocks noChangeArrowheads="1"/>
            </p:cNvSpPr>
            <p:nvPr/>
          </p:nvSpPr>
          <p:spPr bwMode="auto">
            <a:xfrm rot="5400000">
              <a:off x="136" y="1002"/>
              <a:ext cx="1452" cy="409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981" name="AutoShape 5"/>
            <p:cNvSpPr>
              <a:spLocks noChangeArrowheads="1"/>
            </p:cNvSpPr>
            <p:nvPr/>
          </p:nvSpPr>
          <p:spPr bwMode="auto">
            <a:xfrm rot="5400000">
              <a:off x="1632" y="1002"/>
              <a:ext cx="1452" cy="409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982" name="AutoShape 6"/>
            <p:cNvSpPr>
              <a:spLocks noChangeArrowheads="1"/>
            </p:cNvSpPr>
            <p:nvPr/>
          </p:nvSpPr>
          <p:spPr bwMode="auto">
            <a:xfrm>
              <a:off x="884" y="1753"/>
              <a:ext cx="1452" cy="362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983" name="AutoShape 7"/>
            <p:cNvSpPr>
              <a:spLocks noChangeArrowheads="1"/>
            </p:cNvSpPr>
            <p:nvPr/>
          </p:nvSpPr>
          <p:spPr bwMode="auto">
            <a:xfrm rot="5400000">
              <a:off x="136" y="2499"/>
              <a:ext cx="1452" cy="409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984" name="AutoShape 8"/>
            <p:cNvSpPr>
              <a:spLocks noChangeArrowheads="1"/>
            </p:cNvSpPr>
            <p:nvPr/>
          </p:nvSpPr>
          <p:spPr bwMode="auto">
            <a:xfrm rot="5400000">
              <a:off x="1633" y="2500"/>
              <a:ext cx="1452" cy="409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985" name="AutoShape 9"/>
            <p:cNvSpPr>
              <a:spLocks noChangeArrowheads="1"/>
            </p:cNvSpPr>
            <p:nvPr/>
          </p:nvSpPr>
          <p:spPr bwMode="auto">
            <a:xfrm rot="10800000">
              <a:off x="884" y="3113"/>
              <a:ext cx="1451" cy="3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kumimoji="1" lang="zh-CN" altLang="zh-CN" b="0">
                <a:ea typeface="新細明體" pitchFamily="18" charset="-120"/>
              </a:endParaRPr>
            </a:p>
          </p:txBody>
        </p:sp>
      </p:grpSp>
      <p:grpSp>
        <p:nvGrpSpPr>
          <p:cNvPr id="126986" name="Group 10"/>
          <p:cNvGrpSpPr>
            <a:grpSpLocks/>
          </p:cNvGrpSpPr>
          <p:nvPr/>
        </p:nvGrpSpPr>
        <p:grpSpPr bwMode="auto">
          <a:xfrm>
            <a:off x="1643981" y="1080186"/>
            <a:ext cx="3025775" cy="4681537"/>
            <a:chOff x="657" y="482"/>
            <a:chExt cx="1906" cy="2949"/>
          </a:xfrm>
        </p:grpSpPr>
        <p:sp>
          <p:nvSpPr>
            <p:cNvPr id="126987" name="AutoShape 11"/>
            <p:cNvSpPr>
              <a:spLocks noChangeArrowheads="1"/>
            </p:cNvSpPr>
            <p:nvPr/>
          </p:nvSpPr>
          <p:spPr bwMode="auto">
            <a:xfrm rot="5400000">
              <a:off x="136" y="2500"/>
              <a:ext cx="1452" cy="409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988" name="AutoShape 12"/>
            <p:cNvSpPr>
              <a:spLocks noChangeArrowheads="1"/>
            </p:cNvSpPr>
            <p:nvPr/>
          </p:nvSpPr>
          <p:spPr bwMode="auto">
            <a:xfrm rot="5400000">
              <a:off x="136" y="1003"/>
              <a:ext cx="1452" cy="409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989" name="AutoShape 13"/>
            <p:cNvSpPr>
              <a:spLocks noChangeArrowheads="1"/>
            </p:cNvSpPr>
            <p:nvPr/>
          </p:nvSpPr>
          <p:spPr bwMode="auto">
            <a:xfrm rot="10800000">
              <a:off x="884" y="3113"/>
              <a:ext cx="1451" cy="3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kumimoji="1" lang="zh-CN" altLang="zh-CN" b="0">
                <a:ea typeface="新細明體" pitchFamily="18" charset="-120"/>
              </a:endParaRPr>
            </a:p>
          </p:txBody>
        </p:sp>
        <p:sp>
          <p:nvSpPr>
            <p:cNvPr id="126990" name="AutoShape 14"/>
            <p:cNvSpPr>
              <a:spLocks noChangeArrowheads="1"/>
            </p:cNvSpPr>
            <p:nvPr/>
          </p:nvSpPr>
          <p:spPr bwMode="auto">
            <a:xfrm rot="5400000">
              <a:off x="1633" y="2500"/>
              <a:ext cx="1452" cy="409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991" name="AutoShape 15"/>
            <p:cNvSpPr>
              <a:spLocks noChangeArrowheads="1"/>
            </p:cNvSpPr>
            <p:nvPr/>
          </p:nvSpPr>
          <p:spPr bwMode="auto">
            <a:xfrm>
              <a:off x="884" y="482"/>
              <a:ext cx="1451" cy="3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b="0">
                <a:ea typeface="新細明體" pitchFamily="18" charset="-120"/>
              </a:endParaRPr>
            </a:p>
          </p:txBody>
        </p:sp>
        <p:sp>
          <p:nvSpPr>
            <p:cNvPr id="126992" name="AutoShape 16"/>
            <p:cNvSpPr>
              <a:spLocks noChangeArrowheads="1"/>
            </p:cNvSpPr>
            <p:nvPr/>
          </p:nvSpPr>
          <p:spPr bwMode="auto">
            <a:xfrm rot="5400000">
              <a:off x="1633" y="1003"/>
              <a:ext cx="1452" cy="409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6993" name="WordArt 17"/>
          <p:cNvSpPr>
            <a:spLocks noChangeArrowheads="1" noChangeShapeType="1" noTextEdit="1"/>
          </p:cNvSpPr>
          <p:nvPr/>
        </p:nvSpPr>
        <p:spPr bwMode="auto">
          <a:xfrm>
            <a:off x="3012406" y="575361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a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26994" name="WordArt 18"/>
          <p:cNvSpPr>
            <a:spLocks noChangeArrowheads="1" noChangeShapeType="1" noTextEdit="1"/>
          </p:cNvSpPr>
          <p:nvPr/>
        </p:nvSpPr>
        <p:spPr bwMode="auto">
          <a:xfrm>
            <a:off x="4957093" y="1943786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b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26995" name="WordArt 19"/>
          <p:cNvSpPr>
            <a:spLocks noChangeArrowheads="1" noChangeShapeType="1" noTextEdit="1"/>
          </p:cNvSpPr>
          <p:nvPr/>
        </p:nvSpPr>
        <p:spPr bwMode="auto">
          <a:xfrm>
            <a:off x="4944393" y="4294873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c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26996" name="WordArt 20"/>
          <p:cNvSpPr>
            <a:spLocks noChangeArrowheads="1" noChangeShapeType="1" noTextEdit="1"/>
          </p:cNvSpPr>
          <p:nvPr/>
        </p:nvSpPr>
        <p:spPr bwMode="auto">
          <a:xfrm>
            <a:off x="3083843" y="4726673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d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26997" name="WordArt 21"/>
          <p:cNvSpPr>
            <a:spLocks noChangeArrowheads="1" noChangeShapeType="1" noTextEdit="1"/>
          </p:cNvSpPr>
          <p:nvPr/>
        </p:nvSpPr>
        <p:spPr bwMode="auto">
          <a:xfrm>
            <a:off x="1199481" y="4294873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e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26998" name="WordArt 22"/>
          <p:cNvSpPr>
            <a:spLocks noChangeArrowheads="1" noChangeShapeType="1" noTextEdit="1"/>
          </p:cNvSpPr>
          <p:nvPr/>
        </p:nvSpPr>
        <p:spPr bwMode="auto">
          <a:xfrm>
            <a:off x="1199481" y="1943786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f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26999" name="WordArt 23"/>
          <p:cNvSpPr>
            <a:spLocks noChangeArrowheads="1" noChangeShapeType="1" noTextEdit="1"/>
          </p:cNvSpPr>
          <p:nvPr/>
        </p:nvSpPr>
        <p:spPr bwMode="auto">
          <a:xfrm>
            <a:off x="3071143" y="2566086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g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grpSp>
        <p:nvGrpSpPr>
          <p:cNvPr id="127029" name="Group 53"/>
          <p:cNvGrpSpPr>
            <a:grpSpLocks/>
          </p:cNvGrpSpPr>
          <p:nvPr/>
        </p:nvGrpSpPr>
        <p:grpSpPr bwMode="auto">
          <a:xfrm>
            <a:off x="4884068" y="5399773"/>
            <a:ext cx="395288" cy="395288"/>
            <a:chOff x="3424" y="3612"/>
            <a:chExt cx="249" cy="249"/>
          </a:xfrm>
        </p:grpSpPr>
        <p:sp>
          <p:nvSpPr>
            <p:cNvPr id="127030" name="Oval 54"/>
            <p:cNvSpPr>
              <a:spLocks noChangeArrowheads="1"/>
            </p:cNvSpPr>
            <p:nvPr/>
          </p:nvSpPr>
          <p:spPr bwMode="auto">
            <a:xfrm>
              <a:off x="3424" y="3612"/>
              <a:ext cx="249" cy="249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31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3470" y="3631"/>
              <a:ext cx="168" cy="1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0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宋体"/>
                  <a:ea typeface="宋体"/>
                </a:rPr>
                <a:t>dp</a:t>
              </a:r>
              <a:endParaRPr lang="zh-CN" altLang="en-US" sz="20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endParaRPr>
            </a:p>
          </p:txBody>
        </p:sp>
      </p:grpSp>
      <p:graphicFrame>
        <p:nvGraphicFramePr>
          <p:cNvPr id="28" name="Group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686761"/>
              </p:ext>
            </p:extLst>
          </p:nvPr>
        </p:nvGraphicFramePr>
        <p:xfrm>
          <a:off x="6480000" y="1368000"/>
          <a:ext cx="1368425" cy="4145280"/>
        </p:xfrm>
        <a:graphic>
          <a:graphicData uri="http://schemas.openxmlformats.org/drawingml/2006/table">
            <a:tbl>
              <a:tblPr/>
              <a:tblGrid>
                <a:gridCol w="684212"/>
                <a:gridCol w="684213"/>
              </a:tblGrid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dp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94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002" name="Group 2"/>
          <p:cNvGrpSpPr>
            <a:grpSpLocks/>
          </p:cNvGrpSpPr>
          <p:nvPr/>
        </p:nvGrpSpPr>
        <p:grpSpPr bwMode="auto">
          <a:xfrm>
            <a:off x="1455299" y="1035056"/>
            <a:ext cx="3025775" cy="4683125"/>
            <a:chOff x="657" y="481"/>
            <a:chExt cx="1906" cy="2950"/>
          </a:xfrm>
        </p:grpSpPr>
        <p:sp>
          <p:nvSpPr>
            <p:cNvPr id="128003" name="AutoShape 3"/>
            <p:cNvSpPr>
              <a:spLocks noChangeArrowheads="1"/>
            </p:cNvSpPr>
            <p:nvPr/>
          </p:nvSpPr>
          <p:spPr bwMode="auto">
            <a:xfrm>
              <a:off x="885" y="481"/>
              <a:ext cx="1451" cy="3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b="0">
                <a:ea typeface="新細明體" pitchFamily="18" charset="-120"/>
              </a:endParaRPr>
            </a:p>
          </p:txBody>
        </p:sp>
        <p:sp>
          <p:nvSpPr>
            <p:cNvPr id="128004" name="AutoShape 4"/>
            <p:cNvSpPr>
              <a:spLocks noChangeArrowheads="1"/>
            </p:cNvSpPr>
            <p:nvPr/>
          </p:nvSpPr>
          <p:spPr bwMode="auto">
            <a:xfrm rot="5400000">
              <a:off x="136" y="1002"/>
              <a:ext cx="1452" cy="409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05" name="AutoShape 5"/>
            <p:cNvSpPr>
              <a:spLocks noChangeArrowheads="1"/>
            </p:cNvSpPr>
            <p:nvPr/>
          </p:nvSpPr>
          <p:spPr bwMode="auto">
            <a:xfrm rot="5400000">
              <a:off x="1632" y="1002"/>
              <a:ext cx="1452" cy="409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06" name="AutoShape 6"/>
            <p:cNvSpPr>
              <a:spLocks noChangeArrowheads="1"/>
            </p:cNvSpPr>
            <p:nvPr/>
          </p:nvSpPr>
          <p:spPr bwMode="auto">
            <a:xfrm>
              <a:off x="884" y="1753"/>
              <a:ext cx="1452" cy="362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07" name="AutoShape 7"/>
            <p:cNvSpPr>
              <a:spLocks noChangeArrowheads="1"/>
            </p:cNvSpPr>
            <p:nvPr/>
          </p:nvSpPr>
          <p:spPr bwMode="auto">
            <a:xfrm rot="5400000">
              <a:off x="136" y="2499"/>
              <a:ext cx="1452" cy="409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08" name="AutoShape 8"/>
            <p:cNvSpPr>
              <a:spLocks noChangeArrowheads="1"/>
            </p:cNvSpPr>
            <p:nvPr/>
          </p:nvSpPr>
          <p:spPr bwMode="auto">
            <a:xfrm rot="5400000">
              <a:off x="1633" y="2500"/>
              <a:ext cx="1452" cy="409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09" name="AutoShape 9"/>
            <p:cNvSpPr>
              <a:spLocks noChangeArrowheads="1"/>
            </p:cNvSpPr>
            <p:nvPr/>
          </p:nvSpPr>
          <p:spPr bwMode="auto">
            <a:xfrm rot="10800000">
              <a:off x="884" y="3113"/>
              <a:ext cx="1451" cy="3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kumimoji="1" lang="zh-CN" altLang="zh-CN" b="0">
                <a:ea typeface="新細明體" pitchFamily="18" charset="-120"/>
              </a:endParaRPr>
            </a:p>
          </p:txBody>
        </p:sp>
      </p:grpSp>
      <p:grpSp>
        <p:nvGrpSpPr>
          <p:cNvPr id="128010" name="Group 10"/>
          <p:cNvGrpSpPr>
            <a:grpSpLocks/>
          </p:cNvGrpSpPr>
          <p:nvPr/>
        </p:nvGrpSpPr>
        <p:grpSpPr bwMode="auto">
          <a:xfrm>
            <a:off x="3831786" y="1036644"/>
            <a:ext cx="649288" cy="4681537"/>
            <a:chOff x="657" y="482"/>
            <a:chExt cx="409" cy="2949"/>
          </a:xfrm>
        </p:grpSpPr>
        <p:sp>
          <p:nvSpPr>
            <p:cNvPr id="128011" name="AutoShape 11"/>
            <p:cNvSpPr>
              <a:spLocks noChangeArrowheads="1"/>
            </p:cNvSpPr>
            <p:nvPr/>
          </p:nvSpPr>
          <p:spPr bwMode="auto">
            <a:xfrm rot="5400000">
              <a:off x="136" y="1003"/>
              <a:ext cx="1452" cy="409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12" name="AutoShape 12"/>
            <p:cNvSpPr>
              <a:spLocks noChangeArrowheads="1"/>
            </p:cNvSpPr>
            <p:nvPr/>
          </p:nvSpPr>
          <p:spPr bwMode="auto">
            <a:xfrm rot="5400000">
              <a:off x="136" y="2500"/>
              <a:ext cx="1452" cy="409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8013" name="WordArt 13"/>
          <p:cNvSpPr>
            <a:spLocks noChangeArrowheads="1" noChangeShapeType="1" noTextEdit="1"/>
          </p:cNvSpPr>
          <p:nvPr/>
        </p:nvSpPr>
        <p:spPr bwMode="auto">
          <a:xfrm>
            <a:off x="2823724" y="531819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a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28014" name="WordArt 14"/>
          <p:cNvSpPr>
            <a:spLocks noChangeArrowheads="1" noChangeShapeType="1" noTextEdit="1"/>
          </p:cNvSpPr>
          <p:nvPr/>
        </p:nvSpPr>
        <p:spPr bwMode="auto">
          <a:xfrm>
            <a:off x="4768411" y="1900244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b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28015" name="WordArt 15"/>
          <p:cNvSpPr>
            <a:spLocks noChangeArrowheads="1" noChangeShapeType="1" noTextEdit="1"/>
          </p:cNvSpPr>
          <p:nvPr/>
        </p:nvSpPr>
        <p:spPr bwMode="auto">
          <a:xfrm>
            <a:off x="4755711" y="4251331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c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28016" name="WordArt 16"/>
          <p:cNvSpPr>
            <a:spLocks noChangeArrowheads="1" noChangeShapeType="1" noTextEdit="1"/>
          </p:cNvSpPr>
          <p:nvPr/>
        </p:nvSpPr>
        <p:spPr bwMode="auto">
          <a:xfrm>
            <a:off x="2895161" y="4683131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d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28017" name="WordArt 17"/>
          <p:cNvSpPr>
            <a:spLocks noChangeArrowheads="1" noChangeShapeType="1" noTextEdit="1"/>
          </p:cNvSpPr>
          <p:nvPr/>
        </p:nvSpPr>
        <p:spPr bwMode="auto">
          <a:xfrm>
            <a:off x="1010799" y="4251331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e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28018" name="WordArt 18"/>
          <p:cNvSpPr>
            <a:spLocks noChangeArrowheads="1" noChangeShapeType="1" noTextEdit="1"/>
          </p:cNvSpPr>
          <p:nvPr/>
        </p:nvSpPr>
        <p:spPr bwMode="auto">
          <a:xfrm>
            <a:off x="1010799" y="1900244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f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28019" name="WordArt 19"/>
          <p:cNvSpPr>
            <a:spLocks noChangeArrowheads="1" noChangeShapeType="1" noTextEdit="1"/>
          </p:cNvSpPr>
          <p:nvPr/>
        </p:nvSpPr>
        <p:spPr bwMode="auto">
          <a:xfrm>
            <a:off x="2882461" y="2522544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g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grpSp>
        <p:nvGrpSpPr>
          <p:cNvPr id="128049" name="Group 49"/>
          <p:cNvGrpSpPr>
            <a:grpSpLocks/>
          </p:cNvGrpSpPr>
          <p:nvPr/>
        </p:nvGrpSpPr>
        <p:grpSpPr bwMode="auto">
          <a:xfrm>
            <a:off x="4695386" y="5356231"/>
            <a:ext cx="395288" cy="395288"/>
            <a:chOff x="3424" y="3612"/>
            <a:chExt cx="249" cy="249"/>
          </a:xfrm>
        </p:grpSpPr>
        <p:sp>
          <p:nvSpPr>
            <p:cNvPr id="128050" name="Oval 50"/>
            <p:cNvSpPr>
              <a:spLocks noChangeArrowheads="1"/>
            </p:cNvSpPr>
            <p:nvPr/>
          </p:nvSpPr>
          <p:spPr bwMode="auto">
            <a:xfrm>
              <a:off x="3424" y="3612"/>
              <a:ext cx="249" cy="249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51" name="WordArt 51"/>
            <p:cNvSpPr>
              <a:spLocks noChangeArrowheads="1" noChangeShapeType="1" noTextEdit="1"/>
            </p:cNvSpPr>
            <p:nvPr/>
          </p:nvSpPr>
          <p:spPr bwMode="auto">
            <a:xfrm>
              <a:off x="3470" y="3631"/>
              <a:ext cx="168" cy="1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0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宋体"/>
                  <a:ea typeface="宋体"/>
                </a:rPr>
                <a:t>dp</a:t>
              </a:r>
              <a:endParaRPr lang="zh-CN" altLang="en-US" sz="20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endParaRPr>
            </a:p>
          </p:txBody>
        </p:sp>
      </p:grpSp>
      <p:graphicFrame>
        <p:nvGraphicFramePr>
          <p:cNvPr id="24" name="Group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564707"/>
              </p:ext>
            </p:extLst>
          </p:nvPr>
        </p:nvGraphicFramePr>
        <p:xfrm>
          <a:off x="6480000" y="1368000"/>
          <a:ext cx="1368425" cy="4145280"/>
        </p:xfrm>
        <a:graphic>
          <a:graphicData uri="http://schemas.openxmlformats.org/drawingml/2006/table">
            <a:tbl>
              <a:tblPr/>
              <a:tblGrid>
                <a:gridCol w="684212"/>
                <a:gridCol w="684213"/>
              </a:tblGrid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dp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96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26" name="Group 2"/>
          <p:cNvGrpSpPr>
            <a:grpSpLocks/>
          </p:cNvGrpSpPr>
          <p:nvPr/>
        </p:nvGrpSpPr>
        <p:grpSpPr bwMode="auto">
          <a:xfrm>
            <a:off x="1513355" y="1107626"/>
            <a:ext cx="3025775" cy="4683125"/>
            <a:chOff x="657" y="481"/>
            <a:chExt cx="1906" cy="2950"/>
          </a:xfrm>
        </p:grpSpPr>
        <p:sp>
          <p:nvSpPr>
            <p:cNvPr id="129027" name="AutoShape 3"/>
            <p:cNvSpPr>
              <a:spLocks noChangeArrowheads="1"/>
            </p:cNvSpPr>
            <p:nvPr/>
          </p:nvSpPr>
          <p:spPr bwMode="auto">
            <a:xfrm>
              <a:off x="885" y="481"/>
              <a:ext cx="1451" cy="3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b="0">
                <a:ea typeface="新細明體" pitchFamily="18" charset="-120"/>
              </a:endParaRPr>
            </a:p>
          </p:txBody>
        </p:sp>
        <p:sp>
          <p:nvSpPr>
            <p:cNvPr id="129028" name="AutoShape 4"/>
            <p:cNvSpPr>
              <a:spLocks noChangeArrowheads="1"/>
            </p:cNvSpPr>
            <p:nvPr/>
          </p:nvSpPr>
          <p:spPr bwMode="auto">
            <a:xfrm rot="5400000">
              <a:off x="136" y="1002"/>
              <a:ext cx="1452" cy="409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29" name="AutoShape 5"/>
            <p:cNvSpPr>
              <a:spLocks noChangeArrowheads="1"/>
            </p:cNvSpPr>
            <p:nvPr/>
          </p:nvSpPr>
          <p:spPr bwMode="auto">
            <a:xfrm rot="5400000">
              <a:off x="1632" y="1002"/>
              <a:ext cx="1452" cy="409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30" name="AutoShape 6"/>
            <p:cNvSpPr>
              <a:spLocks noChangeArrowheads="1"/>
            </p:cNvSpPr>
            <p:nvPr/>
          </p:nvSpPr>
          <p:spPr bwMode="auto">
            <a:xfrm>
              <a:off x="884" y="1753"/>
              <a:ext cx="1452" cy="362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31" name="AutoShape 7"/>
            <p:cNvSpPr>
              <a:spLocks noChangeArrowheads="1"/>
            </p:cNvSpPr>
            <p:nvPr/>
          </p:nvSpPr>
          <p:spPr bwMode="auto">
            <a:xfrm rot="5400000">
              <a:off x="136" y="2499"/>
              <a:ext cx="1452" cy="409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32" name="AutoShape 8"/>
            <p:cNvSpPr>
              <a:spLocks noChangeArrowheads="1"/>
            </p:cNvSpPr>
            <p:nvPr/>
          </p:nvSpPr>
          <p:spPr bwMode="auto">
            <a:xfrm rot="5400000">
              <a:off x="1633" y="2500"/>
              <a:ext cx="1452" cy="409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33" name="AutoShape 9"/>
            <p:cNvSpPr>
              <a:spLocks noChangeArrowheads="1"/>
            </p:cNvSpPr>
            <p:nvPr/>
          </p:nvSpPr>
          <p:spPr bwMode="auto">
            <a:xfrm rot="10800000">
              <a:off x="884" y="3113"/>
              <a:ext cx="1451" cy="3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kumimoji="1" lang="zh-CN" altLang="zh-CN" b="0">
                <a:ea typeface="新細明體" pitchFamily="18" charset="-120"/>
              </a:endParaRPr>
            </a:p>
          </p:txBody>
        </p:sp>
      </p:grpSp>
      <p:grpSp>
        <p:nvGrpSpPr>
          <p:cNvPr id="129034" name="Group 10"/>
          <p:cNvGrpSpPr>
            <a:grpSpLocks/>
          </p:cNvGrpSpPr>
          <p:nvPr/>
        </p:nvGrpSpPr>
        <p:grpSpPr bwMode="auto">
          <a:xfrm>
            <a:off x="1513355" y="1109214"/>
            <a:ext cx="3025775" cy="4681537"/>
            <a:chOff x="657" y="482"/>
            <a:chExt cx="1906" cy="2949"/>
          </a:xfrm>
        </p:grpSpPr>
        <p:sp>
          <p:nvSpPr>
            <p:cNvPr id="129035" name="AutoShape 11"/>
            <p:cNvSpPr>
              <a:spLocks noChangeArrowheads="1"/>
            </p:cNvSpPr>
            <p:nvPr/>
          </p:nvSpPr>
          <p:spPr bwMode="auto">
            <a:xfrm>
              <a:off x="884" y="482"/>
              <a:ext cx="1451" cy="3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b="0">
                <a:ea typeface="新細明體" pitchFamily="18" charset="-120"/>
              </a:endParaRPr>
            </a:p>
          </p:txBody>
        </p:sp>
        <p:sp>
          <p:nvSpPr>
            <p:cNvPr id="129036" name="AutoShape 12"/>
            <p:cNvSpPr>
              <a:spLocks noChangeArrowheads="1"/>
            </p:cNvSpPr>
            <p:nvPr/>
          </p:nvSpPr>
          <p:spPr bwMode="auto">
            <a:xfrm rot="5400000">
              <a:off x="1633" y="1003"/>
              <a:ext cx="1452" cy="409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37" name="AutoShape 13"/>
            <p:cNvSpPr>
              <a:spLocks noChangeArrowheads="1"/>
            </p:cNvSpPr>
            <p:nvPr/>
          </p:nvSpPr>
          <p:spPr bwMode="auto">
            <a:xfrm>
              <a:off x="884" y="1752"/>
              <a:ext cx="1452" cy="362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38" name="AutoShape 14"/>
            <p:cNvSpPr>
              <a:spLocks noChangeArrowheads="1"/>
            </p:cNvSpPr>
            <p:nvPr/>
          </p:nvSpPr>
          <p:spPr bwMode="auto">
            <a:xfrm rot="5400000">
              <a:off x="136" y="2500"/>
              <a:ext cx="1452" cy="409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39" name="AutoShape 15"/>
            <p:cNvSpPr>
              <a:spLocks noChangeArrowheads="1"/>
            </p:cNvSpPr>
            <p:nvPr/>
          </p:nvSpPr>
          <p:spPr bwMode="auto">
            <a:xfrm rot="10800000">
              <a:off x="884" y="3113"/>
              <a:ext cx="1451" cy="3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kumimoji="1" lang="zh-CN" altLang="zh-CN" b="0">
                <a:ea typeface="新細明體" pitchFamily="18" charset="-120"/>
              </a:endParaRPr>
            </a:p>
          </p:txBody>
        </p:sp>
      </p:grpSp>
      <p:sp>
        <p:nvSpPr>
          <p:cNvPr id="129040" name="WordArt 16"/>
          <p:cNvSpPr>
            <a:spLocks noChangeArrowheads="1" noChangeShapeType="1" noTextEdit="1"/>
          </p:cNvSpPr>
          <p:nvPr/>
        </p:nvSpPr>
        <p:spPr bwMode="auto">
          <a:xfrm>
            <a:off x="2881780" y="604389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a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29041" name="WordArt 17"/>
          <p:cNvSpPr>
            <a:spLocks noChangeArrowheads="1" noChangeShapeType="1" noTextEdit="1"/>
          </p:cNvSpPr>
          <p:nvPr/>
        </p:nvSpPr>
        <p:spPr bwMode="auto">
          <a:xfrm>
            <a:off x="4826467" y="1972814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b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29042" name="WordArt 18"/>
          <p:cNvSpPr>
            <a:spLocks noChangeArrowheads="1" noChangeShapeType="1" noTextEdit="1"/>
          </p:cNvSpPr>
          <p:nvPr/>
        </p:nvSpPr>
        <p:spPr bwMode="auto">
          <a:xfrm>
            <a:off x="4813767" y="4323901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c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29043" name="WordArt 19"/>
          <p:cNvSpPr>
            <a:spLocks noChangeArrowheads="1" noChangeShapeType="1" noTextEdit="1"/>
          </p:cNvSpPr>
          <p:nvPr/>
        </p:nvSpPr>
        <p:spPr bwMode="auto">
          <a:xfrm>
            <a:off x="2953217" y="4755701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d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29044" name="WordArt 20"/>
          <p:cNvSpPr>
            <a:spLocks noChangeArrowheads="1" noChangeShapeType="1" noTextEdit="1"/>
          </p:cNvSpPr>
          <p:nvPr/>
        </p:nvSpPr>
        <p:spPr bwMode="auto">
          <a:xfrm>
            <a:off x="1068855" y="4323901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e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29045" name="WordArt 21"/>
          <p:cNvSpPr>
            <a:spLocks noChangeArrowheads="1" noChangeShapeType="1" noTextEdit="1"/>
          </p:cNvSpPr>
          <p:nvPr/>
        </p:nvSpPr>
        <p:spPr bwMode="auto">
          <a:xfrm>
            <a:off x="1068855" y="1972814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f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29046" name="WordArt 22"/>
          <p:cNvSpPr>
            <a:spLocks noChangeArrowheads="1" noChangeShapeType="1" noTextEdit="1"/>
          </p:cNvSpPr>
          <p:nvPr/>
        </p:nvSpPr>
        <p:spPr bwMode="auto">
          <a:xfrm>
            <a:off x="2940517" y="2595114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g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grpSp>
        <p:nvGrpSpPr>
          <p:cNvPr id="129076" name="Group 52"/>
          <p:cNvGrpSpPr>
            <a:grpSpLocks/>
          </p:cNvGrpSpPr>
          <p:nvPr/>
        </p:nvGrpSpPr>
        <p:grpSpPr bwMode="auto">
          <a:xfrm>
            <a:off x="4753442" y="5428801"/>
            <a:ext cx="395288" cy="395288"/>
            <a:chOff x="3424" y="3612"/>
            <a:chExt cx="249" cy="249"/>
          </a:xfrm>
        </p:grpSpPr>
        <p:sp>
          <p:nvSpPr>
            <p:cNvPr id="129077" name="Oval 53"/>
            <p:cNvSpPr>
              <a:spLocks noChangeArrowheads="1"/>
            </p:cNvSpPr>
            <p:nvPr/>
          </p:nvSpPr>
          <p:spPr bwMode="auto">
            <a:xfrm>
              <a:off x="3424" y="3612"/>
              <a:ext cx="249" cy="249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78" name="WordArt 54"/>
            <p:cNvSpPr>
              <a:spLocks noChangeArrowheads="1" noChangeShapeType="1" noTextEdit="1"/>
            </p:cNvSpPr>
            <p:nvPr/>
          </p:nvSpPr>
          <p:spPr bwMode="auto">
            <a:xfrm>
              <a:off x="3470" y="3631"/>
              <a:ext cx="168" cy="1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0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宋体"/>
                  <a:ea typeface="宋体"/>
                </a:rPr>
                <a:t>dp</a:t>
              </a:r>
              <a:endParaRPr lang="zh-CN" altLang="en-US" sz="20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endParaRPr>
            </a:p>
          </p:txBody>
        </p:sp>
      </p:grpSp>
      <p:graphicFrame>
        <p:nvGraphicFramePr>
          <p:cNvPr id="27" name="Group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266618"/>
              </p:ext>
            </p:extLst>
          </p:nvPr>
        </p:nvGraphicFramePr>
        <p:xfrm>
          <a:off x="6480000" y="1368000"/>
          <a:ext cx="1368425" cy="4145280"/>
        </p:xfrm>
        <a:graphic>
          <a:graphicData uri="http://schemas.openxmlformats.org/drawingml/2006/table">
            <a:tbl>
              <a:tblPr/>
              <a:tblGrid>
                <a:gridCol w="684212"/>
                <a:gridCol w="684213"/>
              </a:tblGrid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dp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91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50" name="Group 2"/>
          <p:cNvGrpSpPr>
            <a:grpSpLocks/>
          </p:cNvGrpSpPr>
          <p:nvPr/>
        </p:nvGrpSpPr>
        <p:grpSpPr bwMode="auto">
          <a:xfrm>
            <a:off x="1687523" y="1107626"/>
            <a:ext cx="3025775" cy="4683125"/>
            <a:chOff x="657" y="481"/>
            <a:chExt cx="1906" cy="2950"/>
          </a:xfrm>
        </p:grpSpPr>
        <p:sp>
          <p:nvSpPr>
            <p:cNvPr id="130051" name="AutoShape 3"/>
            <p:cNvSpPr>
              <a:spLocks noChangeArrowheads="1"/>
            </p:cNvSpPr>
            <p:nvPr/>
          </p:nvSpPr>
          <p:spPr bwMode="auto">
            <a:xfrm>
              <a:off x="885" y="481"/>
              <a:ext cx="1451" cy="3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b="0">
                <a:ea typeface="新細明體" pitchFamily="18" charset="-120"/>
              </a:endParaRPr>
            </a:p>
          </p:txBody>
        </p:sp>
        <p:sp>
          <p:nvSpPr>
            <p:cNvPr id="130052" name="AutoShape 4"/>
            <p:cNvSpPr>
              <a:spLocks noChangeArrowheads="1"/>
            </p:cNvSpPr>
            <p:nvPr/>
          </p:nvSpPr>
          <p:spPr bwMode="auto">
            <a:xfrm rot="5400000">
              <a:off x="136" y="1002"/>
              <a:ext cx="1452" cy="409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53" name="AutoShape 5"/>
            <p:cNvSpPr>
              <a:spLocks noChangeArrowheads="1"/>
            </p:cNvSpPr>
            <p:nvPr/>
          </p:nvSpPr>
          <p:spPr bwMode="auto">
            <a:xfrm rot="5400000">
              <a:off x="1632" y="1002"/>
              <a:ext cx="1452" cy="409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54" name="AutoShape 6"/>
            <p:cNvSpPr>
              <a:spLocks noChangeArrowheads="1"/>
            </p:cNvSpPr>
            <p:nvPr/>
          </p:nvSpPr>
          <p:spPr bwMode="auto">
            <a:xfrm>
              <a:off x="884" y="1753"/>
              <a:ext cx="1452" cy="362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55" name="AutoShape 7"/>
            <p:cNvSpPr>
              <a:spLocks noChangeArrowheads="1"/>
            </p:cNvSpPr>
            <p:nvPr/>
          </p:nvSpPr>
          <p:spPr bwMode="auto">
            <a:xfrm rot="5400000">
              <a:off x="136" y="2499"/>
              <a:ext cx="1452" cy="409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56" name="AutoShape 8"/>
            <p:cNvSpPr>
              <a:spLocks noChangeArrowheads="1"/>
            </p:cNvSpPr>
            <p:nvPr/>
          </p:nvSpPr>
          <p:spPr bwMode="auto">
            <a:xfrm rot="5400000">
              <a:off x="1633" y="2500"/>
              <a:ext cx="1452" cy="409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57" name="AutoShape 9"/>
            <p:cNvSpPr>
              <a:spLocks noChangeArrowheads="1"/>
            </p:cNvSpPr>
            <p:nvPr/>
          </p:nvSpPr>
          <p:spPr bwMode="auto">
            <a:xfrm rot="10800000">
              <a:off x="884" y="3113"/>
              <a:ext cx="1451" cy="3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kumimoji="1" lang="zh-CN" altLang="zh-CN" b="0">
                <a:ea typeface="新細明體" pitchFamily="18" charset="-120"/>
              </a:endParaRPr>
            </a:p>
          </p:txBody>
        </p:sp>
      </p:grpSp>
      <p:grpSp>
        <p:nvGrpSpPr>
          <p:cNvPr id="130058" name="Group 10"/>
          <p:cNvGrpSpPr>
            <a:grpSpLocks/>
          </p:cNvGrpSpPr>
          <p:nvPr/>
        </p:nvGrpSpPr>
        <p:grpSpPr bwMode="auto">
          <a:xfrm>
            <a:off x="2047885" y="1109214"/>
            <a:ext cx="2665413" cy="4681537"/>
            <a:chOff x="884" y="482"/>
            <a:chExt cx="1679" cy="2949"/>
          </a:xfrm>
        </p:grpSpPr>
        <p:sp>
          <p:nvSpPr>
            <p:cNvPr id="130059" name="AutoShape 11"/>
            <p:cNvSpPr>
              <a:spLocks noChangeArrowheads="1"/>
            </p:cNvSpPr>
            <p:nvPr/>
          </p:nvSpPr>
          <p:spPr bwMode="auto">
            <a:xfrm>
              <a:off x="884" y="482"/>
              <a:ext cx="1451" cy="3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b="0">
                <a:ea typeface="新細明體" pitchFamily="18" charset="-120"/>
              </a:endParaRPr>
            </a:p>
          </p:txBody>
        </p:sp>
        <p:sp>
          <p:nvSpPr>
            <p:cNvPr id="130060" name="AutoShape 12"/>
            <p:cNvSpPr>
              <a:spLocks noChangeArrowheads="1"/>
            </p:cNvSpPr>
            <p:nvPr/>
          </p:nvSpPr>
          <p:spPr bwMode="auto">
            <a:xfrm rot="5400000">
              <a:off x="1633" y="1003"/>
              <a:ext cx="1452" cy="409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1" name="AutoShape 13"/>
            <p:cNvSpPr>
              <a:spLocks noChangeArrowheads="1"/>
            </p:cNvSpPr>
            <p:nvPr/>
          </p:nvSpPr>
          <p:spPr bwMode="auto">
            <a:xfrm>
              <a:off x="884" y="1752"/>
              <a:ext cx="1452" cy="362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2" name="AutoShape 14"/>
            <p:cNvSpPr>
              <a:spLocks noChangeArrowheads="1"/>
            </p:cNvSpPr>
            <p:nvPr/>
          </p:nvSpPr>
          <p:spPr bwMode="auto">
            <a:xfrm rot="5400000">
              <a:off x="1633" y="2500"/>
              <a:ext cx="1452" cy="409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3" name="AutoShape 15"/>
            <p:cNvSpPr>
              <a:spLocks noChangeArrowheads="1"/>
            </p:cNvSpPr>
            <p:nvPr/>
          </p:nvSpPr>
          <p:spPr bwMode="auto">
            <a:xfrm rot="10800000">
              <a:off x="884" y="3113"/>
              <a:ext cx="1451" cy="3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kumimoji="1" lang="zh-CN" altLang="zh-CN" b="0">
                <a:ea typeface="新細明體" pitchFamily="18" charset="-120"/>
              </a:endParaRPr>
            </a:p>
          </p:txBody>
        </p:sp>
      </p:grpSp>
      <p:sp>
        <p:nvSpPr>
          <p:cNvPr id="130064" name="WordArt 16"/>
          <p:cNvSpPr>
            <a:spLocks noChangeArrowheads="1" noChangeShapeType="1" noTextEdit="1"/>
          </p:cNvSpPr>
          <p:nvPr/>
        </p:nvSpPr>
        <p:spPr bwMode="auto">
          <a:xfrm>
            <a:off x="3055948" y="604389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a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30065" name="WordArt 17"/>
          <p:cNvSpPr>
            <a:spLocks noChangeArrowheads="1" noChangeShapeType="1" noTextEdit="1"/>
          </p:cNvSpPr>
          <p:nvPr/>
        </p:nvSpPr>
        <p:spPr bwMode="auto">
          <a:xfrm>
            <a:off x="5000635" y="1972814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b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30066" name="WordArt 18"/>
          <p:cNvSpPr>
            <a:spLocks noChangeArrowheads="1" noChangeShapeType="1" noTextEdit="1"/>
          </p:cNvSpPr>
          <p:nvPr/>
        </p:nvSpPr>
        <p:spPr bwMode="auto">
          <a:xfrm>
            <a:off x="4987935" y="4323901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c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30067" name="WordArt 19"/>
          <p:cNvSpPr>
            <a:spLocks noChangeArrowheads="1" noChangeShapeType="1" noTextEdit="1"/>
          </p:cNvSpPr>
          <p:nvPr/>
        </p:nvSpPr>
        <p:spPr bwMode="auto">
          <a:xfrm>
            <a:off x="3127385" y="4755701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d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30068" name="WordArt 20"/>
          <p:cNvSpPr>
            <a:spLocks noChangeArrowheads="1" noChangeShapeType="1" noTextEdit="1"/>
          </p:cNvSpPr>
          <p:nvPr/>
        </p:nvSpPr>
        <p:spPr bwMode="auto">
          <a:xfrm>
            <a:off x="1243023" y="4323901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e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30069" name="WordArt 21"/>
          <p:cNvSpPr>
            <a:spLocks noChangeArrowheads="1" noChangeShapeType="1" noTextEdit="1"/>
          </p:cNvSpPr>
          <p:nvPr/>
        </p:nvSpPr>
        <p:spPr bwMode="auto">
          <a:xfrm>
            <a:off x="1243023" y="1972814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f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30070" name="WordArt 22"/>
          <p:cNvSpPr>
            <a:spLocks noChangeArrowheads="1" noChangeShapeType="1" noTextEdit="1"/>
          </p:cNvSpPr>
          <p:nvPr/>
        </p:nvSpPr>
        <p:spPr bwMode="auto">
          <a:xfrm>
            <a:off x="3114685" y="2595114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g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grpSp>
        <p:nvGrpSpPr>
          <p:cNvPr id="130101" name="Group 53"/>
          <p:cNvGrpSpPr>
            <a:grpSpLocks/>
          </p:cNvGrpSpPr>
          <p:nvPr/>
        </p:nvGrpSpPr>
        <p:grpSpPr bwMode="auto">
          <a:xfrm>
            <a:off x="4927610" y="5428801"/>
            <a:ext cx="395288" cy="395288"/>
            <a:chOff x="3424" y="3612"/>
            <a:chExt cx="249" cy="249"/>
          </a:xfrm>
        </p:grpSpPr>
        <p:sp>
          <p:nvSpPr>
            <p:cNvPr id="130102" name="Oval 54"/>
            <p:cNvSpPr>
              <a:spLocks noChangeArrowheads="1"/>
            </p:cNvSpPr>
            <p:nvPr/>
          </p:nvSpPr>
          <p:spPr bwMode="auto">
            <a:xfrm>
              <a:off x="3424" y="3612"/>
              <a:ext cx="249" cy="249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103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3470" y="3631"/>
              <a:ext cx="168" cy="1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0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宋体"/>
                  <a:ea typeface="宋体"/>
                </a:rPr>
                <a:t>dp</a:t>
              </a:r>
              <a:endParaRPr lang="zh-CN" altLang="en-US" sz="20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endParaRPr>
            </a:p>
          </p:txBody>
        </p:sp>
      </p:grpSp>
      <p:graphicFrame>
        <p:nvGraphicFramePr>
          <p:cNvPr id="27" name="Group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380110"/>
              </p:ext>
            </p:extLst>
          </p:nvPr>
        </p:nvGraphicFramePr>
        <p:xfrm>
          <a:off x="6480000" y="1368000"/>
          <a:ext cx="1368425" cy="4145280"/>
        </p:xfrm>
        <a:graphic>
          <a:graphicData uri="http://schemas.openxmlformats.org/drawingml/2006/table">
            <a:tbl>
              <a:tblPr/>
              <a:tblGrid>
                <a:gridCol w="684212"/>
                <a:gridCol w="684213"/>
              </a:tblGrid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dp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26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74" name="Group 2"/>
          <p:cNvGrpSpPr>
            <a:grpSpLocks/>
          </p:cNvGrpSpPr>
          <p:nvPr/>
        </p:nvGrpSpPr>
        <p:grpSpPr bwMode="auto">
          <a:xfrm>
            <a:off x="1643981" y="1107626"/>
            <a:ext cx="3025775" cy="4683125"/>
            <a:chOff x="657" y="481"/>
            <a:chExt cx="1906" cy="2950"/>
          </a:xfrm>
        </p:grpSpPr>
        <p:sp>
          <p:nvSpPr>
            <p:cNvPr id="131075" name="AutoShape 3"/>
            <p:cNvSpPr>
              <a:spLocks noChangeArrowheads="1"/>
            </p:cNvSpPr>
            <p:nvPr/>
          </p:nvSpPr>
          <p:spPr bwMode="auto">
            <a:xfrm>
              <a:off x="885" y="481"/>
              <a:ext cx="1451" cy="3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b="0">
                <a:ea typeface="新細明體" pitchFamily="18" charset="-120"/>
              </a:endParaRPr>
            </a:p>
          </p:txBody>
        </p:sp>
        <p:sp>
          <p:nvSpPr>
            <p:cNvPr id="131076" name="AutoShape 4"/>
            <p:cNvSpPr>
              <a:spLocks noChangeArrowheads="1"/>
            </p:cNvSpPr>
            <p:nvPr/>
          </p:nvSpPr>
          <p:spPr bwMode="auto">
            <a:xfrm rot="5400000">
              <a:off x="136" y="1002"/>
              <a:ext cx="1452" cy="409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077" name="AutoShape 5"/>
            <p:cNvSpPr>
              <a:spLocks noChangeArrowheads="1"/>
            </p:cNvSpPr>
            <p:nvPr/>
          </p:nvSpPr>
          <p:spPr bwMode="auto">
            <a:xfrm rot="5400000">
              <a:off x="1632" y="1002"/>
              <a:ext cx="1452" cy="409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078" name="AutoShape 6"/>
            <p:cNvSpPr>
              <a:spLocks noChangeArrowheads="1"/>
            </p:cNvSpPr>
            <p:nvPr/>
          </p:nvSpPr>
          <p:spPr bwMode="auto">
            <a:xfrm>
              <a:off x="884" y="1753"/>
              <a:ext cx="1452" cy="362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079" name="AutoShape 7"/>
            <p:cNvSpPr>
              <a:spLocks noChangeArrowheads="1"/>
            </p:cNvSpPr>
            <p:nvPr/>
          </p:nvSpPr>
          <p:spPr bwMode="auto">
            <a:xfrm rot="5400000">
              <a:off x="136" y="2499"/>
              <a:ext cx="1452" cy="409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080" name="AutoShape 8"/>
            <p:cNvSpPr>
              <a:spLocks noChangeArrowheads="1"/>
            </p:cNvSpPr>
            <p:nvPr/>
          </p:nvSpPr>
          <p:spPr bwMode="auto">
            <a:xfrm rot="5400000">
              <a:off x="1633" y="2500"/>
              <a:ext cx="1452" cy="409"/>
            </a:xfrm>
            <a:prstGeom prst="flowChartPreparation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081" name="AutoShape 9"/>
            <p:cNvSpPr>
              <a:spLocks noChangeArrowheads="1"/>
            </p:cNvSpPr>
            <p:nvPr/>
          </p:nvSpPr>
          <p:spPr bwMode="auto">
            <a:xfrm rot="10800000">
              <a:off x="884" y="3113"/>
              <a:ext cx="1451" cy="31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kumimoji="1" lang="zh-CN" altLang="zh-CN" b="0">
                <a:ea typeface="新細明體" pitchFamily="18" charset="-120"/>
              </a:endParaRPr>
            </a:p>
          </p:txBody>
        </p:sp>
      </p:grpSp>
      <p:grpSp>
        <p:nvGrpSpPr>
          <p:cNvPr id="131082" name="Group 10"/>
          <p:cNvGrpSpPr>
            <a:grpSpLocks/>
          </p:cNvGrpSpPr>
          <p:nvPr/>
        </p:nvGrpSpPr>
        <p:grpSpPr bwMode="auto">
          <a:xfrm>
            <a:off x="1643981" y="1109214"/>
            <a:ext cx="3025775" cy="4681537"/>
            <a:chOff x="657" y="482"/>
            <a:chExt cx="1906" cy="2949"/>
          </a:xfrm>
        </p:grpSpPr>
        <p:sp>
          <p:nvSpPr>
            <p:cNvPr id="131083" name="AutoShape 11"/>
            <p:cNvSpPr>
              <a:spLocks noChangeArrowheads="1"/>
            </p:cNvSpPr>
            <p:nvPr/>
          </p:nvSpPr>
          <p:spPr bwMode="auto">
            <a:xfrm rot="5400000">
              <a:off x="136" y="1003"/>
              <a:ext cx="1452" cy="409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084" name="AutoShape 12"/>
            <p:cNvSpPr>
              <a:spLocks noChangeArrowheads="1"/>
            </p:cNvSpPr>
            <p:nvPr/>
          </p:nvSpPr>
          <p:spPr bwMode="auto">
            <a:xfrm>
              <a:off x="884" y="1752"/>
              <a:ext cx="1452" cy="362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085" name="AutoShape 13"/>
            <p:cNvSpPr>
              <a:spLocks noChangeArrowheads="1"/>
            </p:cNvSpPr>
            <p:nvPr/>
          </p:nvSpPr>
          <p:spPr bwMode="auto">
            <a:xfrm rot="5400000">
              <a:off x="1633" y="2500"/>
              <a:ext cx="1452" cy="409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086" name="AutoShape 14"/>
            <p:cNvSpPr>
              <a:spLocks noChangeArrowheads="1"/>
            </p:cNvSpPr>
            <p:nvPr/>
          </p:nvSpPr>
          <p:spPr bwMode="auto">
            <a:xfrm rot="5400000">
              <a:off x="1633" y="1003"/>
              <a:ext cx="1452" cy="409"/>
            </a:xfrm>
            <a:prstGeom prst="flowChartPreparation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1087" name="WordArt 15"/>
          <p:cNvSpPr>
            <a:spLocks noChangeArrowheads="1" noChangeShapeType="1" noTextEdit="1"/>
          </p:cNvSpPr>
          <p:nvPr/>
        </p:nvSpPr>
        <p:spPr bwMode="auto">
          <a:xfrm>
            <a:off x="3012406" y="604389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a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31088" name="WordArt 16"/>
          <p:cNvSpPr>
            <a:spLocks noChangeArrowheads="1" noChangeShapeType="1" noTextEdit="1"/>
          </p:cNvSpPr>
          <p:nvPr/>
        </p:nvSpPr>
        <p:spPr bwMode="auto">
          <a:xfrm>
            <a:off x="4957093" y="1972814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b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31089" name="WordArt 17"/>
          <p:cNvSpPr>
            <a:spLocks noChangeArrowheads="1" noChangeShapeType="1" noTextEdit="1"/>
          </p:cNvSpPr>
          <p:nvPr/>
        </p:nvSpPr>
        <p:spPr bwMode="auto">
          <a:xfrm>
            <a:off x="4944393" y="4323901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c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31090" name="WordArt 18"/>
          <p:cNvSpPr>
            <a:spLocks noChangeArrowheads="1" noChangeShapeType="1" noTextEdit="1"/>
          </p:cNvSpPr>
          <p:nvPr/>
        </p:nvSpPr>
        <p:spPr bwMode="auto">
          <a:xfrm>
            <a:off x="3083843" y="4755701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d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31091" name="WordArt 19"/>
          <p:cNvSpPr>
            <a:spLocks noChangeArrowheads="1" noChangeShapeType="1" noTextEdit="1"/>
          </p:cNvSpPr>
          <p:nvPr/>
        </p:nvSpPr>
        <p:spPr bwMode="auto">
          <a:xfrm>
            <a:off x="1199481" y="4323901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e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31092" name="WordArt 20"/>
          <p:cNvSpPr>
            <a:spLocks noChangeArrowheads="1" noChangeShapeType="1" noTextEdit="1"/>
          </p:cNvSpPr>
          <p:nvPr/>
        </p:nvSpPr>
        <p:spPr bwMode="auto">
          <a:xfrm>
            <a:off x="1199481" y="1972814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f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31093" name="WordArt 21"/>
          <p:cNvSpPr>
            <a:spLocks noChangeArrowheads="1" noChangeShapeType="1" noTextEdit="1"/>
          </p:cNvSpPr>
          <p:nvPr/>
        </p:nvSpPr>
        <p:spPr bwMode="auto">
          <a:xfrm>
            <a:off x="3071143" y="2595114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g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grpSp>
        <p:nvGrpSpPr>
          <p:cNvPr id="131123" name="Group 51"/>
          <p:cNvGrpSpPr>
            <a:grpSpLocks/>
          </p:cNvGrpSpPr>
          <p:nvPr/>
        </p:nvGrpSpPr>
        <p:grpSpPr bwMode="auto">
          <a:xfrm>
            <a:off x="4884068" y="5428801"/>
            <a:ext cx="395288" cy="395288"/>
            <a:chOff x="3424" y="3612"/>
            <a:chExt cx="249" cy="249"/>
          </a:xfrm>
        </p:grpSpPr>
        <p:sp>
          <p:nvSpPr>
            <p:cNvPr id="131124" name="Oval 52"/>
            <p:cNvSpPr>
              <a:spLocks noChangeArrowheads="1"/>
            </p:cNvSpPr>
            <p:nvPr/>
          </p:nvSpPr>
          <p:spPr bwMode="auto">
            <a:xfrm>
              <a:off x="3424" y="3612"/>
              <a:ext cx="249" cy="249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125" name="WordArt 53"/>
            <p:cNvSpPr>
              <a:spLocks noChangeArrowheads="1" noChangeShapeType="1" noTextEdit="1"/>
            </p:cNvSpPr>
            <p:nvPr/>
          </p:nvSpPr>
          <p:spPr bwMode="auto">
            <a:xfrm>
              <a:off x="3470" y="3631"/>
              <a:ext cx="168" cy="1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0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宋体"/>
                  <a:ea typeface="宋体"/>
                </a:rPr>
                <a:t>dp</a:t>
              </a:r>
              <a:endParaRPr lang="zh-CN" altLang="en-US" sz="20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endParaRPr>
            </a:p>
          </p:txBody>
        </p:sp>
      </p:grpSp>
      <p:graphicFrame>
        <p:nvGraphicFramePr>
          <p:cNvPr id="26" name="Group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011134"/>
              </p:ext>
            </p:extLst>
          </p:nvPr>
        </p:nvGraphicFramePr>
        <p:xfrm>
          <a:off x="6480000" y="1368000"/>
          <a:ext cx="1368425" cy="4145280"/>
        </p:xfrm>
        <a:graphic>
          <a:graphicData uri="http://schemas.openxmlformats.org/drawingml/2006/table">
            <a:tbl>
              <a:tblPr/>
              <a:tblGrid>
                <a:gridCol w="684212"/>
                <a:gridCol w="684213"/>
              </a:tblGrid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dp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82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ustom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Master_PPT_Confidential">
  <a:themeElements>
    <a:clrScheme name="5_Master_PPT_Confidential 1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5_Master_PPT_Confidentia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5_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Master_PPT_Confidential">
  <a:themeElements>
    <a:clrScheme name="6_Master_PPT_Confidential 1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6_Master_PPT_Confidentia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_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5758</TotalTime>
  <Pages>0</Pages>
  <Words>832</Words>
  <Characters>0</Characters>
  <Application>Microsoft Office PowerPoint</Application>
  <DocSecurity>0</DocSecurity>
  <PresentationFormat>全屏显示(4:3)</PresentationFormat>
  <Lines>0</Lines>
  <Paragraphs>235</Paragraphs>
  <Slides>30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33" baseType="lpstr">
      <vt:lpstr>1_Custom Design</vt:lpstr>
      <vt:lpstr>5_Master_PPT_Confidential</vt:lpstr>
      <vt:lpstr>6_Master_PPT_Confidential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Prototyping Solutions</dc:title>
  <dc:creator>LENOVE</dc:creator>
  <cp:lastModifiedBy>china</cp:lastModifiedBy>
  <cp:revision>547</cp:revision>
  <dcterms:created xsi:type="dcterms:W3CDTF">2014-12-03T14:25:05Z</dcterms:created>
  <dcterms:modified xsi:type="dcterms:W3CDTF">2019-03-31T13:41:27Z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2052-9.1.0.4885</vt:lpwstr>
  </property>
</Properties>
</file>