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7" r:id="rId1"/>
    <p:sldMasterId id="2147483658" r:id="rId2"/>
    <p:sldMasterId id="2147483774" r:id="rId3"/>
    <p:sldMasterId id="2147483809" r:id="rId4"/>
  </p:sldMasterIdLst>
  <p:notesMasterIdLst>
    <p:notesMasterId r:id="rId45"/>
  </p:notesMasterIdLst>
  <p:sldIdLst>
    <p:sldId id="944" r:id="rId5"/>
    <p:sldId id="463" r:id="rId6"/>
    <p:sldId id="917" r:id="rId7"/>
    <p:sldId id="1003" r:id="rId8"/>
    <p:sldId id="934" r:id="rId9"/>
    <p:sldId id="1004" r:id="rId10"/>
    <p:sldId id="868" r:id="rId11"/>
    <p:sldId id="941" r:id="rId12"/>
    <p:sldId id="1005" r:id="rId13"/>
    <p:sldId id="946" r:id="rId14"/>
    <p:sldId id="969" r:id="rId15"/>
    <p:sldId id="947" r:id="rId16"/>
    <p:sldId id="970" r:id="rId17"/>
    <p:sldId id="972" r:id="rId18"/>
    <p:sldId id="1006" r:id="rId19"/>
    <p:sldId id="1007" r:id="rId20"/>
    <p:sldId id="1009" r:id="rId21"/>
    <p:sldId id="1008" r:id="rId22"/>
    <p:sldId id="907" r:id="rId23"/>
    <p:sldId id="973" r:id="rId24"/>
    <p:sldId id="1010" r:id="rId25"/>
    <p:sldId id="1011" r:id="rId26"/>
    <p:sldId id="990" r:id="rId27"/>
    <p:sldId id="1012" r:id="rId28"/>
    <p:sldId id="1013" r:id="rId29"/>
    <p:sldId id="992" r:id="rId30"/>
    <p:sldId id="993" r:id="rId31"/>
    <p:sldId id="994" r:id="rId32"/>
    <p:sldId id="995" r:id="rId33"/>
    <p:sldId id="998" r:id="rId34"/>
    <p:sldId id="999" r:id="rId35"/>
    <p:sldId id="1015" r:id="rId36"/>
    <p:sldId id="959" r:id="rId37"/>
    <p:sldId id="1016" r:id="rId38"/>
    <p:sldId id="960" r:id="rId39"/>
    <p:sldId id="1001" r:id="rId40"/>
    <p:sldId id="961" r:id="rId41"/>
    <p:sldId id="962" r:id="rId42"/>
    <p:sldId id="963" r:id="rId43"/>
    <p:sldId id="893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CAC71B72-C316-480A-A8ED-CB36A392F4A0}">
          <p14:sldIdLst>
            <p14:sldId id="944"/>
            <p14:sldId id="463"/>
            <p14:sldId id="917"/>
            <p14:sldId id="1003"/>
            <p14:sldId id="934"/>
            <p14:sldId id="1004"/>
            <p14:sldId id="868"/>
            <p14:sldId id="941"/>
            <p14:sldId id="1005"/>
            <p14:sldId id="946"/>
            <p14:sldId id="969"/>
            <p14:sldId id="947"/>
            <p14:sldId id="970"/>
            <p14:sldId id="972"/>
            <p14:sldId id="1006"/>
            <p14:sldId id="1007"/>
            <p14:sldId id="1009"/>
            <p14:sldId id="1008"/>
            <p14:sldId id="907"/>
            <p14:sldId id="973"/>
            <p14:sldId id="1010"/>
            <p14:sldId id="1011"/>
            <p14:sldId id="990"/>
            <p14:sldId id="1012"/>
            <p14:sldId id="1013"/>
            <p14:sldId id="992"/>
            <p14:sldId id="993"/>
            <p14:sldId id="994"/>
            <p14:sldId id="995"/>
            <p14:sldId id="998"/>
            <p14:sldId id="999"/>
            <p14:sldId id="1015"/>
            <p14:sldId id="959"/>
            <p14:sldId id="1016"/>
            <p14:sldId id="960"/>
            <p14:sldId id="1001"/>
            <p14:sldId id="961"/>
            <p14:sldId id="962"/>
            <p14:sldId id="963"/>
            <p14:sldId id="8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660066"/>
    <a:srgbClr val="66FF33"/>
    <a:srgbClr val="AB2598"/>
    <a:srgbClr val="FF33CC"/>
    <a:srgbClr val="0E85CB"/>
    <a:srgbClr val="CC0000"/>
    <a:srgbClr val="BFFC96"/>
    <a:srgbClr val="FF33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62" autoAdjust="0"/>
    <p:restoredTop sz="93554" autoAdjust="0"/>
  </p:normalViewPr>
  <p:slideViewPr>
    <p:cSldViewPr snapToGrid="0">
      <p:cViewPr varScale="1">
        <p:scale>
          <a:sx n="66" d="100"/>
          <a:sy n="66" d="100"/>
        </p:scale>
        <p:origin x="-1272" y="-108"/>
      </p:cViewPr>
      <p:guideLst>
        <p:guide orient="horz" pos="2124"/>
        <p:guide pos="29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244004-F2A2-471B-AF49-24C596A7632A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A48F70-4DA7-4DBA-8BE7-C32EFBB28EFF}">
      <dgm:prSet phldrT="[文本]" custT="1"/>
      <dgm:spPr/>
      <dgm:t>
        <a:bodyPr/>
        <a:lstStyle/>
        <a:p>
          <a:r>
            <a:rPr lang="en-US" altLang="zh-CN" sz="24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1.</a:t>
          </a:r>
          <a:r>
            <a:rPr lang="zh-CN" altLang="en-US" sz="24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量程</a:t>
          </a:r>
          <a:endParaRPr lang="zh-CN" altLang="en-US" sz="24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505B02E1-31A2-474D-A742-C6F808976C41}" type="parTrans" cxnId="{1779D772-BBC9-430E-AB46-75910C675A2E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2D21C852-FB0D-439B-A9D1-2F2A0DBA1540}" type="sibTrans" cxnId="{1779D772-BBC9-430E-AB46-75910C675A2E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96B79543-60C6-4C1A-8313-0E9BFA0FB00B}">
      <dgm:prSet phldrT="[文本]" custT="1"/>
      <dgm:spPr/>
      <dgm:t>
        <a:bodyPr/>
        <a:lstStyle/>
        <a:p>
          <a:r>
            <a:rPr lang="en-US" altLang="zh-CN" sz="24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2.</a:t>
          </a:r>
          <a:r>
            <a:rPr lang="zh-CN" altLang="en-US" sz="24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分辨率</a:t>
          </a:r>
          <a:endParaRPr lang="zh-CN" altLang="en-US" sz="24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F8305FB4-AD19-4166-A9A0-D530B2CD91C5}" type="parTrans" cxnId="{79760720-3CFB-4710-82CC-66B45DD014A7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EAEA2E06-3710-4166-AF67-6E5AEA9105F9}" type="sibTrans" cxnId="{79760720-3CFB-4710-82CC-66B45DD014A7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3BCD22EE-61E3-4F8D-B6B1-E467FCCC8931}">
      <dgm:prSet phldrT="[文本]" custT="1"/>
      <dgm:spPr/>
      <dgm:t>
        <a:bodyPr/>
        <a:lstStyle/>
        <a:p>
          <a:r>
            <a:rPr lang="en-US" altLang="zh-CN" sz="24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4.</a:t>
          </a:r>
          <a:r>
            <a:rPr lang="zh-CN" altLang="en-US" sz="24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转换时间</a:t>
          </a:r>
          <a:endParaRPr lang="zh-CN" altLang="en-US" sz="24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9C5BFA8E-8F68-4251-8704-9DC5316B877D}" type="parTrans" cxnId="{8D1064EE-2985-44D8-B6B4-0D61E6C94FE5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BB6C3F24-9B34-4E58-85BC-292EF4E167F7}" type="sibTrans" cxnId="{8D1064EE-2985-44D8-B6B4-0D61E6C94FE5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A0F3443D-E5F9-4ED6-A05D-3A2E12E65550}">
      <dgm:prSet custT="1"/>
      <dgm:spPr/>
      <dgm:t>
        <a:bodyPr/>
        <a:lstStyle/>
        <a:p>
          <a:pPr>
            <a:lnSpc>
              <a:spcPct val="120000"/>
            </a:lnSpc>
          </a:pP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量程（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Full Scale Range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，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FSR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）是指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ADC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所能转换的模拟输入电压的范围，分为单极性和双极性两种类型。</a:t>
          </a:r>
          <a:endParaRPr lang="zh-CN" altLang="en-US" sz="16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121ED4BC-A283-4AB1-9DDB-7204EDF53CF6}" type="sibTrans" cxnId="{4841F8AD-C637-4784-89FD-D58F5E4B00CA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61756290-FE8E-415F-9398-7A302D01AC8B}" type="parTrans" cxnId="{4841F8AD-C637-4784-89FD-D58F5E4B00CA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7952F705-DCD1-4862-86C7-3EBBD2E7E000}">
      <dgm:prSet custT="1"/>
      <dgm:spPr/>
      <dgm:t>
        <a:bodyPr/>
        <a:lstStyle/>
        <a:p>
          <a:pPr>
            <a:lnSpc>
              <a:spcPct val="120000"/>
            </a:lnSpc>
          </a:pP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分辨率（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resolution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）是指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ADC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所能分辨的最小模拟输入量，反映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ADC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对输入信号微小变化的响应能力。</a:t>
          </a:r>
          <a:endParaRPr lang="zh-CN" altLang="en-US" sz="16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B3DCE396-BD31-478D-822F-4CD176749904}" type="parTrans" cxnId="{E9FB93EA-436B-4835-B9E1-D47A46B423CD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9D8B264D-3566-4B94-8976-8CFD32896936}" type="sibTrans" cxnId="{E9FB93EA-436B-4835-B9E1-D47A46B423CD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654ED1E8-E126-4EF8-B6ED-DFD537FDD8AD}">
      <dgm:prSet phldrT="[文本]" custT="1"/>
      <dgm:spPr/>
      <dgm:t>
        <a:bodyPr/>
        <a:lstStyle/>
        <a:p>
          <a:r>
            <a:rPr lang="en-US" altLang="zh-CN" sz="24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3.</a:t>
          </a:r>
          <a:r>
            <a:rPr lang="zh-CN" altLang="en-US" sz="24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精度</a:t>
          </a:r>
          <a:endParaRPr lang="zh-CN" altLang="en-US" sz="24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8C7FB9B7-233E-4CDD-9A2C-A26EB849E511}" type="sibTrans" cxnId="{A29F2BF8-FB9F-4E83-9A1E-4CD286D47D06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46D6C132-DD42-4B51-996A-FD6D891BEEEE}" type="parTrans" cxnId="{A29F2BF8-FB9F-4E83-9A1E-4CD286D47D06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C221AB95-E5BC-4621-8BD8-08E91FE83822}">
      <dgm:prSet custT="1"/>
      <dgm:spPr/>
      <dgm:t>
        <a:bodyPr/>
        <a:lstStyle/>
        <a:p>
          <a:pPr>
            <a:lnSpc>
              <a:spcPct val="120000"/>
            </a:lnSpc>
          </a:pP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精度（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accuracy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）是指对于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ADC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的数字输出（二进制代码），其实际需要的模拟输入值与理论上要求的模拟输入值之差。</a:t>
          </a:r>
          <a:endParaRPr lang="zh-CN" altLang="en-US" sz="16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6F2D4459-26F9-4766-885D-61C6AC868F4D}" type="parTrans" cxnId="{97647B8D-7822-46DE-8861-0CEB9E74CD23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4F0F1884-C48D-4DE1-B1BA-67C1C25C8415}" type="sibTrans" cxnId="{97647B8D-7822-46DE-8861-0CEB9E74CD23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75B64FA8-5FA9-43B7-8166-5876206E1E5C}">
      <dgm:prSet custT="1"/>
      <dgm:spPr/>
      <dgm:t>
        <a:bodyPr/>
        <a:lstStyle/>
        <a:p>
          <a:pPr>
            <a:lnSpc>
              <a:spcPct val="120000"/>
            </a:lnSpc>
          </a:pP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转换时间（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conversion time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）是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ADC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完成一次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A/D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转换所需要的时间，是指从启动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ADC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开始到获得相应数据所需要的总时间。</a:t>
          </a:r>
          <a:endParaRPr lang="zh-CN" altLang="en-US" sz="16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FCE327F9-331A-4CBC-A2F1-ABEB897734EB}" type="parTrans" cxnId="{DE3536A7-2637-48E9-A87C-7EAEC18383C0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FCDF380E-BE66-41BC-98D4-1A201629B174}" type="sibTrans" cxnId="{DE3536A7-2637-48E9-A87C-7EAEC18383C0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305EDE57-9043-4A0F-ADD7-046B7B5C0333}" type="pres">
      <dgm:prSet presAssocID="{65244004-F2A2-471B-AF49-24C596A7632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149337-CFA4-42D3-BCCC-0E149BBFB1AE}" type="pres">
      <dgm:prSet presAssocID="{CCA48F70-4DA7-4DBA-8BE7-C32EFBB28EFF}" presName="parentLin" presStyleCnt="0"/>
      <dgm:spPr/>
    </dgm:pt>
    <dgm:pt modelId="{88111560-144B-49BE-9CEB-A5265937702C}" type="pres">
      <dgm:prSet presAssocID="{CCA48F70-4DA7-4DBA-8BE7-C32EFBB28EFF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93CFABBD-D57C-498A-AC76-4731DEC7E3B4}" type="pres">
      <dgm:prSet presAssocID="{CCA48F70-4DA7-4DBA-8BE7-C32EFBB28EF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355A23-3A01-498E-A8F0-2E21FDB815EA}" type="pres">
      <dgm:prSet presAssocID="{CCA48F70-4DA7-4DBA-8BE7-C32EFBB28EFF}" presName="negativeSpace" presStyleCnt="0"/>
      <dgm:spPr/>
    </dgm:pt>
    <dgm:pt modelId="{10277766-7FAA-41CF-B7CC-3E7D62E8FD18}" type="pres">
      <dgm:prSet presAssocID="{CCA48F70-4DA7-4DBA-8BE7-C32EFBB28EFF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89EEEB-FF41-4184-822F-66FCF4961DD3}" type="pres">
      <dgm:prSet presAssocID="{2D21C852-FB0D-439B-A9D1-2F2A0DBA1540}" presName="spaceBetweenRectangles" presStyleCnt="0"/>
      <dgm:spPr/>
    </dgm:pt>
    <dgm:pt modelId="{46D27423-2B4C-40EE-820D-6657DDE1915B}" type="pres">
      <dgm:prSet presAssocID="{96B79543-60C6-4C1A-8313-0E9BFA0FB00B}" presName="parentLin" presStyleCnt="0"/>
      <dgm:spPr/>
    </dgm:pt>
    <dgm:pt modelId="{1024F9FC-F03C-466C-A25C-FC884E8DB1F6}" type="pres">
      <dgm:prSet presAssocID="{96B79543-60C6-4C1A-8313-0E9BFA0FB00B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55F775D5-D06B-4D6C-B46F-E2DC5780D782}" type="pres">
      <dgm:prSet presAssocID="{96B79543-60C6-4C1A-8313-0E9BFA0FB00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29DBBA-D1D7-4C33-8E60-6ED9ECEA0D46}" type="pres">
      <dgm:prSet presAssocID="{96B79543-60C6-4C1A-8313-0E9BFA0FB00B}" presName="negativeSpace" presStyleCnt="0"/>
      <dgm:spPr/>
    </dgm:pt>
    <dgm:pt modelId="{D6ACD33B-59FA-4D5F-921A-D58E8EF28432}" type="pres">
      <dgm:prSet presAssocID="{96B79543-60C6-4C1A-8313-0E9BFA0FB00B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1F10CA-0E74-4354-9526-62EB2BC52929}" type="pres">
      <dgm:prSet presAssocID="{EAEA2E06-3710-4166-AF67-6E5AEA9105F9}" presName="spaceBetweenRectangles" presStyleCnt="0"/>
      <dgm:spPr/>
    </dgm:pt>
    <dgm:pt modelId="{DE19B151-9B6D-431C-9A29-77307A5EACB8}" type="pres">
      <dgm:prSet presAssocID="{654ED1E8-E126-4EF8-B6ED-DFD537FDD8AD}" presName="parentLin" presStyleCnt="0"/>
      <dgm:spPr/>
    </dgm:pt>
    <dgm:pt modelId="{EDB38B93-65E2-4E3C-9894-9AF420717B46}" type="pres">
      <dgm:prSet presAssocID="{654ED1E8-E126-4EF8-B6ED-DFD537FDD8AD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559B5799-0B6C-415E-8036-896784664553}" type="pres">
      <dgm:prSet presAssocID="{654ED1E8-E126-4EF8-B6ED-DFD537FDD8A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B6F48E-C324-49BC-81C2-F8AB4D2F61D5}" type="pres">
      <dgm:prSet presAssocID="{654ED1E8-E126-4EF8-B6ED-DFD537FDD8AD}" presName="negativeSpace" presStyleCnt="0"/>
      <dgm:spPr/>
    </dgm:pt>
    <dgm:pt modelId="{1101632E-635B-443B-BA97-024EEB5E2F07}" type="pres">
      <dgm:prSet presAssocID="{654ED1E8-E126-4EF8-B6ED-DFD537FDD8AD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276268-953A-4AA4-913B-13BA263967B3}" type="pres">
      <dgm:prSet presAssocID="{8C7FB9B7-233E-4CDD-9A2C-A26EB849E511}" presName="spaceBetweenRectangles" presStyleCnt="0"/>
      <dgm:spPr/>
    </dgm:pt>
    <dgm:pt modelId="{B3C08123-EEF9-4DD0-B39D-64FB17052508}" type="pres">
      <dgm:prSet presAssocID="{3BCD22EE-61E3-4F8D-B6B1-E467FCCC8931}" presName="parentLin" presStyleCnt="0"/>
      <dgm:spPr/>
    </dgm:pt>
    <dgm:pt modelId="{8A5935B4-3B0B-424E-A426-70510DAB2F09}" type="pres">
      <dgm:prSet presAssocID="{3BCD22EE-61E3-4F8D-B6B1-E467FCCC8931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E52B235A-2ADF-4E3E-95E1-B7490BB5B2BA}" type="pres">
      <dgm:prSet presAssocID="{3BCD22EE-61E3-4F8D-B6B1-E467FCCC893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686B35-0B78-4D1F-9614-0DC40A28C4D4}" type="pres">
      <dgm:prSet presAssocID="{3BCD22EE-61E3-4F8D-B6B1-E467FCCC8931}" presName="negativeSpace" presStyleCnt="0"/>
      <dgm:spPr/>
    </dgm:pt>
    <dgm:pt modelId="{2C351C83-C954-47CF-992F-B34BB71147F0}" type="pres">
      <dgm:prSet presAssocID="{3BCD22EE-61E3-4F8D-B6B1-E467FCCC8931}" presName="childText" presStyleLbl="conFgAcc1" presStyleIdx="3" presStyleCnt="4" custLinFactNeighborY="137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E3536A7-2637-48E9-A87C-7EAEC18383C0}" srcId="{3BCD22EE-61E3-4F8D-B6B1-E467FCCC8931}" destId="{75B64FA8-5FA9-43B7-8166-5876206E1E5C}" srcOrd="0" destOrd="0" parTransId="{FCE327F9-331A-4CBC-A2F1-ABEB897734EB}" sibTransId="{FCDF380E-BE66-41BC-98D4-1A201629B174}"/>
    <dgm:cxn modelId="{A6545A8D-60B8-43D5-AC96-D1EB1184D999}" type="presOf" srcId="{3BCD22EE-61E3-4F8D-B6B1-E467FCCC8931}" destId="{E52B235A-2ADF-4E3E-95E1-B7490BB5B2BA}" srcOrd="1" destOrd="0" presId="urn:microsoft.com/office/officeart/2005/8/layout/list1"/>
    <dgm:cxn modelId="{8D1064EE-2985-44D8-B6B4-0D61E6C94FE5}" srcId="{65244004-F2A2-471B-AF49-24C596A7632A}" destId="{3BCD22EE-61E3-4F8D-B6B1-E467FCCC8931}" srcOrd="3" destOrd="0" parTransId="{9C5BFA8E-8F68-4251-8704-9DC5316B877D}" sibTransId="{BB6C3F24-9B34-4E58-85BC-292EF4E167F7}"/>
    <dgm:cxn modelId="{4841F8AD-C637-4784-89FD-D58F5E4B00CA}" srcId="{CCA48F70-4DA7-4DBA-8BE7-C32EFBB28EFF}" destId="{A0F3443D-E5F9-4ED6-A05D-3A2E12E65550}" srcOrd="0" destOrd="0" parTransId="{61756290-FE8E-415F-9398-7A302D01AC8B}" sibTransId="{121ED4BC-A283-4AB1-9DDB-7204EDF53CF6}"/>
    <dgm:cxn modelId="{3151FBBF-45AD-47DE-947A-8E2EF9152094}" type="presOf" srcId="{CCA48F70-4DA7-4DBA-8BE7-C32EFBB28EFF}" destId="{88111560-144B-49BE-9CEB-A5265937702C}" srcOrd="0" destOrd="0" presId="urn:microsoft.com/office/officeart/2005/8/layout/list1"/>
    <dgm:cxn modelId="{D121E0C6-FC9B-4FD0-B23E-976F19F19D7E}" type="presOf" srcId="{96B79543-60C6-4C1A-8313-0E9BFA0FB00B}" destId="{55F775D5-D06B-4D6C-B46F-E2DC5780D782}" srcOrd="1" destOrd="0" presId="urn:microsoft.com/office/officeart/2005/8/layout/list1"/>
    <dgm:cxn modelId="{F9C1D649-D344-4A61-88BB-DEED7ABB8EBD}" type="presOf" srcId="{7952F705-DCD1-4862-86C7-3EBBD2E7E000}" destId="{D6ACD33B-59FA-4D5F-921A-D58E8EF28432}" srcOrd="0" destOrd="0" presId="urn:microsoft.com/office/officeart/2005/8/layout/list1"/>
    <dgm:cxn modelId="{A29F2BF8-FB9F-4E83-9A1E-4CD286D47D06}" srcId="{65244004-F2A2-471B-AF49-24C596A7632A}" destId="{654ED1E8-E126-4EF8-B6ED-DFD537FDD8AD}" srcOrd="2" destOrd="0" parTransId="{46D6C132-DD42-4B51-996A-FD6D891BEEEE}" sibTransId="{8C7FB9B7-233E-4CDD-9A2C-A26EB849E511}"/>
    <dgm:cxn modelId="{AA48C9FD-989C-4E95-A6C3-3A5E7412B48E}" type="presOf" srcId="{C221AB95-E5BC-4621-8BD8-08E91FE83822}" destId="{1101632E-635B-443B-BA97-024EEB5E2F07}" srcOrd="0" destOrd="0" presId="urn:microsoft.com/office/officeart/2005/8/layout/list1"/>
    <dgm:cxn modelId="{56ACEE73-BC2A-4B0F-A932-0C2841E57E61}" type="presOf" srcId="{A0F3443D-E5F9-4ED6-A05D-3A2E12E65550}" destId="{10277766-7FAA-41CF-B7CC-3E7D62E8FD18}" srcOrd="0" destOrd="0" presId="urn:microsoft.com/office/officeart/2005/8/layout/list1"/>
    <dgm:cxn modelId="{E9FB93EA-436B-4835-B9E1-D47A46B423CD}" srcId="{96B79543-60C6-4C1A-8313-0E9BFA0FB00B}" destId="{7952F705-DCD1-4862-86C7-3EBBD2E7E000}" srcOrd="0" destOrd="0" parTransId="{B3DCE396-BD31-478D-822F-4CD176749904}" sibTransId="{9D8B264D-3566-4B94-8976-8CFD32896936}"/>
    <dgm:cxn modelId="{1779D772-BBC9-430E-AB46-75910C675A2E}" srcId="{65244004-F2A2-471B-AF49-24C596A7632A}" destId="{CCA48F70-4DA7-4DBA-8BE7-C32EFBB28EFF}" srcOrd="0" destOrd="0" parTransId="{505B02E1-31A2-474D-A742-C6F808976C41}" sibTransId="{2D21C852-FB0D-439B-A9D1-2F2A0DBA1540}"/>
    <dgm:cxn modelId="{FD7EAAD6-CD37-45C2-A684-A6FB965AF7D3}" type="presOf" srcId="{654ED1E8-E126-4EF8-B6ED-DFD537FDD8AD}" destId="{559B5799-0B6C-415E-8036-896784664553}" srcOrd="1" destOrd="0" presId="urn:microsoft.com/office/officeart/2005/8/layout/list1"/>
    <dgm:cxn modelId="{F81239A5-3DEA-4EB7-AFFA-649A1B2E8078}" type="presOf" srcId="{CCA48F70-4DA7-4DBA-8BE7-C32EFBB28EFF}" destId="{93CFABBD-D57C-498A-AC76-4731DEC7E3B4}" srcOrd="1" destOrd="0" presId="urn:microsoft.com/office/officeart/2005/8/layout/list1"/>
    <dgm:cxn modelId="{23000D7B-3EFB-422E-AA35-7D90C2C752F5}" type="presOf" srcId="{654ED1E8-E126-4EF8-B6ED-DFD537FDD8AD}" destId="{EDB38B93-65E2-4E3C-9894-9AF420717B46}" srcOrd="0" destOrd="0" presId="urn:microsoft.com/office/officeart/2005/8/layout/list1"/>
    <dgm:cxn modelId="{97647B8D-7822-46DE-8861-0CEB9E74CD23}" srcId="{654ED1E8-E126-4EF8-B6ED-DFD537FDD8AD}" destId="{C221AB95-E5BC-4621-8BD8-08E91FE83822}" srcOrd="0" destOrd="0" parTransId="{6F2D4459-26F9-4766-885D-61C6AC868F4D}" sibTransId="{4F0F1884-C48D-4DE1-B1BA-67C1C25C8415}"/>
    <dgm:cxn modelId="{6667B41B-76D1-45C7-8D53-7D3FFA619C82}" type="presOf" srcId="{75B64FA8-5FA9-43B7-8166-5876206E1E5C}" destId="{2C351C83-C954-47CF-992F-B34BB71147F0}" srcOrd="0" destOrd="0" presId="urn:microsoft.com/office/officeart/2005/8/layout/list1"/>
    <dgm:cxn modelId="{822F1195-C601-4D1E-884D-0A6ABA73ABC4}" type="presOf" srcId="{65244004-F2A2-471B-AF49-24C596A7632A}" destId="{305EDE57-9043-4A0F-ADD7-046B7B5C0333}" srcOrd="0" destOrd="0" presId="urn:microsoft.com/office/officeart/2005/8/layout/list1"/>
    <dgm:cxn modelId="{79760720-3CFB-4710-82CC-66B45DD014A7}" srcId="{65244004-F2A2-471B-AF49-24C596A7632A}" destId="{96B79543-60C6-4C1A-8313-0E9BFA0FB00B}" srcOrd="1" destOrd="0" parTransId="{F8305FB4-AD19-4166-A9A0-D530B2CD91C5}" sibTransId="{EAEA2E06-3710-4166-AF67-6E5AEA9105F9}"/>
    <dgm:cxn modelId="{EAE60A6D-C00A-4E92-A05B-CD6183EACED0}" type="presOf" srcId="{3BCD22EE-61E3-4F8D-B6B1-E467FCCC8931}" destId="{8A5935B4-3B0B-424E-A426-70510DAB2F09}" srcOrd="0" destOrd="0" presId="urn:microsoft.com/office/officeart/2005/8/layout/list1"/>
    <dgm:cxn modelId="{7EC8D319-BE3F-4382-977D-7B0D1EAED5C3}" type="presOf" srcId="{96B79543-60C6-4C1A-8313-0E9BFA0FB00B}" destId="{1024F9FC-F03C-466C-A25C-FC884E8DB1F6}" srcOrd="0" destOrd="0" presId="urn:microsoft.com/office/officeart/2005/8/layout/list1"/>
    <dgm:cxn modelId="{136C910D-6C03-41CD-B306-360E64B2D9D7}" type="presParOf" srcId="{305EDE57-9043-4A0F-ADD7-046B7B5C0333}" destId="{E7149337-CFA4-42D3-BCCC-0E149BBFB1AE}" srcOrd="0" destOrd="0" presId="urn:microsoft.com/office/officeart/2005/8/layout/list1"/>
    <dgm:cxn modelId="{22E4413E-4E85-48E5-B0EA-805B91525C5D}" type="presParOf" srcId="{E7149337-CFA4-42D3-BCCC-0E149BBFB1AE}" destId="{88111560-144B-49BE-9CEB-A5265937702C}" srcOrd="0" destOrd="0" presId="urn:microsoft.com/office/officeart/2005/8/layout/list1"/>
    <dgm:cxn modelId="{DB1CAFEF-C45B-423D-8104-423325AEEC34}" type="presParOf" srcId="{E7149337-CFA4-42D3-BCCC-0E149BBFB1AE}" destId="{93CFABBD-D57C-498A-AC76-4731DEC7E3B4}" srcOrd="1" destOrd="0" presId="urn:microsoft.com/office/officeart/2005/8/layout/list1"/>
    <dgm:cxn modelId="{2241FBBA-4B1A-4E4D-8E55-8191C900566E}" type="presParOf" srcId="{305EDE57-9043-4A0F-ADD7-046B7B5C0333}" destId="{54355A23-3A01-498E-A8F0-2E21FDB815EA}" srcOrd="1" destOrd="0" presId="urn:microsoft.com/office/officeart/2005/8/layout/list1"/>
    <dgm:cxn modelId="{018FD0F7-5722-466B-B33A-695EB127B4E4}" type="presParOf" srcId="{305EDE57-9043-4A0F-ADD7-046B7B5C0333}" destId="{10277766-7FAA-41CF-B7CC-3E7D62E8FD18}" srcOrd="2" destOrd="0" presId="urn:microsoft.com/office/officeart/2005/8/layout/list1"/>
    <dgm:cxn modelId="{4EA21637-595B-4356-A769-43B4E76F37F1}" type="presParOf" srcId="{305EDE57-9043-4A0F-ADD7-046B7B5C0333}" destId="{2789EEEB-FF41-4184-822F-66FCF4961DD3}" srcOrd="3" destOrd="0" presId="urn:microsoft.com/office/officeart/2005/8/layout/list1"/>
    <dgm:cxn modelId="{F3B2E55D-CA22-4924-95E4-DAB6EF19C659}" type="presParOf" srcId="{305EDE57-9043-4A0F-ADD7-046B7B5C0333}" destId="{46D27423-2B4C-40EE-820D-6657DDE1915B}" srcOrd="4" destOrd="0" presId="urn:microsoft.com/office/officeart/2005/8/layout/list1"/>
    <dgm:cxn modelId="{1CAE75B1-A1D0-413C-865D-79D78ECBBDCE}" type="presParOf" srcId="{46D27423-2B4C-40EE-820D-6657DDE1915B}" destId="{1024F9FC-F03C-466C-A25C-FC884E8DB1F6}" srcOrd="0" destOrd="0" presId="urn:microsoft.com/office/officeart/2005/8/layout/list1"/>
    <dgm:cxn modelId="{7DB469E7-073A-4FB8-AD59-B91BD928A85A}" type="presParOf" srcId="{46D27423-2B4C-40EE-820D-6657DDE1915B}" destId="{55F775D5-D06B-4D6C-B46F-E2DC5780D782}" srcOrd="1" destOrd="0" presId="urn:microsoft.com/office/officeart/2005/8/layout/list1"/>
    <dgm:cxn modelId="{5F0F6190-B0B5-458F-ACE0-F57C332DB4F9}" type="presParOf" srcId="{305EDE57-9043-4A0F-ADD7-046B7B5C0333}" destId="{BB29DBBA-D1D7-4C33-8E60-6ED9ECEA0D46}" srcOrd="5" destOrd="0" presId="urn:microsoft.com/office/officeart/2005/8/layout/list1"/>
    <dgm:cxn modelId="{889B2538-ADE7-4154-8580-6DFA56B96C26}" type="presParOf" srcId="{305EDE57-9043-4A0F-ADD7-046B7B5C0333}" destId="{D6ACD33B-59FA-4D5F-921A-D58E8EF28432}" srcOrd="6" destOrd="0" presId="urn:microsoft.com/office/officeart/2005/8/layout/list1"/>
    <dgm:cxn modelId="{7E2F4089-6876-4B88-AE8B-2B9DF7D8E596}" type="presParOf" srcId="{305EDE57-9043-4A0F-ADD7-046B7B5C0333}" destId="{611F10CA-0E74-4354-9526-62EB2BC52929}" srcOrd="7" destOrd="0" presId="urn:microsoft.com/office/officeart/2005/8/layout/list1"/>
    <dgm:cxn modelId="{7597D49E-B2A6-4BD6-B932-CA5A402CEA13}" type="presParOf" srcId="{305EDE57-9043-4A0F-ADD7-046B7B5C0333}" destId="{DE19B151-9B6D-431C-9A29-77307A5EACB8}" srcOrd="8" destOrd="0" presId="urn:microsoft.com/office/officeart/2005/8/layout/list1"/>
    <dgm:cxn modelId="{DC9268F8-5E55-4513-8002-D93CE91CEBE6}" type="presParOf" srcId="{DE19B151-9B6D-431C-9A29-77307A5EACB8}" destId="{EDB38B93-65E2-4E3C-9894-9AF420717B46}" srcOrd="0" destOrd="0" presId="urn:microsoft.com/office/officeart/2005/8/layout/list1"/>
    <dgm:cxn modelId="{F28B4398-AC83-44E5-A4B2-5942AF81A6B7}" type="presParOf" srcId="{DE19B151-9B6D-431C-9A29-77307A5EACB8}" destId="{559B5799-0B6C-415E-8036-896784664553}" srcOrd="1" destOrd="0" presId="urn:microsoft.com/office/officeart/2005/8/layout/list1"/>
    <dgm:cxn modelId="{EE7BEC3A-B245-4ED2-8F5C-5E8143E6150D}" type="presParOf" srcId="{305EDE57-9043-4A0F-ADD7-046B7B5C0333}" destId="{B1B6F48E-C324-49BC-81C2-F8AB4D2F61D5}" srcOrd="9" destOrd="0" presId="urn:microsoft.com/office/officeart/2005/8/layout/list1"/>
    <dgm:cxn modelId="{981D31A4-600C-4AA9-AE5B-0FE395AA8B39}" type="presParOf" srcId="{305EDE57-9043-4A0F-ADD7-046B7B5C0333}" destId="{1101632E-635B-443B-BA97-024EEB5E2F07}" srcOrd="10" destOrd="0" presId="urn:microsoft.com/office/officeart/2005/8/layout/list1"/>
    <dgm:cxn modelId="{33046989-4C8D-4619-AEC1-F9A1ED875498}" type="presParOf" srcId="{305EDE57-9043-4A0F-ADD7-046B7B5C0333}" destId="{21276268-953A-4AA4-913B-13BA263967B3}" srcOrd="11" destOrd="0" presId="urn:microsoft.com/office/officeart/2005/8/layout/list1"/>
    <dgm:cxn modelId="{8C101BF8-94F5-471F-8624-98838296B82B}" type="presParOf" srcId="{305EDE57-9043-4A0F-ADD7-046B7B5C0333}" destId="{B3C08123-EEF9-4DD0-B39D-64FB17052508}" srcOrd="12" destOrd="0" presId="urn:microsoft.com/office/officeart/2005/8/layout/list1"/>
    <dgm:cxn modelId="{41931F10-5373-4B2B-B0EF-10863AF8E706}" type="presParOf" srcId="{B3C08123-EEF9-4DD0-B39D-64FB17052508}" destId="{8A5935B4-3B0B-424E-A426-70510DAB2F09}" srcOrd="0" destOrd="0" presId="urn:microsoft.com/office/officeart/2005/8/layout/list1"/>
    <dgm:cxn modelId="{8F977A21-4BFD-40DF-A561-FC5340479973}" type="presParOf" srcId="{B3C08123-EEF9-4DD0-B39D-64FB17052508}" destId="{E52B235A-2ADF-4E3E-95E1-B7490BB5B2BA}" srcOrd="1" destOrd="0" presId="urn:microsoft.com/office/officeart/2005/8/layout/list1"/>
    <dgm:cxn modelId="{372E162F-D6B6-4ABD-8ECB-7DD4BCF24789}" type="presParOf" srcId="{305EDE57-9043-4A0F-ADD7-046B7B5C0333}" destId="{57686B35-0B78-4D1F-9614-0DC40A28C4D4}" srcOrd="13" destOrd="0" presId="urn:microsoft.com/office/officeart/2005/8/layout/list1"/>
    <dgm:cxn modelId="{30D3AB0A-44C8-4C8A-BE74-BFD0592FDB65}" type="presParOf" srcId="{305EDE57-9043-4A0F-ADD7-046B7B5C0333}" destId="{2C351C83-C954-47CF-992F-B34BB71147F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40D649-FD50-425A-AFEE-06B3CC9DF4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704D15C-ECCC-4927-AA58-F82679A5C6B0}">
      <dgm:prSet phldrT="[文本]" custT="1"/>
      <dgm:spPr/>
      <dgm:t>
        <a:bodyPr/>
        <a:lstStyle/>
        <a:p>
          <a:r>
            <a:rPr lang="en-US" altLang="en-US" sz="2400" dirty="0" smtClean="0"/>
            <a:t>1. </a:t>
          </a:r>
          <a:r>
            <a:rPr lang="zh-CN" altLang="en-US" sz="2400" dirty="0" smtClean="0"/>
            <a:t>逐次逼近式</a:t>
          </a:r>
          <a:endParaRPr lang="zh-CN" altLang="en-US" sz="2400" dirty="0"/>
        </a:p>
      </dgm:t>
    </dgm:pt>
    <dgm:pt modelId="{B0E19E1C-F1C6-44F8-9DA9-30ADC37368A6}" type="parTrans" cxnId="{E870E5B6-1118-43D2-BAE8-65ADA074ABC0}">
      <dgm:prSet/>
      <dgm:spPr/>
      <dgm:t>
        <a:bodyPr/>
        <a:lstStyle/>
        <a:p>
          <a:endParaRPr lang="zh-CN" altLang="en-US"/>
        </a:p>
      </dgm:t>
    </dgm:pt>
    <dgm:pt modelId="{A6CDA597-4A7B-4982-A72C-7EEE9CA3F2C4}" type="sibTrans" cxnId="{E870E5B6-1118-43D2-BAE8-65ADA074ABC0}">
      <dgm:prSet/>
      <dgm:spPr/>
      <dgm:t>
        <a:bodyPr/>
        <a:lstStyle/>
        <a:p>
          <a:endParaRPr lang="zh-CN" altLang="en-US"/>
        </a:p>
      </dgm:t>
    </dgm:pt>
    <dgm:pt modelId="{3DFF2164-C293-4893-AD9E-74EFBADB293A}">
      <dgm:prSet phldrT="[文本]" custT="1"/>
      <dgm:spPr/>
      <dgm:t>
        <a:bodyPr/>
        <a:lstStyle/>
        <a:p>
          <a:r>
            <a:rPr lang="en-US" altLang="en-US" sz="2400" dirty="0" smtClean="0"/>
            <a:t>2. </a:t>
          </a:r>
          <a:r>
            <a:rPr lang="zh-CN" altLang="en-US" sz="2400" dirty="0" smtClean="0"/>
            <a:t>双积分式</a:t>
          </a:r>
          <a:endParaRPr lang="zh-CN" altLang="en-US" sz="2400" dirty="0"/>
        </a:p>
      </dgm:t>
    </dgm:pt>
    <dgm:pt modelId="{0F611876-76A3-40BE-B0E1-51B47B3FD3FF}" type="parTrans" cxnId="{2C77EB3D-E264-4776-BAED-5DAE4CA29375}">
      <dgm:prSet/>
      <dgm:spPr/>
      <dgm:t>
        <a:bodyPr/>
        <a:lstStyle/>
        <a:p>
          <a:endParaRPr lang="zh-CN" altLang="en-US"/>
        </a:p>
      </dgm:t>
    </dgm:pt>
    <dgm:pt modelId="{7BD1338C-6EA3-4CF6-9756-54D20FF50806}" type="sibTrans" cxnId="{2C77EB3D-E264-4776-BAED-5DAE4CA29375}">
      <dgm:prSet/>
      <dgm:spPr/>
      <dgm:t>
        <a:bodyPr/>
        <a:lstStyle/>
        <a:p>
          <a:endParaRPr lang="zh-CN" altLang="en-US"/>
        </a:p>
      </dgm:t>
    </dgm:pt>
    <dgm:pt modelId="{93E74F41-2FC6-4195-A789-7FE3953296CE}">
      <dgm:prSet phldrT="[文本]" custT="1"/>
      <dgm:spPr/>
      <dgm:t>
        <a:bodyPr/>
        <a:lstStyle/>
        <a:p>
          <a:r>
            <a:rPr lang="en-US" altLang="en-US" sz="2400" dirty="0" smtClean="0"/>
            <a:t>3. V/F</a:t>
          </a:r>
          <a:r>
            <a:rPr lang="zh-CN" altLang="en-US" sz="2400" dirty="0" smtClean="0"/>
            <a:t>变换式</a:t>
          </a:r>
          <a:endParaRPr lang="zh-CN" altLang="en-US" sz="2400" dirty="0"/>
        </a:p>
      </dgm:t>
    </dgm:pt>
    <dgm:pt modelId="{27D786AD-60FC-4D87-A18F-C81718B3218E}" type="parTrans" cxnId="{BF25F52F-B6FE-4FDC-A6D3-3551D3FDE90C}">
      <dgm:prSet/>
      <dgm:spPr/>
      <dgm:t>
        <a:bodyPr/>
        <a:lstStyle/>
        <a:p>
          <a:endParaRPr lang="zh-CN" altLang="en-US"/>
        </a:p>
      </dgm:t>
    </dgm:pt>
    <dgm:pt modelId="{10FD552F-B111-4F0A-81EB-1D78EF92D5F4}" type="sibTrans" cxnId="{BF25F52F-B6FE-4FDC-A6D3-3551D3FDE90C}">
      <dgm:prSet/>
      <dgm:spPr/>
      <dgm:t>
        <a:bodyPr/>
        <a:lstStyle/>
        <a:p>
          <a:endParaRPr lang="zh-CN" altLang="en-US"/>
        </a:p>
      </dgm:t>
    </dgm:pt>
    <dgm:pt modelId="{3D619917-7F57-4ADE-9264-C313F5CEAD94}">
      <dgm:prSet custT="1"/>
      <dgm:spPr/>
      <dgm:t>
        <a:bodyPr/>
        <a:lstStyle/>
        <a:p>
          <a:pPr>
            <a:lnSpc>
              <a:spcPct val="130000"/>
            </a:lnSpc>
          </a:pP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逐次逼近式属直接式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A/D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转换器，其原理可理解为将输入模拟量逐次与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UREF/2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、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UREF/4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、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UREF/8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、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…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、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UREF/2N-1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比较，模拟量大于比较值取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1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（并减去比较值），否则取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0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。逐次逼近式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A/D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转换器转换精度高，速度较快，价格适中，是目前种类最多、应用最广的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A/D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转换器，典型的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8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位逐次逼近式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A/D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芯片有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ADC0809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。</a:t>
          </a:r>
          <a:endParaRPr lang="zh-CN" altLang="en-US" sz="16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7455E082-D470-4E3E-B4A7-ECF022B00DE6}" type="parTrans" cxnId="{BDF82B11-F624-42F7-B6A3-588490E5F16B}">
      <dgm:prSet/>
      <dgm:spPr/>
      <dgm:t>
        <a:bodyPr/>
        <a:lstStyle/>
        <a:p>
          <a:endParaRPr lang="zh-CN" altLang="en-US"/>
        </a:p>
      </dgm:t>
    </dgm:pt>
    <dgm:pt modelId="{7F6224CF-2C6A-4656-A66B-28A4194C906D}" type="sibTrans" cxnId="{BDF82B11-F624-42F7-B6A3-588490E5F16B}">
      <dgm:prSet/>
      <dgm:spPr/>
      <dgm:t>
        <a:bodyPr/>
        <a:lstStyle/>
        <a:p>
          <a:endParaRPr lang="zh-CN" altLang="en-US"/>
        </a:p>
      </dgm:t>
    </dgm:pt>
    <dgm:pt modelId="{030DC31F-24A4-4E70-8584-FAC485C202E5}">
      <dgm:prSet custT="1"/>
      <dgm:spPr/>
      <dgm:t>
        <a:bodyPr/>
        <a:lstStyle/>
        <a:p>
          <a:pPr>
            <a:lnSpc>
              <a:spcPct val="130000"/>
            </a:lnSpc>
          </a:pP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双积分式是一种间接式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A/D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转换器，其原理是将输入模拟量和基准量通过积分器积分，转换为时间，再对时间计数，计数值即为数字量。优点是转换精度高，缺点是转换时间较长，一般要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40~50ms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，使用于转换速度不快的场合。典型芯片有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MC14433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和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ICL7109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。</a:t>
          </a:r>
          <a:endParaRPr lang="zh-CN" altLang="en-US" sz="16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C12BB1B6-02ED-43A7-92AA-539FFDCB0D85}" type="parTrans" cxnId="{11A4362F-2DBD-474A-AF68-12515EBA9B47}">
      <dgm:prSet/>
      <dgm:spPr/>
      <dgm:t>
        <a:bodyPr/>
        <a:lstStyle/>
        <a:p>
          <a:endParaRPr lang="zh-CN" altLang="en-US"/>
        </a:p>
      </dgm:t>
    </dgm:pt>
    <dgm:pt modelId="{D442D855-A9EE-4078-8AB1-A349533D803B}" type="sibTrans" cxnId="{11A4362F-2DBD-474A-AF68-12515EBA9B47}">
      <dgm:prSet/>
      <dgm:spPr/>
      <dgm:t>
        <a:bodyPr/>
        <a:lstStyle/>
        <a:p>
          <a:endParaRPr lang="zh-CN" altLang="en-US"/>
        </a:p>
      </dgm:t>
    </dgm:pt>
    <dgm:pt modelId="{5879FE11-3A38-4387-9C13-1CA839CE724A}">
      <dgm:prSet custT="1"/>
      <dgm:spPr/>
      <dgm:t>
        <a:bodyPr/>
        <a:lstStyle/>
        <a:p>
          <a:pPr>
            <a:lnSpc>
              <a:spcPct val="130000"/>
            </a:lnSpc>
          </a:pP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V/F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变换器也是一种间接式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A/D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转换器，其原理是将模拟量转换为频率信号，再对频率信号计数，转换为数字量。其特点是转换精度高，抗干扰性强，便于长距离传送，廉价，但转换速度偏低</a:t>
          </a:r>
          <a:endParaRPr lang="zh-CN" altLang="en-US" sz="16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0CF12491-C99E-4421-8FA7-1D441362AF12}" type="parTrans" cxnId="{2AF9F700-35E7-471D-BE57-30FB935A47F7}">
      <dgm:prSet/>
      <dgm:spPr/>
      <dgm:t>
        <a:bodyPr/>
        <a:lstStyle/>
        <a:p>
          <a:endParaRPr lang="zh-CN" altLang="en-US"/>
        </a:p>
      </dgm:t>
    </dgm:pt>
    <dgm:pt modelId="{469E3C0E-ABD5-4C48-82DE-7C2082B41A58}" type="sibTrans" cxnId="{2AF9F700-35E7-471D-BE57-30FB935A47F7}">
      <dgm:prSet/>
      <dgm:spPr/>
      <dgm:t>
        <a:bodyPr/>
        <a:lstStyle/>
        <a:p>
          <a:endParaRPr lang="zh-CN" altLang="en-US"/>
        </a:p>
      </dgm:t>
    </dgm:pt>
    <dgm:pt modelId="{06C27F1D-4869-460D-8EA9-769E7BE51340}" type="pres">
      <dgm:prSet presAssocID="{E140D649-FD50-425A-AFEE-06B3CC9DF4E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F98D01A-1961-439A-AA06-D6D76035F1A4}" type="pres">
      <dgm:prSet presAssocID="{5704D15C-ECCC-4927-AA58-F82679A5C6B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7816B1-42A9-46D4-995B-7BC4867F602A}" type="pres">
      <dgm:prSet presAssocID="{5704D15C-ECCC-4927-AA58-F82679A5C6B0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ACE552-8494-4BFA-BF42-2B6CCDA90E0E}" type="pres">
      <dgm:prSet presAssocID="{3DFF2164-C293-4893-AD9E-74EFBADB293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70803F-1AFC-4988-82C5-1F2CC6D039ED}" type="pres">
      <dgm:prSet presAssocID="{3DFF2164-C293-4893-AD9E-74EFBADB293A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25EEB-449F-4387-ABC7-683E68834341}" type="pres">
      <dgm:prSet presAssocID="{93E74F41-2FC6-4195-A789-7FE3953296C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3DA336-64A2-48AA-8E30-89F5D6D5F9B6}" type="pres">
      <dgm:prSet presAssocID="{93E74F41-2FC6-4195-A789-7FE3953296CE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213C2D-F884-4EFE-BB18-6EB622C5E88E}" type="presOf" srcId="{030DC31F-24A4-4E70-8584-FAC485C202E5}" destId="{2570803F-1AFC-4988-82C5-1F2CC6D039ED}" srcOrd="0" destOrd="0" presId="urn:microsoft.com/office/officeart/2005/8/layout/vList2"/>
    <dgm:cxn modelId="{C44631E4-1006-4B8E-B163-5FF6F9F539E1}" type="presOf" srcId="{93E74F41-2FC6-4195-A789-7FE3953296CE}" destId="{8B125EEB-449F-4387-ABC7-683E68834341}" srcOrd="0" destOrd="0" presId="urn:microsoft.com/office/officeart/2005/8/layout/vList2"/>
    <dgm:cxn modelId="{BB5D6B8F-5A4C-4682-940B-4351FCCE3829}" type="presOf" srcId="{3DFF2164-C293-4893-AD9E-74EFBADB293A}" destId="{66ACE552-8494-4BFA-BF42-2B6CCDA90E0E}" srcOrd="0" destOrd="0" presId="urn:microsoft.com/office/officeart/2005/8/layout/vList2"/>
    <dgm:cxn modelId="{BDF82B11-F624-42F7-B6A3-588490E5F16B}" srcId="{5704D15C-ECCC-4927-AA58-F82679A5C6B0}" destId="{3D619917-7F57-4ADE-9264-C313F5CEAD94}" srcOrd="0" destOrd="0" parTransId="{7455E082-D470-4E3E-B4A7-ECF022B00DE6}" sibTransId="{7F6224CF-2C6A-4656-A66B-28A4194C906D}"/>
    <dgm:cxn modelId="{2C77EB3D-E264-4776-BAED-5DAE4CA29375}" srcId="{E140D649-FD50-425A-AFEE-06B3CC9DF4EF}" destId="{3DFF2164-C293-4893-AD9E-74EFBADB293A}" srcOrd="1" destOrd="0" parTransId="{0F611876-76A3-40BE-B0E1-51B47B3FD3FF}" sibTransId="{7BD1338C-6EA3-4CF6-9756-54D20FF50806}"/>
    <dgm:cxn modelId="{F385E2A2-D91B-40A8-9FCC-25FD522B5F2C}" type="presOf" srcId="{5879FE11-3A38-4387-9C13-1CA839CE724A}" destId="{E83DA336-64A2-48AA-8E30-89F5D6D5F9B6}" srcOrd="0" destOrd="0" presId="urn:microsoft.com/office/officeart/2005/8/layout/vList2"/>
    <dgm:cxn modelId="{BBCEFCFC-EDF6-4E24-B396-F685BACAAFD4}" type="presOf" srcId="{3D619917-7F57-4ADE-9264-C313F5CEAD94}" destId="{FC7816B1-42A9-46D4-995B-7BC4867F602A}" srcOrd="0" destOrd="0" presId="urn:microsoft.com/office/officeart/2005/8/layout/vList2"/>
    <dgm:cxn modelId="{BF25F52F-B6FE-4FDC-A6D3-3551D3FDE90C}" srcId="{E140D649-FD50-425A-AFEE-06B3CC9DF4EF}" destId="{93E74F41-2FC6-4195-A789-7FE3953296CE}" srcOrd="2" destOrd="0" parTransId="{27D786AD-60FC-4D87-A18F-C81718B3218E}" sibTransId="{10FD552F-B111-4F0A-81EB-1D78EF92D5F4}"/>
    <dgm:cxn modelId="{0C34399D-4D9F-4258-981C-9D13E9539EF2}" type="presOf" srcId="{E140D649-FD50-425A-AFEE-06B3CC9DF4EF}" destId="{06C27F1D-4869-460D-8EA9-769E7BE51340}" srcOrd="0" destOrd="0" presId="urn:microsoft.com/office/officeart/2005/8/layout/vList2"/>
    <dgm:cxn modelId="{11A4362F-2DBD-474A-AF68-12515EBA9B47}" srcId="{3DFF2164-C293-4893-AD9E-74EFBADB293A}" destId="{030DC31F-24A4-4E70-8584-FAC485C202E5}" srcOrd="0" destOrd="0" parTransId="{C12BB1B6-02ED-43A7-92AA-539FFDCB0D85}" sibTransId="{D442D855-A9EE-4078-8AB1-A349533D803B}"/>
    <dgm:cxn modelId="{1EBCB9ED-6714-400A-8AF7-142FF2DC932A}" type="presOf" srcId="{5704D15C-ECCC-4927-AA58-F82679A5C6B0}" destId="{BF98D01A-1961-439A-AA06-D6D76035F1A4}" srcOrd="0" destOrd="0" presId="urn:microsoft.com/office/officeart/2005/8/layout/vList2"/>
    <dgm:cxn modelId="{E870E5B6-1118-43D2-BAE8-65ADA074ABC0}" srcId="{E140D649-FD50-425A-AFEE-06B3CC9DF4EF}" destId="{5704D15C-ECCC-4927-AA58-F82679A5C6B0}" srcOrd="0" destOrd="0" parTransId="{B0E19E1C-F1C6-44F8-9DA9-30ADC37368A6}" sibTransId="{A6CDA597-4A7B-4982-A72C-7EEE9CA3F2C4}"/>
    <dgm:cxn modelId="{2AF9F700-35E7-471D-BE57-30FB935A47F7}" srcId="{93E74F41-2FC6-4195-A789-7FE3953296CE}" destId="{5879FE11-3A38-4387-9C13-1CA839CE724A}" srcOrd="0" destOrd="0" parTransId="{0CF12491-C99E-4421-8FA7-1D441362AF12}" sibTransId="{469E3C0E-ABD5-4C48-82DE-7C2082B41A58}"/>
    <dgm:cxn modelId="{3B0D0C81-A3A9-4080-BE7E-06DC44BA766D}" type="presParOf" srcId="{06C27F1D-4869-460D-8EA9-769E7BE51340}" destId="{BF98D01A-1961-439A-AA06-D6D76035F1A4}" srcOrd="0" destOrd="0" presId="urn:microsoft.com/office/officeart/2005/8/layout/vList2"/>
    <dgm:cxn modelId="{0D60C72F-F796-4239-B417-10E859989245}" type="presParOf" srcId="{06C27F1D-4869-460D-8EA9-769E7BE51340}" destId="{FC7816B1-42A9-46D4-995B-7BC4867F602A}" srcOrd="1" destOrd="0" presId="urn:microsoft.com/office/officeart/2005/8/layout/vList2"/>
    <dgm:cxn modelId="{90533A50-7D74-48C2-B7F1-060473CF5CA2}" type="presParOf" srcId="{06C27F1D-4869-460D-8EA9-769E7BE51340}" destId="{66ACE552-8494-4BFA-BF42-2B6CCDA90E0E}" srcOrd="2" destOrd="0" presId="urn:microsoft.com/office/officeart/2005/8/layout/vList2"/>
    <dgm:cxn modelId="{6A8C6709-91DC-4E25-883B-8695B6F5F1EA}" type="presParOf" srcId="{06C27F1D-4869-460D-8EA9-769E7BE51340}" destId="{2570803F-1AFC-4988-82C5-1F2CC6D039ED}" srcOrd="3" destOrd="0" presId="urn:microsoft.com/office/officeart/2005/8/layout/vList2"/>
    <dgm:cxn modelId="{0D3EB947-3342-4845-BF25-FAE2C8A4C185}" type="presParOf" srcId="{06C27F1D-4869-460D-8EA9-769E7BE51340}" destId="{8B125EEB-449F-4387-ABC7-683E68834341}" srcOrd="4" destOrd="0" presId="urn:microsoft.com/office/officeart/2005/8/layout/vList2"/>
    <dgm:cxn modelId="{8747192D-3FA4-42AE-A904-F73805545A5D}" type="presParOf" srcId="{06C27F1D-4869-460D-8EA9-769E7BE51340}" destId="{E83DA336-64A2-48AA-8E30-89F5D6D5F9B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D76546-8C58-4EA0-8BAC-7285D8E17BB4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FA5799-35D3-4809-B232-84183F10DE00}">
      <dgm:prSet phldrT="[文本]" custT="1"/>
      <dgm:spPr/>
      <dgm:t>
        <a:bodyPr/>
        <a:lstStyle/>
        <a:p>
          <a:r>
            <a:rPr lang="en-US" altLang="en-US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1. </a:t>
          </a:r>
          <a:r>
            <a:rPr lang="zh-CN" altLang="en-US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单次转换模式</a:t>
          </a:r>
          <a:r>
            <a:rPr lang="en-US" altLang="zh-CN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:</a:t>
          </a:r>
        </a:p>
        <a:p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 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ADC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只执行一次转换</a:t>
          </a:r>
          <a:endParaRPr lang="zh-CN" altLang="en-US" sz="16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FC7F5ED0-7604-4B1C-8996-03315F931E09}" type="parTrans" cxnId="{55E01B5E-22E0-4068-89F2-A7C2555E7CF5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7577D983-E076-41D0-8EB6-8CD65342FB4D}" type="sibTrans" cxnId="{55E01B5E-22E0-4068-89F2-A7C2555E7CF5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2E15C597-215C-43C6-8871-893755D00E74}">
      <dgm:prSet phldrT="[文本]" custT="1"/>
      <dgm:spPr/>
      <dgm:t>
        <a:bodyPr/>
        <a:lstStyle/>
        <a:p>
          <a:r>
            <a:rPr lang="en-US" altLang="en-US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2. </a:t>
          </a:r>
          <a:r>
            <a:rPr lang="zh-CN" altLang="en-US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连续转换模式</a:t>
          </a:r>
          <a:r>
            <a:rPr lang="en-US" altLang="zh-CN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:</a:t>
          </a:r>
        </a:p>
        <a:p>
          <a:r>
            <a:rPr lang="zh-CN" altLang="zh-CN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前面</a:t>
          </a:r>
          <a:r>
            <a:rPr lang="en-US" altLang="zh-CN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ADC</a:t>
          </a:r>
          <a:r>
            <a:rPr lang="zh-CN" altLang="zh-CN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转换一结束马上就启动另一次转换</a:t>
          </a:r>
          <a:endParaRPr lang="zh-CN" altLang="en-US" sz="16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BCCFC042-D81B-40F3-A56B-4F3AB417F7B9}" type="parTrans" cxnId="{1F9EBFFC-9866-4ACC-BA30-75345B0B4FB4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A2997485-A73C-409C-A5EC-2BDB77AA41A9}" type="sibTrans" cxnId="{1F9EBFFC-9866-4ACC-BA30-75345B0B4FB4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A90412D7-F52C-416B-8838-573A95D1FCDE}">
      <dgm:prSet phldrT="[文本]" custT="1"/>
      <dgm:spPr/>
      <dgm:t>
        <a:bodyPr/>
        <a:lstStyle/>
        <a:p>
          <a:pPr marL="0" indent="0">
            <a:lnSpc>
              <a:spcPct val="120000"/>
            </a:lnSpc>
            <a:spcAft>
              <a:spcPct val="15000"/>
            </a:spcAft>
          </a:pP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如果一个规则通道被转换：转换数据被储存在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16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位的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ADC_DR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寄存器中，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EOC(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转换结束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)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标志被设置，如果设置了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EOCIE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，则产生中断。</a:t>
          </a:r>
          <a:endParaRPr lang="en-US" altLang="zh-CN" sz="1600" dirty="0" smtClean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B0AC0814-26AD-4025-854E-537901C59C5C}" type="parTrans" cxnId="{988F9829-2617-4735-8847-73E7701BFEA7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E65D7F02-87C9-4BB4-AF44-95926138101E}" type="sibTrans" cxnId="{988F9829-2617-4735-8847-73E7701BFEA7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D7178CD5-CD09-4A1B-9A85-26F27C27FB07}">
      <dgm:prSet custT="1"/>
      <dgm:spPr/>
      <dgm:t>
        <a:bodyPr/>
        <a:lstStyle/>
        <a:p>
          <a:pPr marL="0" indent="0">
            <a:lnSpc>
              <a:spcPct val="120000"/>
            </a:lnSpc>
            <a:spcAft>
              <a:spcPts val="0"/>
            </a:spcAft>
          </a:pP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如果一个规则通道被转换：转换数据被储存在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16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位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ADC_DR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寄存器中，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EOC(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转换结束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)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标志被设置，如果设置了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EOCIE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，则产生中断。</a:t>
          </a:r>
          <a:endParaRPr lang="zh-CN" altLang="en-US" sz="16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D61F6F15-28E2-43DD-9863-738C7E011D98}" type="parTrans" cxnId="{7832D7C6-406A-457E-93AA-99910C6DE7E7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08EDC270-0E93-429B-ABF8-F8E17FFA2893}" type="sibTrans" cxnId="{7832D7C6-406A-457E-93AA-99910C6DE7E7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76D5A767-567B-46EC-A5F4-5C78B36CF630}">
      <dgm:prSet custT="1"/>
      <dgm:spPr/>
      <dgm:t>
        <a:bodyPr/>
        <a:lstStyle/>
        <a:p>
          <a:pPr marL="0" indent="0">
            <a:lnSpc>
              <a:spcPct val="120000"/>
            </a:lnSpc>
            <a:spcAft>
              <a:spcPct val="15000"/>
            </a:spcAft>
          </a:pP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 如果一个注入通道被转换：转换数据被储存在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16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位的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ADC_DRJ1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寄存器中，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JEOC(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注入转换结束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)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标志被设置，如果设置了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JEOCIE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位，则产生中断。</a:t>
          </a:r>
          <a:endParaRPr lang="zh-CN" altLang="en-US" sz="16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03A208A3-1C9D-4E7D-91DB-23E2E868F5A5}" type="parTrans" cxnId="{9A9F29C1-9A8B-41FD-9796-7B1E56E163CF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90A796A7-B619-43C2-927D-4E596F36B25E}" type="sibTrans" cxnId="{9A9F29C1-9A8B-41FD-9796-7B1E56E163CF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3E95F36A-9663-440A-A15D-11CEA11F70D9}">
      <dgm:prSet phldrT="[文本]" custT="1"/>
      <dgm:spPr/>
      <dgm:t>
        <a:bodyPr/>
        <a:lstStyle/>
        <a:p>
          <a:pPr marL="0" indent="0">
            <a:lnSpc>
              <a:spcPct val="120000"/>
            </a:lnSpc>
            <a:spcAft>
              <a:spcPct val="15000"/>
            </a:spcAft>
          </a:pPr>
          <a:r>
            <a:rPr lang="zh-CN" altLang="zh-CN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如果一个注入通道被转换：转换数据被储存在</a:t>
          </a:r>
          <a:r>
            <a:rPr lang="en-US" altLang="zh-CN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16</a:t>
          </a:r>
          <a:r>
            <a:rPr lang="zh-CN" altLang="zh-CN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位的</a:t>
          </a:r>
          <a:r>
            <a:rPr lang="en-US" altLang="zh-CN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ADC_DRJ1</a:t>
          </a:r>
          <a:r>
            <a:rPr lang="zh-CN" altLang="zh-CN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寄存器中，</a:t>
          </a:r>
          <a:r>
            <a:rPr lang="en-US" altLang="zh-CN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JEOC(</a:t>
          </a:r>
          <a:r>
            <a:rPr lang="zh-CN" altLang="zh-CN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注入转换结束</a:t>
          </a:r>
          <a:r>
            <a:rPr lang="en-US" altLang="zh-CN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)</a:t>
          </a:r>
          <a:r>
            <a:rPr lang="zh-CN" altLang="zh-CN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标志被设置，如果设置了</a:t>
          </a:r>
          <a:r>
            <a:rPr lang="en-US" altLang="zh-CN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JEOCIE</a:t>
          </a:r>
          <a:r>
            <a:rPr lang="zh-CN" altLang="zh-CN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位，则产生中断。</a:t>
          </a:r>
          <a:endParaRPr lang="en-US" altLang="zh-CN" sz="1600" dirty="0" smtClean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5BEAFDD6-BC8D-41C0-93FA-508C11B83B9D}" type="parTrans" cxnId="{76297CE2-804E-4D1C-8085-14D17D899354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60106C67-BEF5-4195-81A0-CFB122DCE32A}" type="sibTrans" cxnId="{76297CE2-804E-4D1C-8085-14D17D899354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F4A90CE1-98DA-4F1E-904F-20AC9C93DA53}">
      <dgm:prSet custT="1"/>
      <dgm:spPr/>
      <dgm:t>
        <a:bodyPr/>
        <a:lstStyle/>
        <a:p>
          <a:r>
            <a:rPr lang="en-US" altLang="zh-CN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3. </a:t>
          </a:r>
          <a:r>
            <a:rPr lang="zh-CN" altLang="zh-CN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扫描模式</a:t>
          </a:r>
          <a:r>
            <a:rPr lang="en-US" altLang="zh-CN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:</a:t>
          </a:r>
        </a:p>
        <a:p>
          <a:r>
            <a:rPr lang="zh-CN" altLang="zh-CN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此模式用来扫描一组模拟通道。</a:t>
          </a:r>
        </a:p>
      </dgm:t>
    </dgm:pt>
    <dgm:pt modelId="{53F7DF9B-9B04-4038-98B5-BC4F5E1D407A}" type="parTrans" cxnId="{D8FE9A66-86EF-4A0B-91F1-E8157ED8EE1A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000840F1-A65B-4F8D-B4D8-36AC7CE92CBF}" type="sibTrans" cxnId="{D8FE9A66-86EF-4A0B-91F1-E8157ED8EE1A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B733A2C8-B5FC-4CD1-82C8-64934CC18418}">
      <dgm:prSet custT="1"/>
      <dgm:spPr/>
      <dgm:t>
        <a:bodyPr/>
        <a:lstStyle/>
        <a:p>
          <a:pPr>
            <a:lnSpc>
              <a:spcPct val="120000"/>
            </a:lnSpc>
          </a:pPr>
          <a:r>
            <a:rPr lang="zh-CN" altLang="zh-CN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扫描模式可通过设置</a:t>
          </a:r>
          <a:r>
            <a:rPr lang="en-US" altLang="zh-CN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ADC_CR1</a:t>
          </a:r>
          <a:r>
            <a:rPr lang="zh-CN" altLang="zh-CN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寄存器的</a:t>
          </a:r>
          <a:r>
            <a:rPr lang="en-US" altLang="zh-CN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SCAN</a:t>
          </a:r>
          <a:r>
            <a:rPr lang="zh-CN" altLang="zh-CN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位来选择。一旦这个位被设置， </a:t>
          </a:r>
          <a:r>
            <a:rPr lang="en-US" altLang="zh-CN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ADC</a:t>
          </a:r>
          <a:r>
            <a:rPr lang="zh-CN" altLang="zh-CN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扫描所有被</a:t>
          </a:r>
          <a:r>
            <a:rPr lang="en-US" altLang="zh-CN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ADC_SQRX</a:t>
          </a:r>
          <a:r>
            <a:rPr lang="zh-CN" altLang="zh-CN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寄存器</a:t>
          </a:r>
          <a:r>
            <a:rPr lang="en-US" altLang="zh-CN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(</a:t>
          </a:r>
          <a:r>
            <a:rPr lang="zh-CN" altLang="zh-CN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对规则通道</a:t>
          </a:r>
          <a:r>
            <a:rPr lang="en-US" altLang="zh-CN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)</a:t>
          </a:r>
          <a:r>
            <a:rPr lang="zh-CN" altLang="zh-CN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或</a:t>
          </a:r>
          <a:r>
            <a:rPr lang="en-US" altLang="zh-CN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ADC_JSQR(</a:t>
          </a:r>
          <a:r>
            <a:rPr lang="zh-CN" altLang="zh-CN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对注入通道</a:t>
          </a:r>
          <a:r>
            <a:rPr lang="en-US" altLang="zh-CN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)</a:t>
          </a:r>
          <a:r>
            <a:rPr lang="zh-CN" altLang="zh-CN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选中的所有通道。</a:t>
          </a:r>
        </a:p>
      </dgm:t>
    </dgm:pt>
    <dgm:pt modelId="{9D23BEA3-5A59-4E6E-9DE7-064A9818B458}" type="parTrans" cxnId="{12EF3ABC-B128-4BDD-B1D1-1C7681476700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43CA5FB1-D8BE-42FB-98D2-38CDDD45C6E0}" type="sibTrans" cxnId="{12EF3ABC-B128-4BDD-B1D1-1C7681476700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C374CE8D-08C8-4AC3-B026-1B6296FD8C77}" type="pres">
      <dgm:prSet presAssocID="{17D76546-8C58-4EA0-8BAC-7285D8E17BB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A6BB61A5-9FAF-47EB-A7C9-33BB123FF3BC}" type="pres">
      <dgm:prSet presAssocID="{87FA5799-35D3-4809-B232-84183F10DE00}" presName="thickLine" presStyleLbl="alignNode1" presStyleIdx="0" presStyleCnt="3"/>
      <dgm:spPr/>
    </dgm:pt>
    <dgm:pt modelId="{5AB4E7B7-3C2F-4B3E-B7C9-C2B682678709}" type="pres">
      <dgm:prSet presAssocID="{87FA5799-35D3-4809-B232-84183F10DE00}" presName="horz1" presStyleCnt="0"/>
      <dgm:spPr/>
    </dgm:pt>
    <dgm:pt modelId="{54017187-2B18-4624-A173-CFE090A8CB51}" type="pres">
      <dgm:prSet presAssocID="{87FA5799-35D3-4809-B232-84183F10DE00}" presName="tx1" presStyleLbl="revTx" presStyleIdx="0" presStyleCnt="8" custScaleX="114881"/>
      <dgm:spPr/>
      <dgm:t>
        <a:bodyPr/>
        <a:lstStyle/>
        <a:p>
          <a:endParaRPr lang="zh-CN" altLang="en-US"/>
        </a:p>
      </dgm:t>
    </dgm:pt>
    <dgm:pt modelId="{E99DEA5C-06CE-4ADC-AC2D-CA3D4198FB21}" type="pres">
      <dgm:prSet presAssocID="{87FA5799-35D3-4809-B232-84183F10DE00}" presName="vert1" presStyleCnt="0"/>
      <dgm:spPr/>
    </dgm:pt>
    <dgm:pt modelId="{90A871BE-615E-4467-B3AE-8A89B8B4AA6F}" type="pres">
      <dgm:prSet presAssocID="{D7178CD5-CD09-4A1B-9A85-26F27C27FB07}" presName="vertSpace2a" presStyleCnt="0"/>
      <dgm:spPr/>
    </dgm:pt>
    <dgm:pt modelId="{F1336D48-F8CD-49DF-AC57-93DA4811CFE7}" type="pres">
      <dgm:prSet presAssocID="{D7178CD5-CD09-4A1B-9A85-26F27C27FB07}" presName="horz2" presStyleCnt="0"/>
      <dgm:spPr/>
    </dgm:pt>
    <dgm:pt modelId="{0AC606EC-1EED-4044-908B-84CC75406DDF}" type="pres">
      <dgm:prSet presAssocID="{D7178CD5-CD09-4A1B-9A85-26F27C27FB07}" presName="horzSpace2" presStyleCnt="0"/>
      <dgm:spPr/>
    </dgm:pt>
    <dgm:pt modelId="{BEDDC25F-C03A-4CA1-8B4B-1A62C10ACF64}" type="pres">
      <dgm:prSet presAssocID="{D7178CD5-CD09-4A1B-9A85-26F27C27FB07}" presName="tx2" presStyleLbl="revTx" presStyleIdx="1" presStyleCnt="8"/>
      <dgm:spPr/>
      <dgm:t>
        <a:bodyPr/>
        <a:lstStyle/>
        <a:p>
          <a:endParaRPr lang="zh-CN" altLang="en-US"/>
        </a:p>
      </dgm:t>
    </dgm:pt>
    <dgm:pt modelId="{CEE831D9-A02A-4AFC-B5BC-24841301506C}" type="pres">
      <dgm:prSet presAssocID="{D7178CD5-CD09-4A1B-9A85-26F27C27FB07}" presName="vert2" presStyleCnt="0"/>
      <dgm:spPr/>
    </dgm:pt>
    <dgm:pt modelId="{2E8BED14-5091-444F-83A4-F9BC7369E7DF}" type="pres">
      <dgm:prSet presAssocID="{D7178CD5-CD09-4A1B-9A85-26F27C27FB07}" presName="thinLine2b" presStyleLbl="callout" presStyleIdx="0" presStyleCnt="5"/>
      <dgm:spPr/>
    </dgm:pt>
    <dgm:pt modelId="{ED0F1152-0830-4615-89E1-7406F5798010}" type="pres">
      <dgm:prSet presAssocID="{D7178CD5-CD09-4A1B-9A85-26F27C27FB07}" presName="vertSpace2b" presStyleCnt="0"/>
      <dgm:spPr/>
    </dgm:pt>
    <dgm:pt modelId="{705EA03D-A88C-4897-81EB-E54FB35FBD1F}" type="pres">
      <dgm:prSet presAssocID="{76D5A767-567B-46EC-A5F4-5C78B36CF630}" presName="horz2" presStyleCnt="0"/>
      <dgm:spPr/>
    </dgm:pt>
    <dgm:pt modelId="{9EE8FE36-26E5-40C3-A394-86867768227E}" type="pres">
      <dgm:prSet presAssocID="{76D5A767-567B-46EC-A5F4-5C78B36CF630}" presName="horzSpace2" presStyleCnt="0"/>
      <dgm:spPr/>
    </dgm:pt>
    <dgm:pt modelId="{36E3D9B0-F5DE-4D9F-B726-32256F41DF66}" type="pres">
      <dgm:prSet presAssocID="{76D5A767-567B-46EC-A5F4-5C78B36CF630}" presName="tx2" presStyleLbl="revTx" presStyleIdx="2" presStyleCnt="8" custScaleX="102301"/>
      <dgm:spPr/>
      <dgm:t>
        <a:bodyPr/>
        <a:lstStyle/>
        <a:p>
          <a:endParaRPr lang="zh-CN" altLang="en-US"/>
        </a:p>
      </dgm:t>
    </dgm:pt>
    <dgm:pt modelId="{B7C02066-0AD2-436A-8728-8F60B22FF63C}" type="pres">
      <dgm:prSet presAssocID="{76D5A767-567B-46EC-A5F4-5C78B36CF630}" presName="vert2" presStyleCnt="0"/>
      <dgm:spPr/>
    </dgm:pt>
    <dgm:pt modelId="{FF7F96D7-A8FE-4846-BA27-C8ED9736D7F0}" type="pres">
      <dgm:prSet presAssocID="{76D5A767-567B-46EC-A5F4-5C78B36CF630}" presName="thinLine2b" presStyleLbl="callout" presStyleIdx="1" presStyleCnt="5"/>
      <dgm:spPr/>
    </dgm:pt>
    <dgm:pt modelId="{D7B03419-57A1-4B20-8163-7C3E427C91D3}" type="pres">
      <dgm:prSet presAssocID="{76D5A767-567B-46EC-A5F4-5C78B36CF630}" presName="vertSpace2b" presStyleCnt="0"/>
      <dgm:spPr/>
    </dgm:pt>
    <dgm:pt modelId="{7AFA457D-800A-4C74-979E-2EACBAC24268}" type="pres">
      <dgm:prSet presAssocID="{2E15C597-215C-43C6-8871-893755D00E74}" presName="thickLine" presStyleLbl="alignNode1" presStyleIdx="1" presStyleCnt="3"/>
      <dgm:spPr/>
    </dgm:pt>
    <dgm:pt modelId="{B3748BB8-5EB4-4E4A-A823-3912C4FD29CB}" type="pres">
      <dgm:prSet presAssocID="{2E15C597-215C-43C6-8871-893755D00E74}" presName="horz1" presStyleCnt="0"/>
      <dgm:spPr/>
    </dgm:pt>
    <dgm:pt modelId="{D21B99A0-5A14-4600-9472-7CA54C1298BB}" type="pres">
      <dgm:prSet presAssocID="{2E15C597-215C-43C6-8871-893755D00E74}" presName="tx1" presStyleLbl="revTx" presStyleIdx="3" presStyleCnt="8" custScaleX="111468"/>
      <dgm:spPr/>
      <dgm:t>
        <a:bodyPr/>
        <a:lstStyle/>
        <a:p>
          <a:endParaRPr lang="zh-CN" altLang="en-US"/>
        </a:p>
      </dgm:t>
    </dgm:pt>
    <dgm:pt modelId="{D13156F3-C76C-4950-A9AB-4D65A6CF43E1}" type="pres">
      <dgm:prSet presAssocID="{2E15C597-215C-43C6-8871-893755D00E74}" presName="vert1" presStyleCnt="0"/>
      <dgm:spPr/>
    </dgm:pt>
    <dgm:pt modelId="{390F87F4-63C4-4EAC-A289-E639B0D45CC4}" type="pres">
      <dgm:prSet presAssocID="{A90412D7-F52C-416B-8838-573A95D1FCDE}" presName="vertSpace2a" presStyleCnt="0"/>
      <dgm:spPr/>
    </dgm:pt>
    <dgm:pt modelId="{50319959-5E4D-4ED2-A008-8E4186AAB282}" type="pres">
      <dgm:prSet presAssocID="{A90412D7-F52C-416B-8838-573A95D1FCDE}" presName="horz2" presStyleCnt="0"/>
      <dgm:spPr/>
    </dgm:pt>
    <dgm:pt modelId="{4CECC86A-D620-45AB-BBCE-95F605037566}" type="pres">
      <dgm:prSet presAssocID="{A90412D7-F52C-416B-8838-573A95D1FCDE}" presName="horzSpace2" presStyleCnt="0"/>
      <dgm:spPr/>
    </dgm:pt>
    <dgm:pt modelId="{E2D21632-DABD-4CF2-B28E-D69A71408696}" type="pres">
      <dgm:prSet presAssocID="{A90412D7-F52C-416B-8838-573A95D1FCDE}" presName="tx2" presStyleLbl="revTx" presStyleIdx="4" presStyleCnt="8" custScaleX="100000" custScaleY="48159"/>
      <dgm:spPr/>
      <dgm:t>
        <a:bodyPr/>
        <a:lstStyle/>
        <a:p>
          <a:endParaRPr lang="zh-CN" altLang="en-US"/>
        </a:p>
      </dgm:t>
    </dgm:pt>
    <dgm:pt modelId="{CE9538A4-9092-4FB7-B827-2371370F7458}" type="pres">
      <dgm:prSet presAssocID="{A90412D7-F52C-416B-8838-573A95D1FCDE}" presName="vert2" presStyleCnt="0"/>
      <dgm:spPr/>
    </dgm:pt>
    <dgm:pt modelId="{76E44E94-C5FC-41AB-A865-E0C5E2FADF67}" type="pres">
      <dgm:prSet presAssocID="{A90412D7-F52C-416B-8838-573A95D1FCDE}" presName="thinLine2b" presStyleLbl="callout" presStyleIdx="2" presStyleCnt="5"/>
      <dgm:spPr/>
    </dgm:pt>
    <dgm:pt modelId="{9E82938D-6A4C-4865-8352-96D9D4FF27AF}" type="pres">
      <dgm:prSet presAssocID="{A90412D7-F52C-416B-8838-573A95D1FCDE}" presName="vertSpace2b" presStyleCnt="0"/>
      <dgm:spPr/>
    </dgm:pt>
    <dgm:pt modelId="{D79B79E3-CF0D-42FA-98C3-9DF178FC8D89}" type="pres">
      <dgm:prSet presAssocID="{3E95F36A-9663-440A-A15D-11CEA11F70D9}" presName="horz2" presStyleCnt="0"/>
      <dgm:spPr/>
    </dgm:pt>
    <dgm:pt modelId="{5D83B1CC-5763-41E5-A216-1F71C20008C8}" type="pres">
      <dgm:prSet presAssocID="{3E95F36A-9663-440A-A15D-11CEA11F70D9}" presName="horzSpace2" presStyleCnt="0"/>
      <dgm:spPr/>
    </dgm:pt>
    <dgm:pt modelId="{04FFCC5C-386A-48F4-8F73-8EA321088DB8}" type="pres">
      <dgm:prSet presAssocID="{3E95F36A-9663-440A-A15D-11CEA11F70D9}" presName="tx2" presStyleLbl="revTx" presStyleIdx="5" presStyleCnt="8" custScaleY="47857" custLinFactNeighborX="214" custLinFactNeighborY="-1820"/>
      <dgm:spPr/>
      <dgm:t>
        <a:bodyPr/>
        <a:lstStyle/>
        <a:p>
          <a:endParaRPr lang="zh-CN" altLang="en-US"/>
        </a:p>
      </dgm:t>
    </dgm:pt>
    <dgm:pt modelId="{7A2A3328-26CC-4A25-AB28-1CEBD2EA13DC}" type="pres">
      <dgm:prSet presAssocID="{3E95F36A-9663-440A-A15D-11CEA11F70D9}" presName="vert2" presStyleCnt="0"/>
      <dgm:spPr/>
    </dgm:pt>
    <dgm:pt modelId="{706D10E4-C784-4267-8D42-F4C74E4A5F93}" type="pres">
      <dgm:prSet presAssocID="{3E95F36A-9663-440A-A15D-11CEA11F70D9}" presName="thinLine2b" presStyleLbl="callout" presStyleIdx="3" presStyleCnt="5"/>
      <dgm:spPr/>
    </dgm:pt>
    <dgm:pt modelId="{2B1C52C7-5CB8-4D43-A6C1-824C56C56F7B}" type="pres">
      <dgm:prSet presAssocID="{3E95F36A-9663-440A-A15D-11CEA11F70D9}" presName="vertSpace2b" presStyleCnt="0"/>
      <dgm:spPr/>
    </dgm:pt>
    <dgm:pt modelId="{F8602254-72DC-421E-BB01-AA4677AADE51}" type="pres">
      <dgm:prSet presAssocID="{F4A90CE1-98DA-4F1E-904F-20AC9C93DA53}" presName="thickLine" presStyleLbl="alignNode1" presStyleIdx="2" presStyleCnt="3"/>
      <dgm:spPr/>
    </dgm:pt>
    <dgm:pt modelId="{82A19FE3-A0FC-4F1D-BBE1-BF6331391922}" type="pres">
      <dgm:prSet presAssocID="{F4A90CE1-98DA-4F1E-904F-20AC9C93DA53}" presName="horz1" presStyleCnt="0"/>
      <dgm:spPr/>
    </dgm:pt>
    <dgm:pt modelId="{C41AE937-3FAB-4C66-8110-B0B198903419}" type="pres">
      <dgm:prSet presAssocID="{F4A90CE1-98DA-4F1E-904F-20AC9C93DA53}" presName="tx1" presStyleLbl="revTx" presStyleIdx="6" presStyleCnt="8" custScaleX="109002" custScaleY="69206"/>
      <dgm:spPr/>
      <dgm:t>
        <a:bodyPr/>
        <a:lstStyle/>
        <a:p>
          <a:endParaRPr lang="zh-CN" altLang="en-US"/>
        </a:p>
      </dgm:t>
    </dgm:pt>
    <dgm:pt modelId="{C2B6B7AC-A742-4A6C-87B1-D1C051BB8084}" type="pres">
      <dgm:prSet presAssocID="{F4A90CE1-98DA-4F1E-904F-20AC9C93DA53}" presName="vert1" presStyleCnt="0"/>
      <dgm:spPr/>
    </dgm:pt>
    <dgm:pt modelId="{37B985AE-BE71-4DB3-B6AA-0DBF0027159B}" type="pres">
      <dgm:prSet presAssocID="{B733A2C8-B5FC-4CD1-82C8-64934CC18418}" presName="vertSpace2a" presStyleCnt="0"/>
      <dgm:spPr/>
    </dgm:pt>
    <dgm:pt modelId="{214570A6-ED9B-4DD0-B3F4-715EA576B13C}" type="pres">
      <dgm:prSet presAssocID="{B733A2C8-B5FC-4CD1-82C8-64934CC18418}" presName="horz2" presStyleCnt="0"/>
      <dgm:spPr/>
    </dgm:pt>
    <dgm:pt modelId="{D451F88F-5BD0-4D5E-8077-9360A8775EA8}" type="pres">
      <dgm:prSet presAssocID="{B733A2C8-B5FC-4CD1-82C8-64934CC18418}" presName="horzSpace2" presStyleCnt="0"/>
      <dgm:spPr/>
    </dgm:pt>
    <dgm:pt modelId="{E2CCFC17-EED6-4861-BF21-914DC23F0F69}" type="pres">
      <dgm:prSet presAssocID="{B733A2C8-B5FC-4CD1-82C8-64934CC18418}" presName="tx2" presStyleLbl="revTx" presStyleIdx="7" presStyleCnt="8" custScaleY="54625" custLinFactNeighborX="-437" custLinFactNeighborY="-2825"/>
      <dgm:spPr/>
      <dgm:t>
        <a:bodyPr/>
        <a:lstStyle/>
        <a:p>
          <a:endParaRPr lang="zh-CN" altLang="en-US"/>
        </a:p>
      </dgm:t>
    </dgm:pt>
    <dgm:pt modelId="{803561F6-C991-4134-9435-EF1D1B1C62B8}" type="pres">
      <dgm:prSet presAssocID="{B733A2C8-B5FC-4CD1-82C8-64934CC18418}" presName="vert2" presStyleCnt="0"/>
      <dgm:spPr/>
    </dgm:pt>
    <dgm:pt modelId="{F76C214D-6DC4-4F96-9A8C-039995E8322C}" type="pres">
      <dgm:prSet presAssocID="{B733A2C8-B5FC-4CD1-82C8-64934CC18418}" presName="thinLine2b" presStyleLbl="callout" presStyleIdx="4" presStyleCnt="5"/>
      <dgm:spPr/>
    </dgm:pt>
    <dgm:pt modelId="{A0CD18CC-B37F-4BB2-BF1C-9B6EFBA11E2A}" type="pres">
      <dgm:prSet presAssocID="{B733A2C8-B5FC-4CD1-82C8-64934CC18418}" presName="vertSpace2b" presStyleCnt="0"/>
      <dgm:spPr/>
    </dgm:pt>
  </dgm:ptLst>
  <dgm:cxnLst>
    <dgm:cxn modelId="{7BFCABF0-D5FA-4504-A809-81EC9D6C84B9}" type="presOf" srcId="{17D76546-8C58-4EA0-8BAC-7285D8E17BB4}" destId="{C374CE8D-08C8-4AC3-B026-1B6296FD8C77}" srcOrd="0" destOrd="0" presId="urn:microsoft.com/office/officeart/2008/layout/LinedList"/>
    <dgm:cxn modelId="{9A9F29C1-9A8B-41FD-9796-7B1E56E163CF}" srcId="{87FA5799-35D3-4809-B232-84183F10DE00}" destId="{76D5A767-567B-46EC-A5F4-5C78B36CF630}" srcOrd="1" destOrd="0" parTransId="{03A208A3-1C9D-4E7D-91DB-23E2E868F5A5}" sibTransId="{90A796A7-B619-43C2-927D-4E596F36B25E}"/>
    <dgm:cxn modelId="{7832D7C6-406A-457E-93AA-99910C6DE7E7}" srcId="{87FA5799-35D3-4809-B232-84183F10DE00}" destId="{D7178CD5-CD09-4A1B-9A85-26F27C27FB07}" srcOrd="0" destOrd="0" parTransId="{D61F6F15-28E2-43DD-9863-738C7E011D98}" sibTransId="{08EDC270-0E93-429B-ABF8-F8E17FFA2893}"/>
    <dgm:cxn modelId="{1F9EBFFC-9866-4ACC-BA30-75345B0B4FB4}" srcId="{17D76546-8C58-4EA0-8BAC-7285D8E17BB4}" destId="{2E15C597-215C-43C6-8871-893755D00E74}" srcOrd="1" destOrd="0" parTransId="{BCCFC042-D81B-40F3-A56B-4F3AB417F7B9}" sibTransId="{A2997485-A73C-409C-A5EC-2BDB77AA41A9}"/>
    <dgm:cxn modelId="{A30FD0FA-D9E1-42EC-868F-1A5022EE3ABA}" type="presOf" srcId="{87FA5799-35D3-4809-B232-84183F10DE00}" destId="{54017187-2B18-4624-A173-CFE090A8CB51}" srcOrd="0" destOrd="0" presId="urn:microsoft.com/office/officeart/2008/layout/LinedList"/>
    <dgm:cxn modelId="{8337F9E0-EB3D-462F-BAA7-A275F681247B}" type="presOf" srcId="{D7178CD5-CD09-4A1B-9A85-26F27C27FB07}" destId="{BEDDC25F-C03A-4CA1-8B4B-1A62C10ACF64}" srcOrd="0" destOrd="0" presId="urn:microsoft.com/office/officeart/2008/layout/LinedList"/>
    <dgm:cxn modelId="{2EDF312E-882B-4FFC-B687-6651523C4408}" type="presOf" srcId="{B733A2C8-B5FC-4CD1-82C8-64934CC18418}" destId="{E2CCFC17-EED6-4861-BF21-914DC23F0F69}" srcOrd="0" destOrd="0" presId="urn:microsoft.com/office/officeart/2008/layout/LinedList"/>
    <dgm:cxn modelId="{9B84CB57-DA9D-429E-B155-5F2370C5B348}" type="presOf" srcId="{3E95F36A-9663-440A-A15D-11CEA11F70D9}" destId="{04FFCC5C-386A-48F4-8F73-8EA321088DB8}" srcOrd="0" destOrd="0" presId="urn:microsoft.com/office/officeart/2008/layout/LinedList"/>
    <dgm:cxn modelId="{76297CE2-804E-4D1C-8085-14D17D899354}" srcId="{2E15C597-215C-43C6-8871-893755D00E74}" destId="{3E95F36A-9663-440A-A15D-11CEA11F70D9}" srcOrd="1" destOrd="0" parTransId="{5BEAFDD6-BC8D-41C0-93FA-508C11B83B9D}" sibTransId="{60106C67-BEF5-4195-81A0-CFB122DCE32A}"/>
    <dgm:cxn modelId="{0698D3ED-3B77-4FAC-9C63-22A5EF468125}" type="presOf" srcId="{2E15C597-215C-43C6-8871-893755D00E74}" destId="{D21B99A0-5A14-4600-9472-7CA54C1298BB}" srcOrd="0" destOrd="0" presId="urn:microsoft.com/office/officeart/2008/layout/LinedList"/>
    <dgm:cxn modelId="{24B5D70F-BE6A-4B14-911F-E3E6946C7025}" type="presOf" srcId="{F4A90CE1-98DA-4F1E-904F-20AC9C93DA53}" destId="{C41AE937-3FAB-4C66-8110-B0B198903419}" srcOrd="0" destOrd="0" presId="urn:microsoft.com/office/officeart/2008/layout/LinedList"/>
    <dgm:cxn modelId="{289288EA-7607-4D73-BCFF-B50CADE82A5B}" type="presOf" srcId="{76D5A767-567B-46EC-A5F4-5C78B36CF630}" destId="{36E3D9B0-F5DE-4D9F-B726-32256F41DF66}" srcOrd="0" destOrd="0" presId="urn:microsoft.com/office/officeart/2008/layout/LinedList"/>
    <dgm:cxn modelId="{12EF3ABC-B128-4BDD-B1D1-1C7681476700}" srcId="{F4A90CE1-98DA-4F1E-904F-20AC9C93DA53}" destId="{B733A2C8-B5FC-4CD1-82C8-64934CC18418}" srcOrd="0" destOrd="0" parTransId="{9D23BEA3-5A59-4E6E-9DE7-064A9818B458}" sibTransId="{43CA5FB1-D8BE-42FB-98D2-38CDDD45C6E0}"/>
    <dgm:cxn modelId="{55E01B5E-22E0-4068-89F2-A7C2555E7CF5}" srcId="{17D76546-8C58-4EA0-8BAC-7285D8E17BB4}" destId="{87FA5799-35D3-4809-B232-84183F10DE00}" srcOrd="0" destOrd="0" parTransId="{FC7F5ED0-7604-4B1C-8996-03315F931E09}" sibTransId="{7577D983-E076-41D0-8EB6-8CD65342FB4D}"/>
    <dgm:cxn modelId="{988F9829-2617-4735-8847-73E7701BFEA7}" srcId="{2E15C597-215C-43C6-8871-893755D00E74}" destId="{A90412D7-F52C-416B-8838-573A95D1FCDE}" srcOrd="0" destOrd="0" parTransId="{B0AC0814-26AD-4025-854E-537901C59C5C}" sibTransId="{E65D7F02-87C9-4BB4-AF44-95926138101E}"/>
    <dgm:cxn modelId="{D8FE9A66-86EF-4A0B-91F1-E8157ED8EE1A}" srcId="{17D76546-8C58-4EA0-8BAC-7285D8E17BB4}" destId="{F4A90CE1-98DA-4F1E-904F-20AC9C93DA53}" srcOrd="2" destOrd="0" parTransId="{53F7DF9B-9B04-4038-98B5-BC4F5E1D407A}" sibTransId="{000840F1-A65B-4F8D-B4D8-36AC7CE92CBF}"/>
    <dgm:cxn modelId="{E0C03272-F966-48C3-8878-BC351BC48238}" type="presOf" srcId="{A90412D7-F52C-416B-8838-573A95D1FCDE}" destId="{E2D21632-DABD-4CF2-B28E-D69A71408696}" srcOrd="0" destOrd="0" presId="urn:microsoft.com/office/officeart/2008/layout/LinedList"/>
    <dgm:cxn modelId="{1E82AB22-7223-4055-B776-79225743F3DE}" type="presParOf" srcId="{C374CE8D-08C8-4AC3-B026-1B6296FD8C77}" destId="{A6BB61A5-9FAF-47EB-A7C9-33BB123FF3BC}" srcOrd="0" destOrd="0" presId="urn:microsoft.com/office/officeart/2008/layout/LinedList"/>
    <dgm:cxn modelId="{A481238C-3EF7-4A29-9712-700423720F40}" type="presParOf" srcId="{C374CE8D-08C8-4AC3-B026-1B6296FD8C77}" destId="{5AB4E7B7-3C2F-4B3E-B7C9-C2B682678709}" srcOrd="1" destOrd="0" presId="urn:microsoft.com/office/officeart/2008/layout/LinedList"/>
    <dgm:cxn modelId="{25747B41-3133-4661-A297-A732689728EC}" type="presParOf" srcId="{5AB4E7B7-3C2F-4B3E-B7C9-C2B682678709}" destId="{54017187-2B18-4624-A173-CFE090A8CB51}" srcOrd="0" destOrd="0" presId="urn:microsoft.com/office/officeart/2008/layout/LinedList"/>
    <dgm:cxn modelId="{5059E9C3-E9AD-40A4-9BF2-4891959C386E}" type="presParOf" srcId="{5AB4E7B7-3C2F-4B3E-B7C9-C2B682678709}" destId="{E99DEA5C-06CE-4ADC-AC2D-CA3D4198FB21}" srcOrd="1" destOrd="0" presId="urn:microsoft.com/office/officeart/2008/layout/LinedList"/>
    <dgm:cxn modelId="{8696FADF-0093-4DED-9B27-61F07CDD2B8C}" type="presParOf" srcId="{E99DEA5C-06CE-4ADC-AC2D-CA3D4198FB21}" destId="{90A871BE-615E-4467-B3AE-8A89B8B4AA6F}" srcOrd="0" destOrd="0" presId="urn:microsoft.com/office/officeart/2008/layout/LinedList"/>
    <dgm:cxn modelId="{9D633603-E929-48C7-94E5-2D8B57305D5C}" type="presParOf" srcId="{E99DEA5C-06CE-4ADC-AC2D-CA3D4198FB21}" destId="{F1336D48-F8CD-49DF-AC57-93DA4811CFE7}" srcOrd="1" destOrd="0" presId="urn:microsoft.com/office/officeart/2008/layout/LinedList"/>
    <dgm:cxn modelId="{4F52CF82-D4AA-44E0-91AF-7704B94E9A40}" type="presParOf" srcId="{F1336D48-F8CD-49DF-AC57-93DA4811CFE7}" destId="{0AC606EC-1EED-4044-908B-84CC75406DDF}" srcOrd="0" destOrd="0" presId="urn:microsoft.com/office/officeart/2008/layout/LinedList"/>
    <dgm:cxn modelId="{51F183D9-9F46-4E41-98AB-3173DF4084C2}" type="presParOf" srcId="{F1336D48-F8CD-49DF-AC57-93DA4811CFE7}" destId="{BEDDC25F-C03A-4CA1-8B4B-1A62C10ACF64}" srcOrd="1" destOrd="0" presId="urn:microsoft.com/office/officeart/2008/layout/LinedList"/>
    <dgm:cxn modelId="{4A3B167D-DC80-4112-AEC1-033C740B71CB}" type="presParOf" srcId="{F1336D48-F8CD-49DF-AC57-93DA4811CFE7}" destId="{CEE831D9-A02A-4AFC-B5BC-24841301506C}" srcOrd="2" destOrd="0" presId="urn:microsoft.com/office/officeart/2008/layout/LinedList"/>
    <dgm:cxn modelId="{21CF2EDF-B86A-4CB5-B63E-0B27CCE27D76}" type="presParOf" srcId="{E99DEA5C-06CE-4ADC-AC2D-CA3D4198FB21}" destId="{2E8BED14-5091-444F-83A4-F9BC7369E7DF}" srcOrd="2" destOrd="0" presId="urn:microsoft.com/office/officeart/2008/layout/LinedList"/>
    <dgm:cxn modelId="{A21488CC-C0A3-4F5E-A117-826141CF80BE}" type="presParOf" srcId="{E99DEA5C-06CE-4ADC-AC2D-CA3D4198FB21}" destId="{ED0F1152-0830-4615-89E1-7406F5798010}" srcOrd="3" destOrd="0" presId="urn:microsoft.com/office/officeart/2008/layout/LinedList"/>
    <dgm:cxn modelId="{593CCED5-0D03-4797-824B-0E0E697D51ED}" type="presParOf" srcId="{E99DEA5C-06CE-4ADC-AC2D-CA3D4198FB21}" destId="{705EA03D-A88C-4897-81EB-E54FB35FBD1F}" srcOrd="4" destOrd="0" presId="urn:microsoft.com/office/officeart/2008/layout/LinedList"/>
    <dgm:cxn modelId="{71DBE886-6C29-4EB0-889C-1C6DE3D8CBD2}" type="presParOf" srcId="{705EA03D-A88C-4897-81EB-E54FB35FBD1F}" destId="{9EE8FE36-26E5-40C3-A394-86867768227E}" srcOrd="0" destOrd="0" presId="urn:microsoft.com/office/officeart/2008/layout/LinedList"/>
    <dgm:cxn modelId="{01F57212-A868-4661-932F-11DE5F2CEE5A}" type="presParOf" srcId="{705EA03D-A88C-4897-81EB-E54FB35FBD1F}" destId="{36E3D9B0-F5DE-4D9F-B726-32256F41DF66}" srcOrd="1" destOrd="0" presId="urn:microsoft.com/office/officeart/2008/layout/LinedList"/>
    <dgm:cxn modelId="{F6C1B5FC-DE24-4588-881E-307AEBEBD68C}" type="presParOf" srcId="{705EA03D-A88C-4897-81EB-E54FB35FBD1F}" destId="{B7C02066-0AD2-436A-8728-8F60B22FF63C}" srcOrd="2" destOrd="0" presId="urn:microsoft.com/office/officeart/2008/layout/LinedList"/>
    <dgm:cxn modelId="{EF5D4B61-817B-4B1E-9B49-BF818E467300}" type="presParOf" srcId="{E99DEA5C-06CE-4ADC-AC2D-CA3D4198FB21}" destId="{FF7F96D7-A8FE-4846-BA27-C8ED9736D7F0}" srcOrd="5" destOrd="0" presId="urn:microsoft.com/office/officeart/2008/layout/LinedList"/>
    <dgm:cxn modelId="{AB2EAE33-547D-4898-A2DE-B7744181B8CC}" type="presParOf" srcId="{E99DEA5C-06CE-4ADC-AC2D-CA3D4198FB21}" destId="{D7B03419-57A1-4B20-8163-7C3E427C91D3}" srcOrd="6" destOrd="0" presId="urn:microsoft.com/office/officeart/2008/layout/LinedList"/>
    <dgm:cxn modelId="{D4FFA70E-A72A-4F35-A272-24D94A06DD3C}" type="presParOf" srcId="{C374CE8D-08C8-4AC3-B026-1B6296FD8C77}" destId="{7AFA457D-800A-4C74-979E-2EACBAC24268}" srcOrd="2" destOrd="0" presId="urn:microsoft.com/office/officeart/2008/layout/LinedList"/>
    <dgm:cxn modelId="{6E71E5AE-4814-4128-9929-78F873E587CD}" type="presParOf" srcId="{C374CE8D-08C8-4AC3-B026-1B6296FD8C77}" destId="{B3748BB8-5EB4-4E4A-A823-3912C4FD29CB}" srcOrd="3" destOrd="0" presId="urn:microsoft.com/office/officeart/2008/layout/LinedList"/>
    <dgm:cxn modelId="{4846BCD5-1F4C-4B7B-AB39-C59559182824}" type="presParOf" srcId="{B3748BB8-5EB4-4E4A-A823-3912C4FD29CB}" destId="{D21B99A0-5A14-4600-9472-7CA54C1298BB}" srcOrd="0" destOrd="0" presId="urn:microsoft.com/office/officeart/2008/layout/LinedList"/>
    <dgm:cxn modelId="{A6063E16-7BEA-4386-9E56-CAD1EA56B5D5}" type="presParOf" srcId="{B3748BB8-5EB4-4E4A-A823-3912C4FD29CB}" destId="{D13156F3-C76C-4950-A9AB-4D65A6CF43E1}" srcOrd="1" destOrd="0" presId="urn:microsoft.com/office/officeart/2008/layout/LinedList"/>
    <dgm:cxn modelId="{B8AA697E-BE3C-4668-8161-36EFCA2B39DE}" type="presParOf" srcId="{D13156F3-C76C-4950-A9AB-4D65A6CF43E1}" destId="{390F87F4-63C4-4EAC-A289-E639B0D45CC4}" srcOrd="0" destOrd="0" presId="urn:microsoft.com/office/officeart/2008/layout/LinedList"/>
    <dgm:cxn modelId="{0B7A0582-C6A1-4031-8417-FDF9224F74FA}" type="presParOf" srcId="{D13156F3-C76C-4950-A9AB-4D65A6CF43E1}" destId="{50319959-5E4D-4ED2-A008-8E4186AAB282}" srcOrd="1" destOrd="0" presId="urn:microsoft.com/office/officeart/2008/layout/LinedList"/>
    <dgm:cxn modelId="{52396ECF-BE82-4D97-82E3-243DC0CDD886}" type="presParOf" srcId="{50319959-5E4D-4ED2-A008-8E4186AAB282}" destId="{4CECC86A-D620-45AB-BBCE-95F605037566}" srcOrd="0" destOrd="0" presId="urn:microsoft.com/office/officeart/2008/layout/LinedList"/>
    <dgm:cxn modelId="{CFDF254F-04D8-4C25-9F98-5FD1E408DCC8}" type="presParOf" srcId="{50319959-5E4D-4ED2-A008-8E4186AAB282}" destId="{E2D21632-DABD-4CF2-B28E-D69A71408696}" srcOrd="1" destOrd="0" presId="urn:microsoft.com/office/officeart/2008/layout/LinedList"/>
    <dgm:cxn modelId="{9FF4437B-B2CD-45BD-819A-1E06C65E051C}" type="presParOf" srcId="{50319959-5E4D-4ED2-A008-8E4186AAB282}" destId="{CE9538A4-9092-4FB7-B827-2371370F7458}" srcOrd="2" destOrd="0" presId="urn:microsoft.com/office/officeart/2008/layout/LinedList"/>
    <dgm:cxn modelId="{B13A9429-1779-465E-BE58-55E077BABECD}" type="presParOf" srcId="{D13156F3-C76C-4950-A9AB-4D65A6CF43E1}" destId="{76E44E94-C5FC-41AB-A865-E0C5E2FADF67}" srcOrd="2" destOrd="0" presId="urn:microsoft.com/office/officeart/2008/layout/LinedList"/>
    <dgm:cxn modelId="{55261C54-EADB-4A64-867C-56E8F60DF883}" type="presParOf" srcId="{D13156F3-C76C-4950-A9AB-4D65A6CF43E1}" destId="{9E82938D-6A4C-4865-8352-96D9D4FF27AF}" srcOrd="3" destOrd="0" presId="urn:microsoft.com/office/officeart/2008/layout/LinedList"/>
    <dgm:cxn modelId="{90344F2A-7967-4AF4-BF98-ED4A8B34F561}" type="presParOf" srcId="{D13156F3-C76C-4950-A9AB-4D65A6CF43E1}" destId="{D79B79E3-CF0D-42FA-98C3-9DF178FC8D89}" srcOrd="4" destOrd="0" presId="urn:microsoft.com/office/officeart/2008/layout/LinedList"/>
    <dgm:cxn modelId="{C0BACDEC-47D1-4302-AA9D-B8489605C50F}" type="presParOf" srcId="{D79B79E3-CF0D-42FA-98C3-9DF178FC8D89}" destId="{5D83B1CC-5763-41E5-A216-1F71C20008C8}" srcOrd="0" destOrd="0" presId="urn:microsoft.com/office/officeart/2008/layout/LinedList"/>
    <dgm:cxn modelId="{175D608C-B216-40FC-A4AB-5346A9C241E2}" type="presParOf" srcId="{D79B79E3-CF0D-42FA-98C3-9DF178FC8D89}" destId="{04FFCC5C-386A-48F4-8F73-8EA321088DB8}" srcOrd="1" destOrd="0" presId="urn:microsoft.com/office/officeart/2008/layout/LinedList"/>
    <dgm:cxn modelId="{8988F32C-14E2-4CE0-826A-6C09B6D5D5D2}" type="presParOf" srcId="{D79B79E3-CF0D-42FA-98C3-9DF178FC8D89}" destId="{7A2A3328-26CC-4A25-AB28-1CEBD2EA13DC}" srcOrd="2" destOrd="0" presId="urn:microsoft.com/office/officeart/2008/layout/LinedList"/>
    <dgm:cxn modelId="{859B1682-AF6D-4222-B885-EBF8B80382D1}" type="presParOf" srcId="{D13156F3-C76C-4950-A9AB-4D65A6CF43E1}" destId="{706D10E4-C784-4267-8D42-F4C74E4A5F93}" srcOrd="5" destOrd="0" presId="urn:microsoft.com/office/officeart/2008/layout/LinedList"/>
    <dgm:cxn modelId="{B63FDC9A-CBDB-492C-9E04-645BBEB4D6CF}" type="presParOf" srcId="{D13156F3-C76C-4950-A9AB-4D65A6CF43E1}" destId="{2B1C52C7-5CB8-4D43-A6C1-824C56C56F7B}" srcOrd="6" destOrd="0" presId="urn:microsoft.com/office/officeart/2008/layout/LinedList"/>
    <dgm:cxn modelId="{A580F2CF-A231-4EB9-8A7B-188494D5806B}" type="presParOf" srcId="{C374CE8D-08C8-4AC3-B026-1B6296FD8C77}" destId="{F8602254-72DC-421E-BB01-AA4677AADE51}" srcOrd="4" destOrd="0" presId="urn:microsoft.com/office/officeart/2008/layout/LinedList"/>
    <dgm:cxn modelId="{70414490-AD39-4D94-9F5D-D36B9E5F1FAB}" type="presParOf" srcId="{C374CE8D-08C8-4AC3-B026-1B6296FD8C77}" destId="{82A19FE3-A0FC-4F1D-BBE1-BF6331391922}" srcOrd="5" destOrd="0" presId="urn:microsoft.com/office/officeart/2008/layout/LinedList"/>
    <dgm:cxn modelId="{7456A7F0-BD38-4697-BF38-31724B770E11}" type="presParOf" srcId="{82A19FE3-A0FC-4F1D-BBE1-BF6331391922}" destId="{C41AE937-3FAB-4C66-8110-B0B198903419}" srcOrd="0" destOrd="0" presId="urn:microsoft.com/office/officeart/2008/layout/LinedList"/>
    <dgm:cxn modelId="{8425D7E2-821B-40D3-9FD1-566D40A5BF2C}" type="presParOf" srcId="{82A19FE3-A0FC-4F1D-BBE1-BF6331391922}" destId="{C2B6B7AC-A742-4A6C-87B1-D1C051BB8084}" srcOrd="1" destOrd="0" presId="urn:microsoft.com/office/officeart/2008/layout/LinedList"/>
    <dgm:cxn modelId="{9F237BB6-8B66-4382-B168-EB47324B462D}" type="presParOf" srcId="{C2B6B7AC-A742-4A6C-87B1-D1C051BB8084}" destId="{37B985AE-BE71-4DB3-B6AA-0DBF0027159B}" srcOrd="0" destOrd="0" presId="urn:microsoft.com/office/officeart/2008/layout/LinedList"/>
    <dgm:cxn modelId="{A2423568-6806-4BFF-99C8-BDF56075658E}" type="presParOf" srcId="{C2B6B7AC-A742-4A6C-87B1-D1C051BB8084}" destId="{214570A6-ED9B-4DD0-B3F4-715EA576B13C}" srcOrd="1" destOrd="0" presId="urn:microsoft.com/office/officeart/2008/layout/LinedList"/>
    <dgm:cxn modelId="{9A41855B-6788-43EB-92B7-D6EBB0B47DD7}" type="presParOf" srcId="{214570A6-ED9B-4DD0-B3F4-715EA576B13C}" destId="{D451F88F-5BD0-4D5E-8077-9360A8775EA8}" srcOrd="0" destOrd="0" presId="urn:microsoft.com/office/officeart/2008/layout/LinedList"/>
    <dgm:cxn modelId="{B089BDFA-F427-4CBC-8968-159FC2082C0F}" type="presParOf" srcId="{214570A6-ED9B-4DD0-B3F4-715EA576B13C}" destId="{E2CCFC17-EED6-4861-BF21-914DC23F0F69}" srcOrd="1" destOrd="0" presId="urn:microsoft.com/office/officeart/2008/layout/LinedList"/>
    <dgm:cxn modelId="{9884C1FA-A757-4A2A-9918-C83432FD0710}" type="presParOf" srcId="{214570A6-ED9B-4DD0-B3F4-715EA576B13C}" destId="{803561F6-C991-4134-9435-EF1D1B1C62B8}" srcOrd="2" destOrd="0" presId="urn:microsoft.com/office/officeart/2008/layout/LinedList"/>
    <dgm:cxn modelId="{E1CF1C2F-55F8-4685-8D1C-6A225E1D5E54}" type="presParOf" srcId="{C2B6B7AC-A742-4A6C-87B1-D1C051BB8084}" destId="{F76C214D-6DC4-4F96-9A8C-039995E8322C}" srcOrd="2" destOrd="0" presId="urn:microsoft.com/office/officeart/2008/layout/LinedList"/>
    <dgm:cxn modelId="{A701B214-3765-42B1-9B28-F1D9D77D0184}" type="presParOf" srcId="{C2B6B7AC-A742-4A6C-87B1-D1C051BB8084}" destId="{A0CD18CC-B37F-4BB2-BF1C-9B6EFBA11E2A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D3C95D-446E-4E71-B4F9-F75A9E0907DB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ECF7BE0-3824-4C1A-BE01-5F09EC4752E9}">
      <dgm:prSet phldrT="[文本]" custT="1"/>
      <dgm:spPr/>
      <dgm:t>
        <a:bodyPr/>
        <a:lstStyle/>
        <a:p>
          <a:pPr algn="r"/>
          <a:r>
            <a:rPr lang="en-US" altLang="en-US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4. </a:t>
          </a:r>
          <a:r>
            <a:rPr lang="zh-CN" altLang="en-US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间断模式</a:t>
          </a:r>
          <a:endParaRPr lang="zh-CN" altLang="en-US" sz="2400" b="1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06C89E6A-29BD-4BCB-BA40-DFCA51D1E945}" type="parTrans" cxnId="{E460210C-BE7B-4C41-87A1-B55314EDF5EB}">
      <dgm:prSet/>
      <dgm:spPr/>
      <dgm:t>
        <a:bodyPr/>
        <a:lstStyle/>
        <a:p>
          <a:endParaRPr lang="zh-CN" altLang="en-US"/>
        </a:p>
      </dgm:t>
    </dgm:pt>
    <dgm:pt modelId="{AEB94AEF-1156-46A9-8C27-CD9EC162EF5D}" type="sibTrans" cxnId="{E460210C-BE7B-4C41-87A1-B55314EDF5EB}">
      <dgm:prSet/>
      <dgm:spPr/>
      <dgm:t>
        <a:bodyPr/>
        <a:lstStyle/>
        <a:p>
          <a:endParaRPr lang="zh-CN" altLang="en-US"/>
        </a:p>
      </dgm:t>
    </dgm:pt>
    <dgm:pt modelId="{1332A1D8-E5DC-4EA1-A237-0D742C31B7E5}">
      <dgm:prSet phldrT="[文本]" custT="1"/>
      <dgm:spPr/>
      <dgm:t>
        <a:bodyPr/>
        <a:lstStyle/>
        <a:p>
          <a:pPr algn="l">
            <a:lnSpc>
              <a:spcPct val="90000"/>
            </a:lnSpc>
          </a:pPr>
          <a:r>
            <a:rPr lang="zh-CN" altLang="en-US" sz="2400" b="1" dirty="0" smtClean="0"/>
            <a:t>规则组：</a:t>
          </a:r>
          <a:endParaRPr lang="en-US" altLang="zh-CN" sz="2400" b="1" dirty="0" smtClean="0"/>
        </a:p>
        <a:p>
          <a:pPr algn="l">
            <a:lnSpc>
              <a:spcPct val="120000"/>
            </a:lnSpc>
          </a:pPr>
          <a:r>
            <a:rPr lang="zh-CN" altLang="zh-CN" sz="1600" dirty="0" smtClean="0"/>
            <a:t>通过设置</a:t>
          </a:r>
          <a:r>
            <a:rPr lang="en-US" altLang="zh-CN" sz="1600" dirty="0" smtClean="0"/>
            <a:t>ADC_CR1</a:t>
          </a:r>
          <a:r>
            <a:rPr lang="zh-CN" altLang="zh-CN" sz="1600" dirty="0" smtClean="0"/>
            <a:t>寄存器上的</a:t>
          </a:r>
          <a:r>
            <a:rPr lang="en-US" altLang="zh-CN" sz="1600" dirty="0" smtClean="0"/>
            <a:t>DISCEN</a:t>
          </a:r>
          <a:r>
            <a:rPr lang="zh-CN" altLang="zh-CN" sz="1600" dirty="0" smtClean="0"/>
            <a:t>位激活</a:t>
          </a:r>
          <a:endParaRPr lang="zh-CN" altLang="en-US" sz="1600" dirty="0"/>
        </a:p>
      </dgm:t>
    </dgm:pt>
    <dgm:pt modelId="{ECFA41D7-9234-4906-835D-C28C0F7BECAF}" type="parTrans" cxnId="{7A4C2872-5DC0-48E6-8391-00FB96ED16FE}">
      <dgm:prSet/>
      <dgm:spPr/>
      <dgm:t>
        <a:bodyPr/>
        <a:lstStyle/>
        <a:p>
          <a:endParaRPr lang="zh-CN" altLang="en-US"/>
        </a:p>
      </dgm:t>
    </dgm:pt>
    <dgm:pt modelId="{9B999AB7-FC65-4B26-A9AE-E8F34001EFDA}" type="sibTrans" cxnId="{7A4C2872-5DC0-48E6-8391-00FB96ED16FE}">
      <dgm:prSet/>
      <dgm:spPr/>
      <dgm:t>
        <a:bodyPr/>
        <a:lstStyle/>
        <a:p>
          <a:endParaRPr lang="zh-CN" altLang="en-US"/>
        </a:p>
      </dgm:t>
    </dgm:pt>
    <dgm:pt modelId="{D1E49E00-71EC-4377-882A-4648F219DB9F}">
      <dgm:prSet phldrT="[文本]" custT="1"/>
      <dgm:spPr/>
      <dgm:t>
        <a:bodyPr/>
        <a:lstStyle/>
        <a:p>
          <a:pPr algn="l">
            <a:lnSpc>
              <a:spcPct val="90000"/>
            </a:lnSpc>
          </a:pPr>
          <a:r>
            <a:rPr lang="zh-CN" altLang="en-US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注入组：</a:t>
          </a:r>
          <a:endParaRPr lang="en-US" altLang="zh-CN" sz="2400" b="1" dirty="0" smtClean="0">
            <a:latin typeface="Times New Roman" pitchFamily="18" charset="0"/>
            <a:ea typeface="宋体" pitchFamily="2" charset="-122"/>
            <a:cs typeface="Times New Roman" pitchFamily="18" charset="0"/>
          </a:endParaRPr>
        </a:p>
        <a:p>
          <a:pPr algn="l">
            <a:lnSpc>
              <a:spcPct val="120000"/>
            </a:lnSpc>
          </a:pPr>
          <a:r>
            <a:rPr lang="zh-CN" altLang="zh-CN" sz="1600" dirty="0" smtClean="0"/>
            <a:t>通过设置</a:t>
          </a:r>
          <a:r>
            <a:rPr lang="en-US" altLang="zh-CN" sz="1600" dirty="0" smtClean="0"/>
            <a:t>ADC_CR1</a:t>
          </a:r>
          <a:r>
            <a:rPr lang="zh-CN" altLang="zh-CN" sz="1600" dirty="0" smtClean="0"/>
            <a:t>寄存器的</a:t>
          </a:r>
          <a:r>
            <a:rPr lang="en-US" altLang="zh-CN" sz="1600" dirty="0" smtClean="0"/>
            <a:t>JDISCEN</a:t>
          </a:r>
          <a:r>
            <a:rPr lang="zh-CN" altLang="zh-CN" sz="1600" dirty="0" smtClean="0"/>
            <a:t>位激活</a:t>
          </a:r>
          <a:endParaRPr lang="zh-CN" altLang="en-US" sz="1600" dirty="0"/>
        </a:p>
      </dgm:t>
    </dgm:pt>
    <dgm:pt modelId="{AA219D2E-B326-4E09-81C4-95B2BA4DAC8A}" type="parTrans" cxnId="{B5EE9B37-A27B-4110-A7D8-2D635D4DB163}">
      <dgm:prSet/>
      <dgm:spPr/>
      <dgm:t>
        <a:bodyPr/>
        <a:lstStyle/>
        <a:p>
          <a:endParaRPr lang="zh-CN" altLang="en-US"/>
        </a:p>
      </dgm:t>
    </dgm:pt>
    <dgm:pt modelId="{1DC6EE03-4362-4C9F-B8CC-2ECA01EDFBA0}" type="sibTrans" cxnId="{B5EE9B37-A27B-4110-A7D8-2D635D4DB163}">
      <dgm:prSet/>
      <dgm:spPr/>
      <dgm:t>
        <a:bodyPr/>
        <a:lstStyle/>
        <a:p>
          <a:endParaRPr lang="zh-CN" altLang="en-US"/>
        </a:p>
      </dgm:t>
    </dgm:pt>
    <dgm:pt modelId="{AAF348DB-4DF8-434D-BA98-264EDA4D0466}">
      <dgm:prSet phldrT="[文本]" custT="1"/>
      <dgm:spPr/>
      <dgm:t>
        <a:bodyPr/>
        <a:lstStyle/>
        <a:p>
          <a:pPr algn="l">
            <a:lnSpc>
              <a:spcPct val="120000"/>
            </a:lnSpc>
          </a:pP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必须避免同时为规则和注入组设置间断模式。间断模式只能作用于一组转换</a:t>
          </a:r>
          <a:endParaRPr lang="zh-CN" altLang="en-US" sz="16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89056CAD-CE75-41C3-925C-C979AC5FD6B4}" type="parTrans" cxnId="{AA760B2D-7BBE-4220-8780-5B25D3706A24}">
      <dgm:prSet/>
      <dgm:spPr/>
      <dgm:t>
        <a:bodyPr/>
        <a:lstStyle/>
        <a:p>
          <a:endParaRPr lang="zh-CN" altLang="en-US"/>
        </a:p>
      </dgm:t>
    </dgm:pt>
    <dgm:pt modelId="{4E622F18-F3BB-4974-9F95-2932D70C3682}" type="sibTrans" cxnId="{AA760B2D-7BBE-4220-8780-5B25D3706A24}">
      <dgm:prSet/>
      <dgm:spPr/>
      <dgm:t>
        <a:bodyPr/>
        <a:lstStyle/>
        <a:p>
          <a:endParaRPr lang="zh-CN" altLang="en-US"/>
        </a:p>
      </dgm:t>
    </dgm:pt>
    <dgm:pt modelId="{3DE46F36-2191-4060-BA0E-7F716000E3B9}">
      <dgm:prSet phldrT="[文本]" custT="1"/>
      <dgm:spPr/>
      <dgm:t>
        <a:bodyPr/>
        <a:lstStyle/>
        <a:p>
          <a:pPr algn="l">
            <a:lnSpc>
              <a:spcPct val="120000"/>
            </a:lnSpc>
          </a:pPr>
          <a:r>
            <a:rPr lang="zh-CN" altLang="zh-CN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当所有子组被转换完成，下一次触发启动第一个子组的转换。</a:t>
          </a:r>
          <a:endParaRPr lang="en-US" altLang="zh-CN" sz="1600" dirty="0" smtClean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5379D909-F4B6-4476-ACA2-4CDF4DE985B6}" type="parTrans" cxnId="{C2A430CA-92C0-4A4D-921B-62A24AA03CDF}">
      <dgm:prSet/>
      <dgm:spPr/>
      <dgm:t>
        <a:bodyPr/>
        <a:lstStyle/>
        <a:p>
          <a:endParaRPr lang="zh-CN" altLang="en-US"/>
        </a:p>
      </dgm:t>
    </dgm:pt>
    <dgm:pt modelId="{17325DF3-EA83-4EAF-BD1B-E918D994BF4A}" type="sibTrans" cxnId="{C2A430CA-92C0-4A4D-921B-62A24AA03CDF}">
      <dgm:prSet/>
      <dgm:spPr/>
      <dgm:t>
        <a:bodyPr/>
        <a:lstStyle/>
        <a:p>
          <a:endParaRPr lang="zh-CN" altLang="en-US"/>
        </a:p>
      </dgm:t>
    </dgm:pt>
    <dgm:pt modelId="{CB9BEBB0-F561-4CB9-AB5D-B3CC9F037A72}">
      <dgm:prSet phldrT="[文本]" custT="1"/>
      <dgm:spPr/>
      <dgm:t>
        <a:bodyPr/>
        <a:lstStyle/>
        <a:p>
          <a:pPr algn="l">
            <a:lnSpc>
              <a:spcPct val="120000"/>
            </a:lnSpc>
          </a:pP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当以间断模式转换一个规则组时，转换序列结束后不自动从头开始。</a:t>
          </a:r>
          <a:endParaRPr lang="zh-CN" altLang="en-US" sz="16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444B4FB4-84E2-43D5-9ED0-B347DDBBFAE3}" type="parTrans" cxnId="{52D2AECA-6B35-48D2-B0AC-852AC7200FA6}">
      <dgm:prSet/>
      <dgm:spPr/>
      <dgm:t>
        <a:bodyPr/>
        <a:lstStyle/>
        <a:p>
          <a:endParaRPr lang="zh-CN" altLang="en-US"/>
        </a:p>
      </dgm:t>
    </dgm:pt>
    <dgm:pt modelId="{76DB89E3-1876-45BF-B139-385EF423E6F0}" type="sibTrans" cxnId="{52D2AECA-6B35-48D2-B0AC-852AC7200FA6}">
      <dgm:prSet/>
      <dgm:spPr/>
      <dgm:t>
        <a:bodyPr/>
        <a:lstStyle/>
        <a:p>
          <a:endParaRPr lang="zh-CN" altLang="en-US"/>
        </a:p>
      </dgm:t>
    </dgm:pt>
    <dgm:pt modelId="{C40D17B7-E2DE-4498-B89A-BDE6B7595170}">
      <dgm:prSet phldrT="[文本]" custT="1"/>
      <dgm:spPr/>
      <dgm:t>
        <a:bodyPr/>
        <a:lstStyle/>
        <a:p>
          <a:pPr algn="l">
            <a:lnSpc>
              <a:spcPct val="120000"/>
            </a:lnSpc>
          </a:pP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不能同时使用自动注入和间断模式。</a:t>
          </a:r>
          <a:endParaRPr lang="zh-CN" altLang="en-US" sz="16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C32A76D3-1024-4CA4-973B-E1B414B50219}" type="parTrans" cxnId="{0741E68D-56B9-4338-B406-6A8FD2245196}">
      <dgm:prSet/>
      <dgm:spPr/>
      <dgm:t>
        <a:bodyPr/>
        <a:lstStyle/>
        <a:p>
          <a:endParaRPr lang="zh-CN" altLang="en-US"/>
        </a:p>
      </dgm:t>
    </dgm:pt>
    <dgm:pt modelId="{C05221BC-F976-463A-86CF-323AFFD27B97}" type="sibTrans" cxnId="{0741E68D-56B9-4338-B406-6A8FD2245196}">
      <dgm:prSet/>
      <dgm:spPr/>
      <dgm:t>
        <a:bodyPr/>
        <a:lstStyle/>
        <a:p>
          <a:endParaRPr lang="zh-CN" altLang="en-US"/>
        </a:p>
      </dgm:t>
    </dgm:pt>
    <dgm:pt modelId="{527871F0-5456-4424-A7A2-A7E4D9D97CB4}">
      <dgm:prSet phldrT="[文本]" custT="1"/>
      <dgm:spPr/>
      <dgm:t>
        <a:bodyPr/>
        <a:lstStyle/>
        <a:p>
          <a:pPr algn="l">
            <a:lnSpc>
              <a:spcPct val="120000"/>
            </a:lnSpc>
          </a:pP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当完成所有注入通道转换，下个触发启动第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1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个注入通道的转换。</a:t>
          </a:r>
          <a:endParaRPr lang="zh-CN" altLang="en-US" sz="16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475DAC1A-3051-41F2-9967-A60B84D16467}" type="parTrans" cxnId="{766A3247-1704-453C-A32F-F00542E54640}">
      <dgm:prSet/>
      <dgm:spPr/>
      <dgm:t>
        <a:bodyPr/>
        <a:lstStyle/>
        <a:p>
          <a:endParaRPr lang="zh-CN" altLang="en-US"/>
        </a:p>
      </dgm:t>
    </dgm:pt>
    <dgm:pt modelId="{8766681F-C165-48FB-92F1-0E6056BA4AFD}" type="sibTrans" cxnId="{766A3247-1704-453C-A32F-F00542E54640}">
      <dgm:prSet/>
      <dgm:spPr/>
      <dgm:t>
        <a:bodyPr/>
        <a:lstStyle/>
        <a:p>
          <a:endParaRPr lang="zh-CN" altLang="en-US"/>
        </a:p>
      </dgm:t>
    </dgm:pt>
    <dgm:pt modelId="{5F120A77-9900-438D-9104-BC56BB56D86F}" type="pres">
      <dgm:prSet presAssocID="{8BD3C95D-446E-4E71-B4F9-F75A9E0907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BFDFA49-EC9E-4C9B-8619-352508DD03D8}" type="pres">
      <dgm:prSet presAssocID="{1ECF7BE0-3824-4C1A-BE01-5F09EC4752E9}" presName="hierRoot1" presStyleCnt="0">
        <dgm:presLayoutVars>
          <dgm:hierBranch val="init"/>
        </dgm:presLayoutVars>
      </dgm:prSet>
      <dgm:spPr/>
    </dgm:pt>
    <dgm:pt modelId="{82D0921C-42E0-4ED1-87F8-340DDF6BC010}" type="pres">
      <dgm:prSet presAssocID="{1ECF7BE0-3824-4C1A-BE01-5F09EC4752E9}" presName="rootComposite1" presStyleCnt="0"/>
      <dgm:spPr/>
    </dgm:pt>
    <dgm:pt modelId="{BDE32685-E6D3-480F-94AF-0482A7936DD6}" type="pres">
      <dgm:prSet presAssocID="{1ECF7BE0-3824-4C1A-BE01-5F09EC4752E9}" presName="rootText1" presStyleLbl="node0" presStyleIdx="0" presStyleCnt="1" custScaleX="41957" custScaleY="127503" custLinFactNeighborX="154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3AA61CE-3B40-4817-9A3B-061074D46729}" type="pres">
      <dgm:prSet presAssocID="{1ECF7BE0-3824-4C1A-BE01-5F09EC4752E9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4035EF49-5552-4EC0-8562-D28F467EEADF}" type="pres">
      <dgm:prSet presAssocID="{1ECF7BE0-3824-4C1A-BE01-5F09EC4752E9}" presName="hierChild2" presStyleCnt="0"/>
      <dgm:spPr/>
    </dgm:pt>
    <dgm:pt modelId="{B7D43914-5EA8-4B50-8A10-405B16F31A35}" type="pres">
      <dgm:prSet presAssocID="{ECFA41D7-9234-4906-835D-C28C0F7BECAF}" presName="Name64" presStyleLbl="parChTrans1D2" presStyleIdx="0" presStyleCnt="2"/>
      <dgm:spPr/>
      <dgm:t>
        <a:bodyPr/>
        <a:lstStyle/>
        <a:p>
          <a:endParaRPr lang="zh-CN" altLang="en-US"/>
        </a:p>
      </dgm:t>
    </dgm:pt>
    <dgm:pt modelId="{08FAA05D-C52A-4F74-ABF5-ADA7F2B5733C}" type="pres">
      <dgm:prSet presAssocID="{1332A1D8-E5DC-4EA1-A237-0D742C31B7E5}" presName="hierRoot2" presStyleCnt="0">
        <dgm:presLayoutVars>
          <dgm:hierBranch val="init"/>
        </dgm:presLayoutVars>
      </dgm:prSet>
      <dgm:spPr/>
    </dgm:pt>
    <dgm:pt modelId="{AB8058AD-15E3-4580-8BCA-F0C727842C2B}" type="pres">
      <dgm:prSet presAssocID="{1332A1D8-E5DC-4EA1-A237-0D742C31B7E5}" presName="rootComposite" presStyleCnt="0"/>
      <dgm:spPr/>
    </dgm:pt>
    <dgm:pt modelId="{9A0DDAB3-3F14-4FEB-AE15-6D0C20F0B278}" type="pres">
      <dgm:prSet presAssocID="{1332A1D8-E5DC-4EA1-A237-0D742C31B7E5}" presName="rootText" presStyleLbl="node2" presStyleIdx="0" presStyleCnt="2" custScaleX="78030" custScaleY="196073" custLinFactNeighborX="-2873" custLinFactNeighborY="1133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A98667-1EB2-4DD3-B34C-AF95343C118A}" type="pres">
      <dgm:prSet presAssocID="{1332A1D8-E5DC-4EA1-A237-0D742C31B7E5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2DE95315-BA1B-4ECD-BA36-3C05FDA251BA}" type="pres">
      <dgm:prSet presAssocID="{1332A1D8-E5DC-4EA1-A237-0D742C31B7E5}" presName="hierChild4" presStyleCnt="0"/>
      <dgm:spPr/>
    </dgm:pt>
    <dgm:pt modelId="{21201997-3FD0-4906-9C0D-35611B568D2D}" type="pres">
      <dgm:prSet presAssocID="{444B4FB4-84E2-43D5-9ED0-B347DDBBFAE3}" presName="Name64" presStyleLbl="parChTrans1D3" presStyleIdx="0" presStyleCnt="5"/>
      <dgm:spPr/>
      <dgm:t>
        <a:bodyPr/>
        <a:lstStyle/>
        <a:p>
          <a:endParaRPr lang="zh-CN" altLang="en-US"/>
        </a:p>
      </dgm:t>
    </dgm:pt>
    <dgm:pt modelId="{9D1D4D4F-11B8-4580-95ED-ECC0F60BFBF9}" type="pres">
      <dgm:prSet presAssocID="{CB9BEBB0-F561-4CB9-AB5D-B3CC9F037A72}" presName="hierRoot2" presStyleCnt="0">
        <dgm:presLayoutVars>
          <dgm:hierBranch val="init"/>
        </dgm:presLayoutVars>
      </dgm:prSet>
      <dgm:spPr/>
    </dgm:pt>
    <dgm:pt modelId="{D3BDFBDF-6B14-413E-AC66-43B0F5CA8D23}" type="pres">
      <dgm:prSet presAssocID="{CB9BEBB0-F561-4CB9-AB5D-B3CC9F037A72}" presName="rootComposite" presStyleCnt="0"/>
      <dgm:spPr/>
    </dgm:pt>
    <dgm:pt modelId="{A97524B0-8F8A-4ACF-8D4E-4BCAD9E0B894}" type="pres">
      <dgm:prSet presAssocID="{CB9BEBB0-F561-4CB9-AB5D-B3CC9F037A72}" presName="rootText" presStyleLbl="node3" presStyleIdx="0" presStyleCnt="5" custScaleX="161711" custLinFactNeighborX="12099" custLinFactNeighborY="1108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2A8EF3-EC96-4F7F-B604-A29F5A68B10C}" type="pres">
      <dgm:prSet presAssocID="{CB9BEBB0-F561-4CB9-AB5D-B3CC9F037A72}" presName="rootConnector" presStyleLbl="node3" presStyleIdx="0" presStyleCnt="5"/>
      <dgm:spPr/>
      <dgm:t>
        <a:bodyPr/>
        <a:lstStyle/>
        <a:p>
          <a:endParaRPr lang="zh-CN" altLang="en-US"/>
        </a:p>
      </dgm:t>
    </dgm:pt>
    <dgm:pt modelId="{EE76B4A0-7B5C-4D25-83C0-4EF3EC38D12D}" type="pres">
      <dgm:prSet presAssocID="{CB9BEBB0-F561-4CB9-AB5D-B3CC9F037A72}" presName="hierChild4" presStyleCnt="0"/>
      <dgm:spPr/>
    </dgm:pt>
    <dgm:pt modelId="{187011EC-5F78-4A63-A990-DC65F562DEA7}" type="pres">
      <dgm:prSet presAssocID="{CB9BEBB0-F561-4CB9-AB5D-B3CC9F037A72}" presName="hierChild5" presStyleCnt="0"/>
      <dgm:spPr/>
    </dgm:pt>
    <dgm:pt modelId="{1D1B4515-5D29-462F-80DE-3FBA5C70689E}" type="pres">
      <dgm:prSet presAssocID="{5379D909-F4B6-4476-ACA2-4CDF4DE985B6}" presName="Name64" presStyleLbl="parChTrans1D3" presStyleIdx="1" presStyleCnt="5"/>
      <dgm:spPr/>
      <dgm:t>
        <a:bodyPr/>
        <a:lstStyle/>
        <a:p>
          <a:endParaRPr lang="zh-CN" altLang="en-US"/>
        </a:p>
      </dgm:t>
    </dgm:pt>
    <dgm:pt modelId="{128A03F6-F8E0-4ED5-8E0C-5455D2CB7898}" type="pres">
      <dgm:prSet presAssocID="{3DE46F36-2191-4060-BA0E-7F716000E3B9}" presName="hierRoot2" presStyleCnt="0">
        <dgm:presLayoutVars>
          <dgm:hierBranch val="init"/>
        </dgm:presLayoutVars>
      </dgm:prSet>
      <dgm:spPr/>
    </dgm:pt>
    <dgm:pt modelId="{E4EAEADE-368C-426E-AE3B-7281715F86D2}" type="pres">
      <dgm:prSet presAssocID="{3DE46F36-2191-4060-BA0E-7F716000E3B9}" presName="rootComposite" presStyleCnt="0"/>
      <dgm:spPr/>
    </dgm:pt>
    <dgm:pt modelId="{E9CF2CFB-80BA-44F1-AD01-484DD36757C7}" type="pres">
      <dgm:prSet presAssocID="{3DE46F36-2191-4060-BA0E-7F716000E3B9}" presName="rootText" presStyleLbl="node3" presStyleIdx="1" presStyleCnt="5" custScaleX="161711" custLinFactNeighborX="12099" custLinFactNeighborY="944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C150F3-D075-4947-91D3-22F5C5DD6421}" type="pres">
      <dgm:prSet presAssocID="{3DE46F36-2191-4060-BA0E-7F716000E3B9}" presName="rootConnector" presStyleLbl="node3" presStyleIdx="1" presStyleCnt="5"/>
      <dgm:spPr/>
      <dgm:t>
        <a:bodyPr/>
        <a:lstStyle/>
        <a:p>
          <a:endParaRPr lang="zh-CN" altLang="en-US"/>
        </a:p>
      </dgm:t>
    </dgm:pt>
    <dgm:pt modelId="{38878F71-D4E2-4BB3-A776-E38409FEFBB1}" type="pres">
      <dgm:prSet presAssocID="{3DE46F36-2191-4060-BA0E-7F716000E3B9}" presName="hierChild4" presStyleCnt="0"/>
      <dgm:spPr/>
    </dgm:pt>
    <dgm:pt modelId="{ED357050-2D1A-485C-90D5-D57570356C4A}" type="pres">
      <dgm:prSet presAssocID="{3DE46F36-2191-4060-BA0E-7F716000E3B9}" presName="hierChild5" presStyleCnt="0"/>
      <dgm:spPr/>
    </dgm:pt>
    <dgm:pt modelId="{41AD2274-7C0A-4386-A318-08CA9F5D855C}" type="pres">
      <dgm:prSet presAssocID="{1332A1D8-E5DC-4EA1-A237-0D742C31B7E5}" presName="hierChild5" presStyleCnt="0"/>
      <dgm:spPr/>
    </dgm:pt>
    <dgm:pt modelId="{1224E682-144B-4A59-89EA-F361843AFF00}" type="pres">
      <dgm:prSet presAssocID="{AA219D2E-B326-4E09-81C4-95B2BA4DAC8A}" presName="Name64" presStyleLbl="parChTrans1D2" presStyleIdx="1" presStyleCnt="2"/>
      <dgm:spPr/>
      <dgm:t>
        <a:bodyPr/>
        <a:lstStyle/>
        <a:p>
          <a:endParaRPr lang="zh-CN" altLang="en-US"/>
        </a:p>
      </dgm:t>
    </dgm:pt>
    <dgm:pt modelId="{3B2676A6-C5E5-45A1-A34F-4F461ED64170}" type="pres">
      <dgm:prSet presAssocID="{D1E49E00-71EC-4377-882A-4648F219DB9F}" presName="hierRoot2" presStyleCnt="0">
        <dgm:presLayoutVars>
          <dgm:hierBranch val="init"/>
        </dgm:presLayoutVars>
      </dgm:prSet>
      <dgm:spPr/>
    </dgm:pt>
    <dgm:pt modelId="{B11B8F7C-09C3-4402-BC2B-BE7829F3E873}" type="pres">
      <dgm:prSet presAssocID="{D1E49E00-71EC-4377-882A-4648F219DB9F}" presName="rootComposite" presStyleCnt="0"/>
      <dgm:spPr/>
    </dgm:pt>
    <dgm:pt modelId="{030212C9-347A-497D-8F27-CEADA549AD85}" type="pres">
      <dgm:prSet presAssocID="{D1E49E00-71EC-4377-882A-4648F219DB9F}" presName="rootText" presStyleLbl="node2" presStyleIdx="1" presStyleCnt="2" custScaleX="75601" custScaleY="201730" custLinFactNeighborX="-2873" custLinFactNeighborY="1133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15DB326-8346-441E-B781-F431609E85A5}" type="pres">
      <dgm:prSet presAssocID="{D1E49E00-71EC-4377-882A-4648F219DB9F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FC7892C3-008C-454D-8DDD-1BB0B7A0ADF2}" type="pres">
      <dgm:prSet presAssocID="{D1E49E00-71EC-4377-882A-4648F219DB9F}" presName="hierChild4" presStyleCnt="0"/>
      <dgm:spPr/>
    </dgm:pt>
    <dgm:pt modelId="{B055D361-66F5-4E0F-8E5A-8A51ACEFDF49}" type="pres">
      <dgm:prSet presAssocID="{475DAC1A-3051-41F2-9967-A60B84D16467}" presName="Name64" presStyleLbl="parChTrans1D3" presStyleIdx="2" presStyleCnt="5"/>
      <dgm:spPr/>
      <dgm:t>
        <a:bodyPr/>
        <a:lstStyle/>
        <a:p>
          <a:endParaRPr lang="zh-CN" altLang="en-US"/>
        </a:p>
      </dgm:t>
    </dgm:pt>
    <dgm:pt modelId="{600C25B4-5277-4777-A8E9-B3BE4F841D64}" type="pres">
      <dgm:prSet presAssocID="{527871F0-5456-4424-A7A2-A7E4D9D97CB4}" presName="hierRoot2" presStyleCnt="0">
        <dgm:presLayoutVars>
          <dgm:hierBranch val="init"/>
        </dgm:presLayoutVars>
      </dgm:prSet>
      <dgm:spPr/>
    </dgm:pt>
    <dgm:pt modelId="{B5C8F861-83EF-44F4-8F5E-3D69AB81907A}" type="pres">
      <dgm:prSet presAssocID="{527871F0-5456-4424-A7A2-A7E4D9D97CB4}" presName="rootComposite" presStyleCnt="0"/>
      <dgm:spPr/>
    </dgm:pt>
    <dgm:pt modelId="{3A3D4C3F-8413-494E-A0CE-462E9D1054A8}" type="pres">
      <dgm:prSet presAssocID="{527871F0-5456-4424-A7A2-A7E4D9D97CB4}" presName="rootText" presStyleLbl="node3" presStyleIdx="2" presStyleCnt="5" custScaleX="161711" custLinFactNeighborX="12099" custLinFactNeighborY="944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0C761C5-E7A4-42AF-BEFF-B24BC39D3037}" type="pres">
      <dgm:prSet presAssocID="{527871F0-5456-4424-A7A2-A7E4D9D97CB4}" presName="rootConnector" presStyleLbl="node3" presStyleIdx="2" presStyleCnt="5"/>
      <dgm:spPr/>
      <dgm:t>
        <a:bodyPr/>
        <a:lstStyle/>
        <a:p>
          <a:endParaRPr lang="zh-CN" altLang="en-US"/>
        </a:p>
      </dgm:t>
    </dgm:pt>
    <dgm:pt modelId="{D47DE86C-CF91-4D67-99D1-B00C5E755A56}" type="pres">
      <dgm:prSet presAssocID="{527871F0-5456-4424-A7A2-A7E4D9D97CB4}" presName="hierChild4" presStyleCnt="0"/>
      <dgm:spPr/>
    </dgm:pt>
    <dgm:pt modelId="{7E432AA0-3B2D-49EF-980A-EF8224CA5B66}" type="pres">
      <dgm:prSet presAssocID="{527871F0-5456-4424-A7A2-A7E4D9D97CB4}" presName="hierChild5" presStyleCnt="0"/>
      <dgm:spPr/>
    </dgm:pt>
    <dgm:pt modelId="{E1023D61-9596-4CA8-8F26-9E2992187E6E}" type="pres">
      <dgm:prSet presAssocID="{C32A76D3-1024-4CA4-973B-E1B414B50219}" presName="Name64" presStyleLbl="parChTrans1D3" presStyleIdx="3" presStyleCnt="5"/>
      <dgm:spPr/>
      <dgm:t>
        <a:bodyPr/>
        <a:lstStyle/>
        <a:p>
          <a:endParaRPr lang="zh-CN" altLang="en-US"/>
        </a:p>
      </dgm:t>
    </dgm:pt>
    <dgm:pt modelId="{C79DD311-6107-46AB-9763-89B3ACF7EB46}" type="pres">
      <dgm:prSet presAssocID="{C40D17B7-E2DE-4498-B89A-BDE6B7595170}" presName="hierRoot2" presStyleCnt="0">
        <dgm:presLayoutVars>
          <dgm:hierBranch val="init"/>
        </dgm:presLayoutVars>
      </dgm:prSet>
      <dgm:spPr/>
    </dgm:pt>
    <dgm:pt modelId="{A08E71CB-2D2E-4D84-B5D4-A058B5C18353}" type="pres">
      <dgm:prSet presAssocID="{C40D17B7-E2DE-4498-B89A-BDE6B7595170}" presName="rootComposite" presStyleCnt="0"/>
      <dgm:spPr/>
    </dgm:pt>
    <dgm:pt modelId="{59C494A3-485C-4C17-B8AA-7BA1F312296B}" type="pres">
      <dgm:prSet presAssocID="{C40D17B7-E2DE-4498-B89A-BDE6B7595170}" presName="rootText" presStyleLbl="node3" presStyleIdx="3" presStyleCnt="5" custScaleX="161711" custLinFactNeighborX="12099" custLinFactNeighborY="944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389DB3-B1D3-4F81-94A8-B0BA2B250405}" type="pres">
      <dgm:prSet presAssocID="{C40D17B7-E2DE-4498-B89A-BDE6B7595170}" presName="rootConnector" presStyleLbl="node3" presStyleIdx="3" presStyleCnt="5"/>
      <dgm:spPr/>
      <dgm:t>
        <a:bodyPr/>
        <a:lstStyle/>
        <a:p>
          <a:endParaRPr lang="zh-CN" altLang="en-US"/>
        </a:p>
      </dgm:t>
    </dgm:pt>
    <dgm:pt modelId="{1176D130-C8F1-4DA9-9783-0205659A9DA2}" type="pres">
      <dgm:prSet presAssocID="{C40D17B7-E2DE-4498-B89A-BDE6B7595170}" presName="hierChild4" presStyleCnt="0"/>
      <dgm:spPr/>
    </dgm:pt>
    <dgm:pt modelId="{66278A80-7CD7-4627-ABEC-43DF0185DE3A}" type="pres">
      <dgm:prSet presAssocID="{C40D17B7-E2DE-4498-B89A-BDE6B7595170}" presName="hierChild5" presStyleCnt="0"/>
      <dgm:spPr/>
    </dgm:pt>
    <dgm:pt modelId="{11280803-B3E3-4E98-BDED-84E5A6EF726D}" type="pres">
      <dgm:prSet presAssocID="{89056CAD-CE75-41C3-925C-C979AC5FD6B4}" presName="Name64" presStyleLbl="parChTrans1D3" presStyleIdx="4" presStyleCnt="5"/>
      <dgm:spPr/>
      <dgm:t>
        <a:bodyPr/>
        <a:lstStyle/>
        <a:p>
          <a:endParaRPr lang="zh-CN" altLang="en-US"/>
        </a:p>
      </dgm:t>
    </dgm:pt>
    <dgm:pt modelId="{FB788D01-6532-45EF-8C13-9A44CBCD3141}" type="pres">
      <dgm:prSet presAssocID="{AAF348DB-4DF8-434D-BA98-264EDA4D0466}" presName="hierRoot2" presStyleCnt="0">
        <dgm:presLayoutVars>
          <dgm:hierBranch val="init"/>
        </dgm:presLayoutVars>
      </dgm:prSet>
      <dgm:spPr/>
    </dgm:pt>
    <dgm:pt modelId="{022483CF-10F9-499D-B8E5-9EBDBE309F18}" type="pres">
      <dgm:prSet presAssocID="{AAF348DB-4DF8-434D-BA98-264EDA4D0466}" presName="rootComposite" presStyleCnt="0"/>
      <dgm:spPr/>
    </dgm:pt>
    <dgm:pt modelId="{0FBA5509-4C77-4233-AE6D-D3F5FEA07E0B}" type="pres">
      <dgm:prSet presAssocID="{AAF348DB-4DF8-434D-BA98-264EDA4D0466}" presName="rootText" presStyleLbl="node3" presStyleIdx="4" presStyleCnt="5" custScaleX="161711" custLinFactNeighborX="12099" custLinFactNeighborY="59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05022B2-BFF7-4D01-A8EF-BEDA6FA6BE38}" type="pres">
      <dgm:prSet presAssocID="{AAF348DB-4DF8-434D-BA98-264EDA4D0466}" presName="rootConnector" presStyleLbl="node3" presStyleIdx="4" presStyleCnt="5"/>
      <dgm:spPr/>
      <dgm:t>
        <a:bodyPr/>
        <a:lstStyle/>
        <a:p>
          <a:endParaRPr lang="zh-CN" altLang="en-US"/>
        </a:p>
      </dgm:t>
    </dgm:pt>
    <dgm:pt modelId="{0179FF1B-8A8B-4AC6-A6DB-85DA9ADE9DBC}" type="pres">
      <dgm:prSet presAssocID="{AAF348DB-4DF8-434D-BA98-264EDA4D0466}" presName="hierChild4" presStyleCnt="0"/>
      <dgm:spPr/>
    </dgm:pt>
    <dgm:pt modelId="{A0F1D825-3B8A-4C7F-AA76-E597FC6B48BB}" type="pres">
      <dgm:prSet presAssocID="{AAF348DB-4DF8-434D-BA98-264EDA4D0466}" presName="hierChild5" presStyleCnt="0"/>
      <dgm:spPr/>
    </dgm:pt>
    <dgm:pt modelId="{8AFE84FD-E082-4614-A189-B26ADFFB86EA}" type="pres">
      <dgm:prSet presAssocID="{D1E49E00-71EC-4377-882A-4648F219DB9F}" presName="hierChild5" presStyleCnt="0"/>
      <dgm:spPr/>
    </dgm:pt>
    <dgm:pt modelId="{30215D2F-DE78-41CE-96EE-75738B0C3F32}" type="pres">
      <dgm:prSet presAssocID="{1ECF7BE0-3824-4C1A-BE01-5F09EC4752E9}" presName="hierChild3" presStyleCnt="0"/>
      <dgm:spPr/>
    </dgm:pt>
  </dgm:ptLst>
  <dgm:cxnLst>
    <dgm:cxn modelId="{B5EE9B37-A27B-4110-A7D8-2D635D4DB163}" srcId="{1ECF7BE0-3824-4C1A-BE01-5F09EC4752E9}" destId="{D1E49E00-71EC-4377-882A-4648F219DB9F}" srcOrd="1" destOrd="0" parTransId="{AA219D2E-B326-4E09-81C4-95B2BA4DAC8A}" sibTransId="{1DC6EE03-4362-4C9F-B8CC-2ECA01EDFBA0}"/>
    <dgm:cxn modelId="{922120C6-2D4E-4A7D-8B79-93AA869CBA31}" type="presOf" srcId="{AAF348DB-4DF8-434D-BA98-264EDA4D0466}" destId="{0FBA5509-4C77-4233-AE6D-D3F5FEA07E0B}" srcOrd="0" destOrd="0" presId="urn:microsoft.com/office/officeart/2009/3/layout/HorizontalOrganizationChart"/>
    <dgm:cxn modelId="{7BEBA0AA-D49F-47AD-943B-6211150CBB26}" type="presOf" srcId="{3DE46F36-2191-4060-BA0E-7F716000E3B9}" destId="{E9CF2CFB-80BA-44F1-AD01-484DD36757C7}" srcOrd="0" destOrd="0" presId="urn:microsoft.com/office/officeart/2009/3/layout/HorizontalOrganizationChart"/>
    <dgm:cxn modelId="{8F2AC6D6-9123-4084-B976-99583DEFCB89}" type="presOf" srcId="{AA219D2E-B326-4E09-81C4-95B2BA4DAC8A}" destId="{1224E682-144B-4A59-89EA-F361843AFF00}" srcOrd="0" destOrd="0" presId="urn:microsoft.com/office/officeart/2009/3/layout/HorizontalOrganizationChart"/>
    <dgm:cxn modelId="{EE8A8850-2752-4A44-A6F6-95286F16158B}" type="presOf" srcId="{1332A1D8-E5DC-4EA1-A237-0D742C31B7E5}" destId="{05A98667-1EB2-4DD3-B34C-AF95343C118A}" srcOrd="1" destOrd="0" presId="urn:microsoft.com/office/officeart/2009/3/layout/HorizontalOrganizationChart"/>
    <dgm:cxn modelId="{F65FF40E-C011-418C-9F6C-38692E46930F}" type="presOf" srcId="{89056CAD-CE75-41C3-925C-C979AC5FD6B4}" destId="{11280803-B3E3-4E98-BDED-84E5A6EF726D}" srcOrd="0" destOrd="0" presId="urn:microsoft.com/office/officeart/2009/3/layout/HorizontalOrganizationChart"/>
    <dgm:cxn modelId="{E460210C-BE7B-4C41-87A1-B55314EDF5EB}" srcId="{8BD3C95D-446E-4E71-B4F9-F75A9E0907DB}" destId="{1ECF7BE0-3824-4C1A-BE01-5F09EC4752E9}" srcOrd="0" destOrd="0" parTransId="{06C89E6A-29BD-4BCB-BA40-DFCA51D1E945}" sibTransId="{AEB94AEF-1156-46A9-8C27-CD9EC162EF5D}"/>
    <dgm:cxn modelId="{7A4C2872-5DC0-48E6-8391-00FB96ED16FE}" srcId="{1ECF7BE0-3824-4C1A-BE01-5F09EC4752E9}" destId="{1332A1D8-E5DC-4EA1-A237-0D742C31B7E5}" srcOrd="0" destOrd="0" parTransId="{ECFA41D7-9234-4906-835D-C28C0F7BECAF}" sibTransId="{9B999AB7-FC65-4B26-A9AE-E8F34001EFDA}"/>
    <dgm:cxn modelId="{3D389EF9-C452-475A-86F4-ABE884D6A472}" type="presOf" srcId="{D1E49E00-71EC-4377-882A-4648F219DB9F}" destId="{030212C9-347A-497D-8F27-CEADA549AD85}" srcOrd="0" destOrd="0" presId="urn:microsoft.com/office/officeart/2009/3/layout/HorizontalOrganizationChart"/>
    <dgm:cxn modelId="{61D4387A-C8B4-4815-9C3F-74EB794B6929}" type="presOf" srcId="{C32A76D3-1024-4CA4-973B-E1B414B50219}" destId="{E1023D61-9596-4CA8-8F26-9E2992187E6E}" srcOrd="0" destOrd="0" presId="urn:microsoft.com/office/officeart/2009/3/layout/HorizontalOrganizationChart"/>
    <dgm:cxn modelId="{52D2AECA-6B35-48D2-B0AC-852AC7200FA6}" srcId="{1332A1D8-E5DC-4EA1-A237-0D742C31B7E5}" destId="{CB9BEBB0-F561-4CB9-AB5D-B3CC9F037A72}" srcOrd="0" destOrd="0" parTransId="{444B4FB4-84E2-43D5-9ED0-B347DDBBFAE3}" sibTransId="{76DB89E3-1876-45BF-B139-385EF423E6F0}"/>
    <dgm:cxn modelId="{1D92A314-061D-410D-B86F-FF8C16CA80A7}" type="presOf" srcId="{1ECF7BE0-3824-4C1A-BE01-5F09EC4752E9}" destId="{53AA61CE-3B40-4817-9A3B-061074D46729}" srcOrd="1" destOrd="0" presId="urn:microsoft.com/office/officeart/2009/3/layout/HorizontalOrganizationChart"/>
    <dgm:cxn modelId="{0741E68D-56B9-4338-B406-6A8FD2245196}" srcId="{D1E49E00-71EC-4377-882A-4648F219DB9F}" destId="{C40D17B7-E2DE-4498-B89A-BDE6B7595170}" srcOrd="1" destOrd="0" parTransId="{C32A76D3-1024-4CA4-973B-E1B414B50219}" sibTransId="{C05221BC-F976-463A-86CF-323AFFD27B97}"/>
    <dgm:cxn modelId="{DFD73DCE-74E1-473D-92F0-9A99B8BA0A52}" type="presOf" srcId="{CB9BEBB0-F561-4CB9-AB5D-B3CC9F037A72}" destId="{772A8EF3-EC96-4F7F-B604-A29F5A68B10C}" srcOrd="1" destOrd="0" presId="urn:microsoft.com/office/officeart/2009/3/layout/HorizontalOrganizationChart"/>
    <dgm:cxn modelId="{AA760B2D-7BBE-4220-8780-5B25D3706A24}" srcId="{D1E49E00-71EC-4377-882A-4648F219DB9F}" destId="{AAF348DB-4DF8-434D-BA98-264EDA4D0466}" srcOrd="2" destOrd="0" parTransId="{89056CAD-CE75-41C3-925C-C979AC5FD6B4}" sibTransId="{4E622F18-F3BB-4974-9F95-2932D70C3682}"/>
    <dgm:cxn modelId="{54B3D8CE-6F7D-41BB-A24F-0DF669C23685}" type="presOf" srcId="{527871F0-5456-4424-A7A2-A7E4D9D97CB4}" destId="{3A3D4C3F-8413-494E-A0CE-462E9D1054A8}" srcOrd="0" destOrd="0" presId="urn:microsoft.com/office/officeart/2009/3/layout/HorizontalOrganizationChart"/>
    <dgm:cxn modelId="{8DE443BC-185A-4755-B54E-A1DF800F8B98}" type="presOf" srcId="{CB9BEBB0-F561-4CB9-AB5D-B3CC9F037A72}" destId="{A97524B0-8F8A-4ACF-8D4E-4BCAD9E0B894}" srcOrd="0" destOrd="0" presId="urn:microsoft.com/office/officeart/2009/3/layout/HorizontalOrganizationChart"/>
    <dgm:cxn modelId="{57D7729F-1965-4834-983B-035F716B76F2}" type="presOf" srcId="{AAF348DB-4DF8-434D-BA98-264EDA4D0466}" destId="{605022B2-BFF7-4D01-A8EF-BEDA6FA6BE38}" srcOrd="1" destOrd="0" presId="urn:microsoft.com/office/officeart/2009/3/layout/HorizontalOrganizationChart"/>
    <dgm:cxn modelId="{51495550-317B-4D0A-A396-2DD282CD660D}" type="presOf" srcId="{475DAC1A-3051-41F2-9967-A60B84D16467}" destId="{B055D361-66F5-4E0F-8E5A-8A51ACEFDF49}" srcOrd="0" destOrd="0" presId="urn:microsoft.com/office/officeart/2009/3/layout/HorizontalOrganizationChart"/>
    <dgm:cxn modelId="{C2A430CA-92C0-4A4D-921B-62A24AA03CDF}" srcId="{1332A1D8-E5DC-4EA1-A237-0D742C31B7E5}" destId="{3DE46F36-2191-4060-BA0E-7F716000E3B9}" srcOrd="1" destOrd="0" parTransId="{5379D909-F4B6-4476-ACA2-4CDF4DE985B6}" sibTransId="{17325DF3-EA83-4EAF-BD1B-E918D994BF4A}"/>
    <dgm:cxn modelId="{E452E884-AC5F-435E-8BC8-806F0C2F41EB}" type="presOf" srcId="{444B4FB4-84E2-43D5-9ED0-B347DDBBFAE3}" destId="{21201997-3FD0-4906-9C0D-35611B568D2D}" srcOrd="0" destOrd="0" presId="urn:microsoft.com/office/officeart/2009/3/layout/HorizontalOrganizationChart"/>
    <dgm:cxn modelId="{2DE9CA82-5E5E-404D-9AC0-B43C0499D9EE}" type="presOf" srcId="{527871F0-5456-4424-A7A2-A7E4D9D97CB4}" destId="{B0C761C5-E7A4-42AF-BEFF-B24BC39D3037}" srcOrd="1" destOrd="0" presId="urn:microsoft.com/office/officeart/2009/3/layout/HorizontalOrganizationChart"/>
    <dgm:cxn modelId="{4D44C77C-DE10-40BB-9017-9BEC1969B3A4}" type="presOf" srcId="{1332A1D8-E5DC-4EA1-A237-0D742C31B7E5}" destId="{9A0DDAB3-3F14-4FEB-AE15-6D0C20F0B278}" srcOrd="0" destOrd="0" presId="urn:microsoft.com/office/officeart/2009/3/layout/HorizontalOrganizationChart"/>
    <dgm:cxn modelId="{F546A54A-01B9-4A28-A629-61C17D597857}" type="presOf" srcId="{8BD3C95D-446E-4E71-B4F9-F75A9E0907DB}" destId="{5F120A77-9900-438D-9104-BC56BB56D86F}" srcOrd="0" destOrd="0" presId="urn:microsoft.com/office/officeart/2009/3/layout/HorizontalOrganizationChart"/>
    <dgm:cxn modelId="{E5FD03F3-AB6E-4A65-B63B-F76A0555A8CE}" type="presOf" srcId="{5379D909-F4B6-4476-ACA2-4CDF4DE985B6}" destId="{1D1B4515-5D29-462F-80DE-3FBA5C70689E}" srcOrd="0" destOrd="0" presId="urn:microsoft.com/office/officeart/2009/3/layout/HorizontalOrganizationChart"/>
    <dgm:cxn modelId="{0008BE4A-EE83-4DFC-8E1B-1022451C10D9}" type="presOf" srcId="{C40D17B7-E2DE-4498-B89A-BDE6B7595170}" destId="{D7389DB3-B1D3-4F81-94A8-B0BA2B250405}" srcOrd="1" destOrd="0" presId="urn:microsoft.com/office/officeart/2009/3/layout/HorizontalOrganizationChart"/>
    <dgm:cxn modelId="{85E88CEE-F864-4DCE-8D56-A139FB43F35C}" type="presOf" srcId="{3DE46F36-2191-4060-BA0E-7F716000E3B9}" destId="{D1C150F3-D075-4947-91D3-22F5C5DD6421}" srcOrd="1" destOrd="0" presId="urn:microsoft.com/office/officeart/2009/3/layout/HorizontalOrganizationChart"/>
    <dgm:cxn modelId="{766A3247-1704-453C-A32F-F00542E54640}" srcId="{D1E49E00-71EC-4377-882A-4648F219DB9F}" destId="{527871F0-5456-4424-A7A2-A7E4D9D97CB4}" srcOrd="0" destOrd="0" parTransId="{475DAC1A-3051-41F2-9967-A60B84D16467}" sibTransId="{8766681F-C165-48FB-92F1-0E6056BA4AFD}"/>
    <dgm:cxn modelId="{52481811-2DFB-4012-BBBA-79E6DE871568}" type="presOf" srcId="{D1E49E00-71EC-4377-882A-4648F219DB9F}" destId="{115DB326-8346-441E-B781-F431609E85A5}" srcOrd="1" destOrd="0" presId="urn:microsoft.com/office/officeart/2009/3/layout/HorizontalOrganizationChart"/>
    <dgm:cxn modelId="{FE87BEE2-6E8F-4BC0-937D-CAFC6A2F25CD}" type="presOf" srcId="{ECFA41D7-9234-4906-835D-C28C0F7BECAF}" destId="{B7D43914-5EA8-4B50-8A10-405B16F31A35}" srcOrd="0" destOrd="0" presId="urn:microsoft.com/office/officeart/2009/3/layout/HorizontalOrganizationChart"/>
    <dgm:cxn modelId="{022898F1-82A7-4AC9-9921-9E7E89E435A3}" type="presOf" srcId="{1ECF7BE0-3824-4C1A-BE01-5F09EC4752E9}" destId="{BDE32685-E6D3-480F-94AF-0482A7936DD6}" srcOrd="0" destOrd="0" presId="urn:microsoft.com/office/officeart/2009/3/layout/HorizontalOrganizationChart"/>
    <dgm:cxn modelId="{E9FEF75F-0740-4E56-AAA3-AF73E680BB42}" type="presOf" srcId="{C40D17B7-E2DE-4498-B89A-BDE6B7595170}" destId="{59C494A3-485C-4C17-B8AA-7BA1F312296B}" srcOrd="0" destOrd="0" presId="urn:microsoft.com/office/officeart/2009/3/layout/HorizontalOrganizationChart"/>
    <dgm:cxn modelId="{4770CF62-F891-44DB-8910-8C1108EADC55}" type="presParOf" srcId="{5F120A77-9900-438D-9104-BC56BB56D86F}" destId="{0BFDFA49-EC9E-4C9B-8619-352508DD03D8}" srcOrd="0" destOrd="0" presId="urn:microsoft.com/office/officeart/2009/3/layout/HorizontalOrganizationChart"/>
    <dgm:cxn modelId="{E6A104D7-D349-465B-85CD-B035CA4C1A3A}" type="presParOf" srcId="{0BFDFA49-EC9E-4C9B-8619-352508DD03D8}" destId="{82D0921C-42E0-4ED1-87F8-340DDF6BC010}" srcOrd="0" destOrd="0" presId="urn:microsoft.com/office/officeart/2009/3/layout/HorizontalOrganizationChart"/>
    <dgm:cxn modelId="{BF5E3A7F-817A-4A5C-A3BD-BC4E3E540EAF}" type="presParOf" srcId="{82D0921C-42E0-4ED1-87F8-340DDF6BC010}" destId="{BDE32685-E6D3-480F-94AF-0482A7936DD6}" srcOrd="0" destOrd="0" presId="urn:microsoft.com/office/officeart/2009/3/layout/HorizontalOrganizationChart"/>
    <dgm:cxn modelId="{4C242BE3-5352-4D92-BA31-088C33FC32A9}" type="presParOf" srcId="{82D0921C-42E0-4ED1-87F8-340DDF6BC010}" destId="{53AA61CE-3B40-4817-9A3B-061074D46729}" srcOrd="1" destOrd="0" presId="urn:microsoft.com/office/officeart/2009/3/layout/HorizontalOrganizationChart"/>
    <dgm:cxn modelId="{7FFF00B2-862F-4C0D-9EF5-9CB9E23C7924}" type="presParOf" srcId="{0BFDFA49-EC9E-4C9B-8619-352508DD03D8}" destId="{4035EF49-5552-4EC0-8562-D28F467EEADF}" srcOrd="1" destOrd="0" presId="urn:microsoft.com/office/officeart/2009/3/layout/HorizontalOrganizationChart"/>
    <dgm:cxn modelId="{E2593172-107B-47E4-ABE0-9AF26DF919B4}" type="presParOf" srcId="{4035EF49-5552-4EC0-8562-D28F467EEADF}" destId="{B7D43914-5EA8-4B50-8A10-405B16F31A35}" srcOrd="0" destOrd="0" presId="urn:microsoft.com/office/officeart/2009/3/layout/HorizontalOrganizationChart"/>
    <dgm:cxn modelId="{B57BA9F1-7787-4067-A258-D0576435399C}" type="presParOf" srcId="{4035EF49-5552-4EC0-8562-D28F467EEADF}" destId="{08FAA05D-C52A-4F74-ABF5-ADA7F2B5733C}" srcOrd="1" destOrd="0" presId="urn:microsoft.com/office/officeart/2009/3/layout/HorizontalOrganizationChart"/>
    <dgm:cxn modelId="{AC093DF9-BE1C-40F5-BE3D-76317379E3FE}" type="presParOf" srcId="{08FAA05D-C52A-4F74-ABF5-ADA7F2B5733C}" destId="{AB8058AD-15E3-4580-8BCA-F0C727842C2B}" srcOrd="0" destOrd="0" presId="urn:microsoft.com/office/officeart/2009/3/layout/HorizontalOrganizationChart"/>
    <dgm:cxn modelId="{3E36ACB5-E124-48E5-BB64-F0D4C7E36242}" type="presParOf" srcId="{AB8058AD-15E3-4580-8BCA-F0C727842C2B}" destId="{9A0DDAB3-3F14-4FEB-AE15-6D0C20F0B278}" srcOrd="0" destOrd="0" presId="urn:microsoft.com/office/officeart/2009/3/layout/HorizontalOrganizationChart"/>
    <dgm:cxn modelId="{78B5436F-4648-48B8-ACD4-2CE5E35E5A7E}" type="presParOf" srcId="{AB8058AD-15E3-4580-8BCA-F0C727842C2B}" destId="{05A98667-1EB2-4DD3-B34C-AF95343C118A}" srcOrd="1" destOrd="0" presId="urn:microsoft.com/office/officeart/2009/3/layout/HorizontalOrganizationChart"/>
    <dgm:cxn modelId="{9EC33608-D8FA-48D0-A533-34D4BF9DFA45}" type="presParOf" srcId="{08FAA05D-C52A-4F74-ABF5-ADA7F2B5733C}" destId="{2DE95315-BA1B-4ECD-BA36-3C05FDA251BA}" srcOrd="1" destOrd="0" presId="urn:microsoft.com/office/officeart/2009/3/layout/HorizontalOrganizationChart"/>
    <dgm:cxn modelId="{4AF7AB79-CE99-4205-9C70-B9955C15DAE3}" type="presParOf" srcId="{2DE95315-BA1B-4ECD-BA36-3C05FDA251BA}" destId="{21201997-3FD0-4906-9C0D-35611B568D2D}" srcOrd="0" destOrd="0" presId="urn:microsoft.com/office/officeart/2009/3/layout/HorizontalOrganizationChart"/>
    <dgm:cxn modelId="{B5B630A8-13F1-46E7-80FF-085C548612C5}" type="presParOf" srcId="{2DE95315-BA1B-4ECD-BA36-3C05FDA251BA}" destId="{9D1D4D4F-11B8-4580-95ED-ECC0F60BFBF9}" srcOrd="1" destOrd="0" presId="urn:microsoft.com/office/officeart/2009/3/layout/HorizontalOrganizationChart"/>
    <dgm:cxn modelId="{5A44ED0A-B552-4BC7-B5F8-C13231F6AE4F}" type="presParOf" srcId="{9D1D4D4F-11B8-4580-95ED-ECC0F60BFBF9}" destId="{D3BDFBDF-6B14-413E-AC66-43B0F5CA8D23}" srcOrd="0" destOrd="0" presId="urn:microsoft.com/office/officeart/2009/3/layout/HorizontalOrganizationChart"/>
    <dgm:cxn modelId="{9004E363-ADA7-43C1-A7AC-EEEC0BC3A667}" type="presParOf" srcId="{D3BDFBDF-6B14-413E-AC66-43B0F5CA8D23}" destId="{A97524B0-8F8A-4ACF-8D4E-4BCAD9E0B894}" srcOrd="0" destOrd="0" presId="urn:microsoft.com/office/officeart/2009/3/layout/HorizontalOrganizationChart"/>
    <dgm:cxn modelId="{17612111-3B2B-4BCD-B83A-0D5AAAF6C961}" type="presParOf" srcId="{D3BDFBDF-6B14-413E-AC66-43B0F5CA8D23}" destId="{772A8EF3-EC96-4F7F-B604-A29F5A68B10C}" srcOrd="1" destOrd="0" presId="urn:microsoft.com/office/officeart/2009/3/layout/HorizontalOrganizationChart"/>
    <dgm:cxn modelId="{B71516E6-A638-4904-97C3-DA544CD033BA}" type="presParOf" srcId="{9D1D4D4F-11B8-4580-95ED-ECC0F60BFBF9}" destId="{EE76B4A0-7B5C-4D25-83C0-4EF3EC38D12D}" srcOrd="1" destOrd="0" presId="urn:microsoft.com/office/officeart/2009/3/layout/HorizontalOrganizationChart"/>
    <dgm:cxn modelId="{16BE3360-A968-4891-90CA-D47CC93AA6BA}" type="presParOf" srcId="{9D1D4D4F-11B8-4580-95ED-ECC0F60BFBF9}" destId="{187011EC-5F78-4A63-A990-DC65F562DEA7}" srcOrd="2" destOrd="0" presId="urn:microsoft.com/office/officeart/2009/3/layout/HorizontalOrganizationChart"/>
    <dgm:cxn modelId="{F8F5F936-06E1-437B-9A9E-DE0B8E7A9829}" type="presParOf" srcId="{2DE95315-BA1B-4ECD-BA36-3C05FDA251BA}" destId="{1D1B4515-5D29-462F-80DE-3FBA5C70689E}" srcOrd="2" destOrd="0" presId="urn:microsoft.com/office/officeart/2009/3/layout/HorizontalOrganizationChart"/>
    <dgm:cxn modelId="{FB4D7D1B-2298-4B19-B8E1-715DEBF94A88}" type="presParOf" srcId="{2DE95315-BA1B-4ECD-BA36-3C05FDA251BA}" destId="{128A03F6-F8E0-4ED5-8E0C-5455D2CB7898}" srcOrd="3" destOrd="0" presId="urn:microsoft.com/office/officeart/2009/3/layout/HorizontalOrganizationChart"/>
    <dgm:cxn modelId="{921D616F-9798-4F6B-88C4-8F9F783473AC}" type="presParOf" srcId="{128A03F6-F8E0-4ED5-8E0C-5455D2CB7898}" destId="{E4EAEADE-368C-426E-AE3B-7281715F86D2}" srcOrd="0" destOrd="0" presId="urn:microsoft.com/office/officeart/2009/3/layout/HorizontalOrganizationChart"/>
    <dgm:cxn modelId="{0B173246-D9D6-4D5E-BAA9-41FA80FB6D93}" type="presParOf" srcId="{E4EAEADE-368C-426E-AE3B-7281715F86D2}" destId="{E9CF2CFB-80BA-44F1-AD01-484DD36757C7}" srcOrd="0" destOrd="0" presId="urn:microsoft.com/office/officeart/2009/3/layout/HorizontalOrganizationChart"/>
    <dgm:cxn modelId="{E194CAF4-3722-423E-9E23-40671AEA4EDF}" type="presParOf" srcId="{E4EAEADE-368C-426E-AE3B-7281715F86D2}" destId="{D1C150F3-D075-4947-91D3-22F5C5DD6421}" srcOrd="1" destOrd="0" presId="urn:microsoft.com/office/officeart/2009/3/layout/HorizontalOrganizationChart"/>
    <dgm:cxn modelId="{22A41764-25D5-40F9-82DF-0B7BFC921AE2}" type="presParOf" srcId="{128A03F6-F8E0-4ED5-8E0C-5455D2CB7898}" destId="{38878F71-D4E2-4BB3-A776-E38409FEFBB1}" srcOrd="1" destOrd="0" presId="urn:microsoft.com/office/officeart/2009/3/layout/HorizontalOrganizationChart"/>
    <dgm:cxn modelId="{712E2E64-514F-4591-9A4D-973EA8AEFC0B}" type="presParOf" srcId="{128A03F6-F8E0-4ED5-8E0C-5455D2CB7898}" destId="{ED357050-2D1A-485C-90D5-D57570356C4A}" srcOrd="2" destOrd="0" presId="urn:microsoft.com/office/officeart/2009/3/layout/HorizontalOrganizationChart"/>
    <dgm:cxn modelId="{6266DDD9-0760-4F22-95FF-EE8CF0BA523B}" type="presParOf" srcId="{08FAA05D-C52A-4F74-ABF5-ADA7F2B5733C}" destId="{41AD2274-7C0A-4386-A318-08CA9F5D855C}" srcOrd="2" destOrd="0" presId="urn:microsoft.com/office/officeart/2009/3/layout/HorizontalOrganizationChart"/>
    <dgm:cxn modelId="{8479F9A2-A74C-49C3-B1C8-44ED38AD8074}" type="presParOf" srcId="{4035EF49-5552-4EC0-8562-D28F467EEADF}" destId="{1224E682-144B-4A59-89EA-F361843AFF00}" srcOrd="2" destOrd="0" presId="urn:microsoft.com/office/officeart/2009/3/layout/HorizontalOrganizationChart"/>
    <dgm:cxn modelId="{43680B3D-940F-44F7-AE66-4DC2B8E0ABCC}" type="presParOf" srcId="{4035EF49-5552-4EC0-8562-D28F467EEADF}" destId="{3B2676A6-C5E5-45A1-A34F-4F461ED64170}" srcOrd="3" destOrd="0" presId="urn:microsoft.com/office/officeart/2009/3/layout/HorizontalOrganizationChart"/>
    <dgm:cxn modelId="{E3D86292-70B3-402D-A9DA-DC4FA8126BCD}" type="presParOf" srcId="{3B2676A6-C5E5-45A1-A34F-4F461ED64170}" destId="{B11B8F7C-09C3-4402-BC2B-BE7829F3E873}" srcOrd="0" destOrd="0" presId="urn:microsoft.com/office/officeart/2009/3/layout/HorizontalOrganizationChart"/>
    <dgm:cxn modelId="{8A358CA0-A102-488D-A452-A045DD3BED72}" type="presParOf" srcId="{B11B8F7C-09C3-4402-BC2B-BE7829F3E873}" destId="{030212C9-347A-497D-8F27-CEADA549AD85}" srcOrd="0" destOrd="0" presId="urn:microsoft.com/office/officeart/2009/3/layout/HorizontalOrganizationChart"/>
    <dgm:cxn modelId="{36A5E8CA-6416-401A-9F79-7690B423B4C2}" type="presParOf" srcId="{B11B8F7C-09C3-4402-BC2B-BE7829F3E873}" destId="{115DB326-8346-441E-B781-F431609E85A5}" srcOrd="1" destOrd="0" presId="urn:microsoft.com/office/officeart/2009/3/layout/HorizontalOrganizationChart"/>
    <dgm:cxn modelId="{8A6DDCC4-5772-45FB-A953-C146EC5AF69D}" type="presParOf" srcId="{3B2676A6-C5E5-45A1-A34F-4F461ED64170}" destId="{FC7892C3-008C-454D-8DDD-1BB0B7A0ADF2}" srcOrd="1" destOrd="0" presId="urn:microsoft.com/office/officeart/2009/3/layout/HorizontalOrganizationChart"/>
    <dgm:cxn modelId="{493D57AA-CCA5-4E42-85AF-0FA2A00BF4B7}" type="presParOf" srcId="{FC7892C3-008C-454D-8DDD-1BB0B7A0ADF2}" destId="{B055D361-66F5-4E0F-8E5A-8A51ACEFDF49}" srcOrd="0" destOrd="0" presId="urn:microsoft.com/office/officeart/2009/3/layout/HorizontalOrganizationChart"/>
    <dgm:cxn modelId="{020C39AC-4712-4408-9A4A-E214C7F1FDC0}" type="presParOf" srcId="{FC7892C3-008C-454D-8DDD-1BB0B7A0ADF2}" destId="{600C25B4-5277-4777-A8E9-B3BE4F841D64}" srcOrd="1" destOrd="0" presId="urn:microsoft.com/office/officeart/2009/3/layout/HorizontalOrganizationChart"/>
    <dgm:cxn modelId="{8463B6F0-C8D1-4852-8A12-15AF0B9C3EB7}" type="presParOf" srcId="{600C25B4-5277-4777-A8E9-B3BE4F841D64}" destId="{B5C8F861-83EF-44F4-8F5E-3D69AB81907A}" srcOrd="0" destOrd="0" presId="urn:microsoft.com/office/officeart/2009/3/layout/HorizontalOrganizationChart"/>
    <dgm:cxn modelId="{877E9559-CDA4-408C-A312-647FB0AEC953}" type="presParOf" srcId="{B5C8F861-83EF-44F4-8F5E-3D69AB81907A}" destId="{3A3D4C3F-8413-494E-A0CE-462E9D1054A8}" srcOrd="0" destOrd="0" presId="urn:microsoft.com/office/officeart/2009/3/layout/HorizontalOrganizationChart"/>
    <dgm:cxn modelId="{7F2EA773-BC20-4E90-A624-94D76397A756}" type="presParOf" srcId="{B5C8F861-83EF-44F4-8F5E-3D69AB81907A}" destId="{B0C761C5-E7A4-42AF-BEFF-B24BC39D3037}" srcOrd="1" destOrd="0" presId="urn:microsoft.com/office/officeart/2009/3/layout/HorizontalOrganizationChart"/>
    <dgm:cxn modelId="{84221476-14CA-408C-A2AD-DCCAFB1E656D}" type="presParOf" srcId="{600C25B4-5277-4777-A8E9-B3BE4F841D64}" destId="{D47DE86C-CF91-4D67-99D1-B00C5E755A56}" srcOrd="1" destOrd="0" presId="urn:microsoft.com/office/officeart/2009/3/layout/HorizontalOrganizationChart"/>
    <dgm:cxn modelId="{4316C63F-786D-4DA6-BC25-41DAED34FFA8}" type="presParOf" srcId="{600C25B4-5277-4777-A8E9-B3BE4F841D64}" destId="{7E432AA0-3B2D-49EF-980A-EF8224CA5B66}" srcOrd="2" destOrd="0" presId="urn:microsoft.com/office/officeart/2009/3/layout/HorizontalOrganizationChart"/>
    <dgm:cxn modelId="{C20F1EFE-777A-4EB7-AD7C-E4D63E970A2D}" type="presParOf" srcId="{FC7892C3-008C-454D-8DDD-1BB0B7A0ADF2}" destId="{E1023D61-9596-4CA8-8F26-9E2992187E6E}" srcOrd="2" destOrd="0" presId="urn:microsoft.com/office/officeart/2009/3/layout/HorizontalOrganizationChart"/>
    <dgm:cxn modelId="{F84A5C0A-EF75-4AF7-A29C-B08422FE737D}" type="presParOf" srcId="{FC7892C3-008C-454D-8DDD-1BB0B7A0ADF2}" destId="{C79DD311-6107-46AB-9763-89B3ACF7EB46}" srcOrd="3" destOrd="0" presId="urn:microsoft.com/office/officeart/2009/3/layout/HorizontalOrganizationChart"/>
    <dgm:cxn modelId="{054CCB3C-7F31-4A02-9373-8D1BE20E427E}" type="presParOf" srcId="{C79DD311-6107-46AB-9763-89B3ACF7EB46}" destId="{A08E71CB-2D2E-4D84-B5D4-A058B5C18353}" srcOrd="0" destOrd="0" presId="urn:microsoft.com/office/officeart/2009/3/layout/HorizontalOrganizationChart"/>
    <dgm:cxn modelId="{98967BB9-09D9-4496-BC8B-5EC3E34216C4}" type="presParOf" srcId="{A08E71CB-2D2E-4D84-B5D4-A058B5C18353}" destId="{59C494A3-485C-4C17-B8AA-7BA1F312296B}" srcOrd="0" destOrd="0" presId="urn:microsoft.com/office/officeart/2009/3/layout/HorizontalOrganizationChart"/>
    <dgm:cxn modelId="{0493DC42-D212-4C80-B4BF-75EC72A3DD8E}" type="presParOf" srcId="{A08E71CB-2D2E-4D84-B5D4-A058B5C18353}" destId="{D7389DB3-B1D3-4F81-94A8-B0BA2B250405}" srcOrd="1" destOrd="0" presId="urn:microsoft.com/office/officeart/2009/3/layout/HorizontalOrganizationChart"/>
    <dgm:cxn modelId="{5EFC72F1-F4DD-414C-B200-0FFFF386A510}" type="presParOf" srcId="{C79DD311-6107-46AB-9763-89B3ACF7EB46}" destId="{1176D130-C8F1-4DA9-9783-0205659A9DA2}" srcOrd="1" destOrd="0" presId="urn:microsoft.com/office/officeart/2009/3/layout/HorizontalOrganizationChart"/>
    <dgm:cxn modelId="{12BA8795-5590-4A5C-AD43-670E369B52EC}" type="presParOf" srcId="{C79DD311-6107-46AB-9763-89B3ACF7EB46}" destId="{66278A80-7CD7-4627-ABEC-43DF0185DE3A}" srcOrd="2" destOrd="0" presId="urn:microsoft.com/office/officeart/2009/3/layout/HorizontalOrganizationChart"/>
    <dgm:cxn modelId="{B7442EDB-F34A-403E-8F07-103398FD1DBD}" type="presParOf" srcId="{FC7892C3-008C-454D-8DDD-1BB0B7A0ADF2}" destId="{11280803-B3E3-4E98-BDED-84E5A6EF726D}" srcOrd="4" destOrd="0" presId="urn:microsoft.com/office/officeart/2009/3/layout/HorizontalOrganizationChart"/>
    <dgm:cxn modelId="{5383A07C-B086-46AC-BEC2-6B83B263E519}" type="presParOf" srcId="{FC7892C3-008C-454D-8DDD-1BB0B7A0ADF2}" destId="{FB788D01-6532-45EF-8C13-9A44CBCD3141}" srcOrd="5" destOrd="0" presId="urn:microsoft.com/office/officeart/2009/3/layout/HorizontalOrganizationChart"/>
    <dgm:cxn modelId="{50EE796D-9A6A-4B26-A411-4648DE10C645}" type="presParOf" srcId="{FB788D01-6532-45EF-8C13-9A44CBCD3141}" destId="{022483CF-10F9-499D-B8E5-9EBDBE309F18}" srcOrd="0" destOrd="0" presId="urn:microsoft.com/office/officeart/2009/3/layout/HorizontalOrganizationChart"/>
    <dgm:cxn modelId="{79B6293F-32DF-4238-B86E-37D4AB21D143}" type="presParOf" srcId="{022483CF-10F9-499D-B8E5-9EBDBE309F18}" destId="{0FBA5509-4C77-4233-AE6D-D3F5FEA07E0B}" srcOrd="0" destOrd="0" presId="urn:microsoft.com/office/officeart/2009/3/layout/HorizontalOrganizationChart"/>
    <dgm:cxn modelId="{931D4742-0914-4A8A-96B0-C74EE7380C6F}" type="presParOf" srcId="{022483CF-10F9-499D-B8E5-9EBDBE309F18}" destId="{605022B2-BFF7-4D01-A8EF-BEDA6FA6BE38}" srcOrd="1" destOrd="0" presId="urn:microsoft.com/office/officeart/2009/3/layout/HorizontalOrganizationChart"/>
    <dgm:cxn modelId="{128AFC17-49FB-4DFF-BD22-9EEAC065C772}" type="presParOf" srcId="{FB788D01-6532-45EF-8C13-9A44CBCD3141}" destId="{0179FF1B-8A8B-4AC6-A6DB-85DA9ADE9DBC}" srcOrd="1" destOrd="0" presId="urn:microsoft.com/office/officeart/2009/3/layout/HorizontalOrganizationChart"/>
    <dgm:cxn modelId="{4796F078-B94B-4AA8-9107-CD2BBCA2608D}" type="presParOf" srcId="{FB788D01-6532-45EF-8C13-9A44CBCD3141}" destId="{A0F1D825-3B8A-4C7F-AA76-E597FC6B48BB}" srcOrd="2" destOrd="0" presId="urn:microsoft.com/office/officeart/2009/3/layout/HorizontalOrganizationChart"/>
    <dgm:cxn modelId="{8114B5B8-61E0-4E07-ADF1-BA5AE5384F62}" type="presParOf" srcId="{3B2676A6-C5E5-45A1-A34F-4F461ED64170}" destId="{8AFE84FD-E082-4614-A189-B26ADFFB86EA}" srcOrd="2" destOrd="0" presId="urn:microsoft.com/office/officeart/2009/3/layout/HorizontalOrganizationChart"/>
    <dgm:cxn modelId="{3E890D9A-D9E5-4B2D-9769-9B93B64D6D08}" type="presParOf" srcId="{0BFDFA49-EC9E-4C9B-8619-352508DD03D8}" destId="{30215D2F-DE78-41CE-96EE-75738B0C3F3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5CA8A3-6B87-41BB-81FE-D77C197E50D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C89C5E-7560-4804-839E-F02BC70BB67C}">
      <dgm:prSet phldrT="[文本]" custT="1"/>
      <dgm:spPr/>
      <dgm:t>
        <a:bodyPr/>
        <a:lstStyle/>
        <a:p>
          <a:r>
            <a:rPr lang="en-US" altLang="zh-CN" sz="18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1</a:t>
          </a:r>
          <a:endParaRPr lang="zh-CN" altLang="en-US" sz="1800" b="1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BCAA1CFE-0D06-4300-9E84-C2B09E07EDDC}" type="parTrans" cxnId="{1174ED17-3984-44A8-AE8D-9042E4BFE46F}">
      <dgm:prSet/>
      <dgm:spPr/>
      <dgm:t>
        <a:bodyPr/>
        <a:lstStyle/>
        <a:p>
          <a:endParaRPr lang="zh-CN" altLang="en-US" sz="1800" b="1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1711C7EA-546A-4D2E-BA62-E53FE017C8B2}" type="sibTrans" cxnId="{1174ED17-3984-44A8-AE8D-9042E4BFE46F}">
      <dgm:prSet/>
      <dgm:spPr/>
      <dgm:t>
        <a:bodyPr/>
        <a:lstStyle/>
        <a:p>
          <a:endParaRPr lang="zh-CN" altLang="en-US" sz="1800" b="1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98D6C8A6-C714-4D64-B79B-616996917DED}">
      <dgm:prSet phldrT="[文本]" custT="1"/>
      <dgm:spPr/>
      <dgm:t>
        <a:bodyPr/>
        <a:lstStyle/>
        <a:p>
          <a:r>
            <a:rPr lang="zh-CN" altLang="en-US" sz="1800" b="0" i="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开启时钟及分频</a:t>
          </a:r>
          <a:endParaRPr lang="zh-CN" altLang="en-US" sz="1800" b="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089C8280-D3A4-4A08-8D3C-D4F67344A8A3}" type="parTrans" cxnId="{1D1E1BF0-307A-46CD-9CF9-54EAF5838736}">
      <dgm:prSet/>
      <dgm:spPr/>
      <dgm:t>
        <a:bodyPr/>
        <a:lstStyle/>
        <a:p>
          <a:endParaRPr lang="zh-CN" altLang="en-US" sz="1800" b="1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D20D14FF-87A8-477B-9669-4429E30DB294}" type="sibTrans" cxnId="{1D1E1BF0-307A-46CD-9CF9-54EAF5838736}">
      <dgm:prSet/>
      <dgm:spPr/>
      <dgm:t>
        <a:bodyPr/>
        <a:lstStyle/>
        <a:p>
          <a:endParaRPr lang="zh-CN" altLang="en-US" sz="1800" b="1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E8B993B4-5163-4BE8-A6DE-E1F5053646E7}">
      <dgm:prSet phldrT="[文本]" custT="1"/>
      <dgm:spPr/>
      <dgm:t>
        <a:bodyPr/>
        <a:lstStyle/>
        <a:p>
          <a:r>
            <a:rPr lang="en-US" altLang="zh-CN" sz="18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2</a:t>
          </a:r>
          <a:endParaRPr lang="zh-CN" altLang="en-US" sz="1800" b="1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E0605520-5A65-4E37-971B-1029EE1732B5}" type="parTrans" cxnId="{8F2E573B-6294-48BC-A2B8-BC2A945A33B0}">
      <dgm:prSet/>
      <dgm:spPr/>
      <dgm:t>
        <a:bodyPr/>
        <a:lstStyle/>
        <a:p>
          <a:endParaRPr lang="zh-CN" altLang="en-US" sz="1800" b="1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028F09D9-F8F7-4074-9F95-AFCDC09F97C5}" type="sibTrans" cxnId="{8F2E573B-6294-48BC-A2B8-BC2A945A33B0}">
      <dgm:prSet/>
      <dgm:spPr/>
      <dgm:t>
        <a:bodyPr/>
        <a:lstStyle/>
        <a:p>
          <a:endParaRPr lang="zh-CN" altLang="en-US" sz="1800" b="1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48C484BC-532C-4285-A3AF-1D6912063388}">
      <dgm:prSet phldrT="[文本]" custT="1"/>
      <dgm:spPr/>
      <dgm:t>
        <a:bodyPr/>
        <a:lstStyle/>
        <a:p>
          <a:r>
            <a:rPr lang="zh-CN" sz="1800" b="0" i="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设置</a:t>
          </a:r>
          <a:r>
            <a:rPr lang="en-US" sz="1800" b="0" i="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 GPIO </a:t>
          </a:r>
          <a:r>
            <a:rPr lang="zh-CN" sz="1800" b="0" i="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口的模式</a:t>
          </a:r>
          <a:endParaRPr lang="zh-CN" altLang="en-US" sz="1800" b="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3B2E869A-FE9C-41A5-B7F3-512FAF05617D}" type="parTrans" cxnId="{4E8763BF-600F-45ED-A612-5522AD65BE56}">
      <dgm:prSet/>
      <dgm:spPr/>
      <dgm:t>
        <a:bodyPr/>
        <a:lstStyle/>
        <a:p>
          <a:endParaRPr lang="zh-CN" altLang="en-US" sz="1800" b="1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C6206F00-CA67-4B17-A6CC-DD99E2F48FFE}" type="sibTrans" cxnId="{4E8763BF-600F-45ED-A612-5522AD65BE56}">
      <dgm:prSet/>
      <dgm:spPr/>
      <dgm:t>
        <a:bodyPr/>
        <a:lstStyle/>
        <a:p>
          <a:endParaRPr lang="zh-CN" altLang="en-US" sz="1800" b="1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0A27ACEA-073F-4721-87EA-A1C290C4B851}">
      <dgm:prSet phldrT="[文本]" custT="1"/>
      <dgm:spPr/>
      <dgm:t>
        <a:bodyPr/>
        <a:lstStyle/>
        <a:p>
          <a:r>
            <a:rPr lang="en-US" altLang="zh-CN" sz="18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3</a:t>
          </a:r>
          <a:endParaRPr lang="zh-CN" altLang="en-US" sz="1800" b="1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ECA33D5A-993C-4DFB-BC26-F9B6B02C876B}" type="parTrans" cxnId="{8BA81B38-FAC8-490B-81A2-6C844C8308D5}">
      <dgm:prSet/>
      <dgm:spPr/>
      <dgm:t>
        <a:bodyPr/>
        <a:lstStyle/>
        <a:p>
          <a:endParaRPr lang="zh-CN" altLang="en-US" sz="1800" b="1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65B2180A-23AA-45D4-8E44-09839016FBA7}" type="sibTrans" cxnId="{8BA81B38-FAC8-490B-81A2-6C844C8308D5}">
      <dgm:prSet/>
      <dgm:spPr/>
      <dgm:t>
        <a:bodyPr/>
        <a:lstStyle/>
        <a:p>
          <a:endParaRPr lang="zh-CN" altLang="en-US" sz="1800" b="1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380D1C64-E3A5-4ADE-8119-4DCDD0C5E8C0}">
      <dgm:prSet phldrT="[文本]" custT="1"/>
      <dgm:spPr/>
      <dgm:t>
        <a:bodyPr/>
        <a:lstStyle/>
        <a:p>
          <a:r>
            <a:rPr lang="en-US" altLang="zh-CN" sz="18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4</a:t>
          </a:r>
          <a:endParaRPr lang="zh-CN" altLang="en-US" sz="1800" b="1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F757CF6B-A300-46C0-ACA8-27748C75833D}" type="parTrans" cxnId="{DE96C45C-DCCD-4909-B7B4-A5CB1347A089}">
      <dgm:prSet/>
      <dgm:spPr/>
      <dgm:t>
        <a:bodyPr/>
        <a:lstStyle/>
        <a:p>
          <a:endParaRPr lang="zh-CN" altLang="en-US" sz="1800" b="1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889933F2-981A-4DC4-86B2-AB851EEE237E}" type="sibTrans" cxnId="{DE96C45C-DCCD-4909-B7B4-A5CB1347A089}">
      <dgm:prSet/>
      <dgm:spPr/>
      <dgm:t>
        <a:bodyPr/>
        <a:lstStyle/>
        <a:p>
          <a:endParaRPr lang="zh-CN" altLang="en-US" sz="1800" b="1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BD6AFB31-726A-4C01-8F13-4DCA064C0882}">
      <dgm:prSet phldrT="[文本]" custT="1"/>
      <dgm:spPr/>
      <dgm:t>
        <a:bodyPr/>
        <a:lstStyle/>
        <a:p>
          <a:r>
            <a:rPr lang="zh-CN" sz="1800" b="0" i="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开启</a:t>
          </a:r>
          <a:r>
            <a:rPr lang="en-US" sz="1800" b="0" i="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 ADC </a:t>
          </a:r>
          <a:r>
            <a:rPr lang="zh-CN" sz="1800" b="0" i="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使能</a:t>
          </a:r>
          <a:endParaRPr lang="zh-CN" altLang="en-US" sz="1800" b="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85D9A4BE-BEC7-4D56-9A2D-97C9B7875701}" type="parTrans" cxnId="{2EFD711C-06AC-44B0-89E7-BF0963E93C29}">
      <dgm:prSet/>
      <dgm:spPr/>
      <dgm:t>
        <a:bodyPr/>
        <a:lstStyle/>
        <a:p>
          <a:endParaRPr lang="zh-CN" altLang="en-US" sz="1800" b="1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7913A43D-B513-47AA-ACD1-BA27C1782948}" type="sibTrans" cxnId="{2EFD711C-06AC-44B0-89E7-BF0963E93C29}">
      <dgm:prSet/>
      <dgm:spPr/>
      <dgm:t>
        <a:bodyPr/>
        <a:lstStyle/>
        <a:p>
          <a:endParaRPr lang="zh-CN" altLang="en-US" sz="1800" b="1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EA3259EC-CE63-408E-AADC-4A449FCE84C6}">
      <dgm:prSet phldrT="[文本]" custT="1"/>
      <dgm:spPr/>
      <dgm:t>
        <a:bodyPr/>
        <a:lstStyle/>
        <a:p>
          <a:r>
            <a:rPr lang="en-US" altLang="zh-CN" sz="18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5</a:t>
          </a:r>
          <a:endParaRPr lang="zh-CN" altLang="en-US" sz="1800" b="1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D20A3899-782D-4E5D-9471-640784AE244F}" type="parTrans" cxnId="{E8059478-1DE5-4487-8D4A-DA90A61BB977}">
      <dgm:prSet/>
      <dgm:spPr/>
      <dgm:t>
        <a:bodyPr/>
        <a:lstStyle/>
        <a:p>
          <a:endParaRPr lang="zh-CN" altLang="en-US" sz="1800" b="1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FA8C7CAC-15A1-4AF5-A5D3-195CB3F80A1A}" type="sibTrans" cxnId="{E8059478-1DE5-4487-8D4A-DA90A61BB977}">
      <dgm:prSet/>
      <dgm:spPr/>
      <dgm:t>
        <a:bodyPr/>
        <a:lstStyle/>
        <a:p>
          <a:endParaRPr lang="zh-CN" altLang="en-US" sz="1800" b="1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10BB95B2-D746-4289-B204-EC26CB67EE4E}">
      <dgm:prSet custT="1"/>
      <dgm:spPr/>
      <dgm:t>
        <a:bodyPr/>
        <a:lstStyle/>
        <a:p>
          <a:r>
            <a:rPr lang="zh-CN" sz="1800" b="0" i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接着进行</a:t>
          </a:r>
          <a:r>
            <a:rPr lang="en-US" sz="1800" b="0" i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 ADC </a:t>
          </a:r>
          <a:r>
            <a:rPr lang="zh-CN" sz="1800" b="0" i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模式的初始化</a:t>
          </a:r>
          <a:endParaRPr lang="zh-CN" altLang="en-US" sz="1800" b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616BA24B-5E56-480D-9188-50A26D7B1E56}" type="parTrans" cxnId="{0D02289C-8FB8-4E96-B6EC-853AF3813242}">
      <dgm:prSet/>
      <dgm:spPr/>
      <dgm:t>
        <a:bodyPr/>
        <a:lstStyle/>
        <a:p>
          <a:endParaRPr lang="zh-CN" altLang="en-US" sz="1800" b="1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8E1BB9B6-424B-4408-B3C2-47966F561A20}" type="sibTrans" cxnId="{0D02289C-8FB8-4E96-B6EC-853AF3813242}">
      <dgm:prSet/>
      <dgm:spPr/>
      <dgm:t>
        <a:bodyPr/>
        <a:lstStyle/>
        <a:p>
          <a:endParaRPr lang="zh-CN" altLang="en-US" sz="1800" b="1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ABCDFED0-BB4B-4C1E-B81D-840A8516112F}">
      <dgm:prSet custT="1"/>
      <dgm:spPr/>
      <dgm:t>
        <a:bodyPr/>
        <a:lstStyle/>
        <a:p>
          <a:r>
            <a:rPr lang="zh-CN" sz="1800" b="0" i="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复位</a:t>
          </a:r>
          <a:r>
            <a:rPr lang="en-US" sz="1800" b="0" i="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 ADC </a:t>
          </a:r>
          <a:r>
            <a:rPr lang="zh-CN" sz="1800" b="0" i="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校准，然后检测复位</a:t>
          </a:r>
          <a:r>
            <a:rPr lang="en-US" sz="1800" b="0" i="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 ADC </a:t>
          </a:r>
          <a:r>
            <a:rPr lang="zh-CN" sz="1800" b="0" i="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校准是否完成</a:t>
          </a:r>
          <a:endParaRPr lang="zh-CN" altLang="en-US" sz="1800" b="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0B9AF625-4408-4827-A5CF-BEA7DB07D229}" type="parTrans" cxnId="{4253C6C0-E700-48DC-9EFE-2F7081F66F70}">
      <dgm:prSet/>
      <dgm:spPr/>
      <dgm:t>
        <a:bodyPr/>
        <a:lstStyle/>
        <a:p>
          <a:endParaRPr lang="zh-CN" altLang="en-US" sz="1800" b="1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47528A9D-66B9-4D70-AC2D-EC6D85C1FEA4}" type="sibTrans" cxnId="{4253C6C0-E700-48DC-9EFE-2F7081F66F70}">
      <dgm:prSet/>
      <dgm:spPr/>
      <dgm:t>
        <a:bodyPr/>
        <a:lstStyle/>
        <a:p>
          <a:endParaRPr lang="zh-CN" altLang="en-US" sz="1800" b="1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215AA38C-5BE6-4CC7-8F9F-E1B88E3394F8}">
      <dgm:prSet custT="1"/>
      <dgm:spPr/>
      <dgm:t>
        <a:bodyPr/>
        <a:lstStyle/>
        <a:p>
          <a:r>
            <a:rPr lang="en-US" altLang="zh-CN" sz="18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7</a:t>
          </a:r>
        </a:p>
      </dgm:t>
    </dgm:pt>
    <dgm:pt modelId="{5758292A-F50C-4207-A27A-9DF098246C09}" type="parTrans" cxnId="{57A6AA5A-ACEB-4CD6-8757-43CFD6511B73}">
      <dgm:prSet/>
      <dgm:spPr/>
      <dgm:t>
        <a:bodyPr/>
        <a:lstStyle/>
        <a:p>
          <a:endParaRPr lang="zh-CN" altLang="en-US" sz="1800" b="1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2D4FAEC3-DDF2-49B5-BD21-D605CC0181B1}" type="sibTrans" cxnId="{57A6AA5A-ACEB-4CD6-8757-43CFD6511B73}">
      <dgm:prSet/>
      <dgm:spPr/>
      <dgm:t>
        <a:bodyPr/>
        <a:lstStyle/>
        <a:p>
          <a:endParaRPr lang="zh-CN" altLang="en-US" sz="1800" b="1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29313A89-EAE4-482F-9E23-87DFB78C1A21}">
      <dgm:prSet custT="1"/>
      <dgm:spPr/>
      <dgm:t>
        <a:bodyPr/>
        <a:lstStyle/>
        <a:p>
          <a:r>
            <a:rPr lang="en-US" altLang="zh-CN" sz="18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6</a:t>
          </a:r>
          <a:endParaRPr lang="zh-CN" altLang="en-US" sz="1800" b="1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11E73A01-40FE-49D2-B169-A4A66A4EE201}" type="parTrans" cxnId="{11C05453-D6F7-448A-9E48-350BDAE0270D}">
      <dgm:prSet/>
      <dgm:spPr/>
      <dgm:t>
        <a:bodyPr/>
        <a:lstStyle/>
        <a:p>
          <a:endParaRPr lang="zh-CN" altLang="en-US" sz="1800" b="1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5A7F6304-EE60-4AF5-91DE-59FCBAAB1780}" type="sibTrans" cxnId="{11C05453-D6F7-448A-9E48-350BDAE0270D}">
      <dgm:prSet/>
      <dgm:spPr/>
      <dgm:t>
        <a:bodyPr/>
        <a:lstStyle/>
        <a:p>
          <a:endParaRPr lang="zh-CN" altLang="en-US" sz="1800" b="1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C2D83F44-30B5-4222-8EDF-C7BF7240F60C}">
      <dgm:prSet custT="1"/>
      <dgm:spPr/>
      <dgm:t>
        <a:bodyPr/>
        <a:lstStyle/>
        <a:p>
          <a:r>
            <a:rPr lang="en-US" altLang="zh-CN" sz="18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8</a:t>
          </a:r>
        </a:p>
      </dgm:t>
    </dgm:pt>
    <dgm:pt modelId="{B069E1B3-2035-4263-91F0-157D58D4EDD2}" type="parTrans" cxnId="{EE8BAAFB-D96C-4684-B5E9-C113E8346DA2}">
      <dgm:prSet/>
      <dgm:spPr/>
      <dgm:t>
        <a:bodyPr/>
        <a:lstStyle/>
        <a:p>
          <a:endParaRPr lang="zh-CN" altLang="en-US" sz="1800" b="1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016CDB96-9267-4ED8-AE64-500D0F148CEC}" type="sibTrans" cxnId="{EE8BAAFB-D96C-4684-B5E9-C113E8346DA2}">
      <dgm:prSet/>
      <dgm:spPr/>
      <dgm:t>
        <a:bodyPr/>
        <a:lstStyle/>
        <a:p>
          <a:endParaRPr lang="zh-CN" altLang="en-US" sz="1800" b="1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6F170698-774C-4409-8386-509D8D286858}">
      <dgm:prSet custT="1"/>
      <dgm:spPr/>
      <dgm:t>
        <a:bodyPr/>
        <a:lstStyle/>
        <a:p>
          <a:r>
            <a:rPr lang="en-US" altLang="zh-CN" sz="18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9</a:t>
          </a:r>
        </a:p>
      </dgm:t>
    </dgm:pt>
    <dgm:pt modelId="{4F11D7B3-499B-44AC-902C-C0B7DDC208CA}" type="parTrans" cxnId="{A64B25A6-D9B6-4B12-BEF2-AA197F778A9E}">
      <dgm:prSet/>
      <dgm:spPr/>
      <dgm:t>
        <a:bodyPr/>
        <a:lstStyle/>
        <a:p>
          <a:endParaRPr lang="zh-CN" altLang="en-US" sz="1800" b="1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3AE2FE18-F453-46DE-AB25-EDE2DAF6ACF9}" type="sibTrans" cxnId="{A64B25A6-D9B6-4B12-BEF2-AA197F778A9E}">
      <dgm:prSet/>
      <dgm:spPr/>
      <dgm:t>
        <a:bodyPr/>
        <a:lstStyle/>
        <a:p>
          <a:endParaRPr lang="zh-CN" altLang="en-US" sz="1800" b="1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BDAA2C4D-2D57-4DE0-9B28-DAAF5A1ED6E9}">
      <dgm:prSet custT="1"/>
      <dgm:spPr/>
      <dgm:t>
        <a:bodyPr/>
        <a:lstStyle/>
        <a:p>
          <a:r>
            <a:rPr lang="zh-CN" sz="1800" b="0" i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开启</a:t>
          </a:r>
          <a:r>
            <a:rPr lang="en-US" sz="1800" b="0" i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 ADC </a:t>
          </a:r>
          <a:r>
            <a:rPr lang="zh-CN" sz="1800" b="0" i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校准，然后等待</a:t>
          </a:r>
          <a:r>
            <a:rPr lang="en-US" sz="1800" b="0" i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 ADC </a:t>
          </a:r>
          <a:r>
            <a:rPr lang="zh-CN" sz="1800" b="0" i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校准开启成功</a:t>
          </a:r>
          <a:endParaRPr lang="zh-CN" altLang="en-US" sz="1800" b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084A0717-3969-4784-927F-2CDCF93C454D}" type="parTrans" cxnId="{CC1EA667-4F0A-468A-B683-517230AEAA4B}">
      <dgm:prSet/>
      <dgm:spPr/>
      <dgm:t>
        <a:bodyPr/>
        <a:lstStyle/>
        <a:p>
          <a:endParaRPr lang="zh-CN" altLang="en-US" sz="1800" b="1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DF586E2E-F5C6-44CF-8140-2DD9FCFF28E8}" type="sibTrans" cxnId="{CC1EA667-4F0A-468A-B683-517230AEAA4B}">
      <dgm:prSet/>
      <dgm:spPr/>
      <dgm:t>
        <a:bodyPr/>
        <a:lstStyle/>
        <a:p>
          <a:endParaRPr lang="zh-CN" altLang="en-US" sz="1800" b="1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6F002260-0858-451A-9449-8AAF125D68C0}">
      <dgm:prSet custT="1"/>
      <dgm:spPr/>
      <dgm:t>
        <a:bodyPr/>
        <a:lstStyle/>
        <a:p>
          <a:r>
            <a:rPr lang="zh-CN" altLang="en-US" sz="1800" b="0" i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设置采样周期和选择通道</a:t>
          </a:r>
          <a:endParaRPr lang="zh-CN" altLang="en-US" sz="1800" b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7EB69D2E-B169-424A-9669-8A9F52D0353B}" type="parTrans" cxnId="{B41197BA-2063-4CA9-90B2-02E84BD8AE14}">
      <dgm:prSet/>
      <dgm:spPr/>
      <dgm:t>
        <a:bodyPr/>
        <a:lstStyle/>
        <a:p>
          <a:endParaRPr lang="zh-CN" altLang="en-US" sz="1800" b="1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2A6252F8-DD24-4199-B63B-3E6D9F1CBA61}" type="sibTrans" cxnId="{B41197BA-2063-4CA9-90B2-02E84BD8AE14}">
      <dgm:prSet/>
      <dgm:spPr/>
      <dgm:t>
        <a:bodyPr/>
        <a:lstStyle/>
        <a:p>
          <a:endParaRPr lang="zh-CN" altLang="en-US" sz="1800" b="1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A4B4534F-D8B3-46A3-A023-E85BBE429ED5}">
      <dgm:prSet custT="1"/>
      <dgm:spPr/>
      <dgm:t>
        <a:bodyPr/>
        <a:lstStyle/>
        <a:p>
          <a:r>
            <a:rPr lang="zh-CN" altLang="en-US" sz="1800" b="0" i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开始转换</a:t>
          </a:r>
          <a:endParaRPr lang="zh-CN" altLang="en-US" sz="1800" b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3ED7F9FD-964C-4991-8E65-CE4D2916D29E}" type="parTrans" cxnId="{8239A5FA-A93E-4B9F-917A-63B3593ED88E}">
      <dgm:prSet/>
      <dgm:spPr/>
      <dgm:t>
        <a:bodyPr/>
        <a:lstStyle/>
        <a:p>
          <a:endParaRPr lang="zh-CN" altLang="en-US" sz="1800" b="1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77894E30-C59D-462F-9D7E-E8F510E2ABE6}" type="sibTrans" cxnId="{8239A5FA-A93E-4B9F-917A-63B3593ED88E}">
      <dgm:prSet/>
      <dgm:spPr/>
      <dgm:t>
        <a:bodyPr/>
        <a:lstStyle/>
        <a:p>
          <a:endParaRPr lang="zh-CN" altLang="en-US" sz="1800" b="1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613CF7B0-9B30-4953-A43F-25135C01A3D5}">
      <dgm:prSet custT="1"/>
      <dgm:spPr/>
      <dgm:t>
        <a:bodyPr/>
        <a:lstStyle/>
        <a:p>
          <a:r>
            <a:rPr lang="zh-CN" altLang="en-US" sz="1800" b="0" i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等待转换完成，并读取转换结果</a:t>
          </a:r>
          <a:endParaRPr lang="zh-CN" altLang="en-US" sz="1800" b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434DBDC7-B52E-4ADA-87A8-92E79AF188D9}" type="parTrans" cxnId="{3A5285D1-51D0-4810-8DAC-7E88839DCF85}">
      <dgm:prSet/>
      <dgm:spPr/>
      <dgm:t>
        <a:bodyPr/>
        <a:lstStyle/>
        <a:p>
          <a:endParaRPr lang="zh-CN" altLang="en-US" sz="1800" b="1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CEA63B1A-EE0E-4B38-8349-08272628AC37}" type="sibTrans" cxnId="{3A5285D1-51D0-4810-8DAC-7E88839DCF85}">
      <dgm:prSet/>
      <dgm:spPr/>
      <dgm:t>
        <a:bodyPr/>
        <a:lstStyle/>
        <a:p>
          <a:endParaRPr lang="zh-CN" altLang="en-US" sz="1800" b="1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3385D090-5655-41B8-9CCC-D71E4328767D}" type="pres">
      <dgm:prSet presAssocID="{475CA8A3-6B87-41BB-81FE-D77C197E50D1}" presName="linearFlow" presStyleCnt="0">
        <dgm:presLayoutVars>
          <dgm:dir/>
          <dgm:animLvl val="lvl"/>
          <dgm:resizeHandles val="exact"/>
        </dgm:presLayoutVars>
      </dgm:prSet>
      <dgm:spPr/>
    </dgm:pt>
    <dgm:pt modelId="{5105D598-7139-4268-AF61-DA87DCD4F8C2}" type="pres">
      <dgm:prSet presAssocID="{0DC89C5E-7560-4804-839E-F02BC70BB67C}" presName="composite" presStyleCnt="0"/>
      <dgm:spPr/>
    </dgm:pt>
    <dgm:pt modelId="{FAD0855F-55FE-4529-9051-0929000FDC0A}" type="pres">
      <dgm:prSet presAssocID="{0DC89C5E-7560-4804-839E-F02BC70BB67C}" presName="parentText" presStyleLbl="alignNode1" presStyleIdx="0" presStyleCnt="9">
        <dgm:presLayoutVars>
          <dgm:chMax val="1"/>
          <dgm:bulletEnabled val="1"/>
        </dgm:presLayoutVars>
      </dgm:prSet>
      <dgm:spPr/>
    </dgm:pt>
    <dgm:pt modelId="{FCE4C15F-8A8D-4323-9C2F-2AFCAC777397}" type="pres">
      <dgm:prSet presAssocID="{0DC89C5E-7560-4804-839E-F02BC70BB67C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1A514F-70F5-4394-BA29-85341A4DB52C}" type="pres">
      <dgm:prSet presAssocID="{1711C7EA-546A-4D2E-BA62-E53FE017C8B2}" presName="sp" presStyleCnt="0"/>
      <dgm:spPr/>
    </dgm:pt>
    <dgm:pt modelId="{95696CB7-27F5-4B03-A31D-35C467B03642}" type="pres">
      <dgm:prSet presAssocID="{E8B993B4-5163-4BE8-A6DE-E1F5053646E7}" presName="composite" presStyleCnt="0"/>
      <dgm:spPr/>
    </dgm:pt>
    <dgm:pt modelId="{AF1FC78C-084F-4615-A2CB-EF42CA2D3472}" type="pres">
      <dgm:prSet presAssocID="{E8B993B4-5163-4BE8-A6DE-E1F5053646E7}" presName="parentText" presStyleLbl="alignNode1" presStyleIdx="1" presStyleCnt="9">
        <dgm:presLayoutVars>
          <dgm:chMax val="1"/>
          <dgm:bulletEnabled val="1"/>
        </dgm:presLayoutVars>
      </dgm:prSet>
      <dgm:spPr/>
    </dgm:pt>
    <dgm:pt modelId="{F25F3448-7F32-4755-8216-6828B1C52DD5}" type="pres">
      <dgm:prSet presAssocID="{E8B993B4-5163-4BE8-A6DE-E1F5053646E7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155FB5-EC05-4494-BD89-702A0D46B865}" type="pres">
      <dgm:prSet presAssocID="{028F09D9-F8F7-4074-9F95-AFCDC09F97C5}" presName="sp" presStyleCnt="0"/>
      <dgm:spPr/>
    </dgm:pt>
    <dgm:pt modelId="{AABFEADD-A440-4FA1-9A54-B06BCFFBA4C8}" type="pres">
      <dgm:prSet presAssocID="{0A27ACEA-073F-4721-87EA-A1C290C4B851}" presName="composite" presStyleCnt="0"/>
      <dgm:spPr/>
    </dgm:pt>
    <dgm:pt modelId="{10875D7D-3989-4E78-B4EC-9128A479529C}" type="pres">
      <dgm:prSet presAssocID="{0A27ACEA-073F-4721-87EA-A1C290C4B851}" presName="parentText" presStyleLbl="alignNode1" presStyleIdx="2" presStyleCnt="9">
        <dgm:presLayoutVars>
          <dgm:chMax val="1"/>
          <dgm:bulletEnabled val="1"/>
        </dgm:presLayoutVars>
      </dgm:prSet>
      <dgm:spPr/>
    </dgm:pt>
    <dgm:pt modelId="{02D8F6B5-EF49-41B8-881C-F50190CD6406}" type="pres">
      <dgm:prSet presAssocID="{0A27ACEA-073F-4721-87EA-A1C290C4B851}" presName="descendantText" presStyleLbl="alignAcc1" presStyleIdx="2" presStyleCnt="9">
        <dgm:presLayoutVars>
          <dgm:bulletEnabled val="1"/>
        </dgm:presLayoutVars>
      </dgm:prSet>
      <dgm:spPr/>
    </dgm:pt>
    <dgm:pt modelId="{596BF63C-F875-41AB-B792-892E718279F3}" type="pres">
      <dgm:prSet presAssocID="{65B2180A-23AA-45D4-8E44-09839016FBA7}" presName="sp" presStyleCnt="0"/>
      <dgm:spPr/>
    </dgm:pt>
    <dgm:pt modelId="{522AB623-0C40-439D-822F-2C9A2ABB0F14}" type="pres">
      <dgm:prSet presAssocID="{380D1C64-E3A5-4ADE-8119-4DCDD0C5E8C0}" presName="composite" presStyleCnt="0"/>
      <dgm:spPr/>
    </dgm:pt>
    <dgm:pt modelId="{7ED6F466-984E-4964-8CF9-F665E0BBF56C}" type="pres">
      <dgm:prSet presAssocID="{380D1C64-E3A5-4ADE-8119-4DCDD0C5E8C0}" presName="parentText" presStyleLbl="alignNode1" presStyleIdx="3" presStyleCnt="9">
        <dgm:presLayoutVars>
          <dgm:chMax val="1"/>
          <dgm:bulletEnabled val="1"/>
        </dgm:presLayoutVars>
      </dgm:prSet>
      <dgm:spPr/>
    </dgm:pt>
    <dgm:pt modelId="{A957A499-CE88-440A-B9F6-8952B69E7299}" type="pres">
      <dgm:prSet presAssocID="{380D1C64-E3A5-4ADE-8119-4DCDD0C5E8C0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E3D83F-1D88-41A2-B6F7-DD1C49962889}" type="pres">
      <dgm:prSet presAssocID="{889933F2-981A-4DC4-86B2-AB851EEE237E}" presName="sp" presStyleCnt="0"/>
      <dgm:spPr/>
    </dgm:pt>
    <dgm:pt modelId="{432DBD94-F7CC-4615-A5FE-A60572DA6ACA}" type="pres">
      <dgm:prSet presAssocID="{EA3259EC-CE63-408E-AADC-4A449FCE84C6}" presName="composite" presStyleCnt="0"/>
      <dgm:spPr/>
    </dgm:pt>
    <dgm:pt modelId="{AEB39FD8-95FC-4EBC-ADB3-99CD77B9194C}" type="pres">
      <dgm:prSet presAssocID="{EA3259EC-CE63-408E-AADC-4A449FCE84C6}" presName="parentText" presStyleLbl="alignNode1" presStyleIdx="4" presStyleCnt="9">
        <dgm:presLayoutVars>
          <dgm:chMax val="1"/>
          <dgm:bulletEnabled val="1"/>
        </dgm:presLayoutVars>
      </dgm:prSet>
      <dgm:spPr/>
    </dgm:pt>
    <dgm:pt modelId="{D3B71514-E14C-4053-A45C-C8CEB7AB6923}" type="pres">
      <dgm:prSet presAssocID="{EA3259EC-CE63-408E-AADC-4A449FCE84C6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7A4715-DC29-4A9C-BE70-448461D4247A}" type="pres">
      <dgm:prSet presAssocID="{FA8C7CAC-15A1-4AF5-A5D3-195CB3F80A1A}" presName="sp" presStyleCnt="0"/>
      <dgm:spPr/>
    </dgm:pt>
    <dgm:pt modelId="{04424F9E-3B5D-4F64-B5BB-E0927F721252}" type="pres">
      <dgm:prSet presAssocID="{29313A89-EAE4-482F-9E23-87DFB78C1A21}" presName="composite" presStyleCnt="0"/>
      <dgm:spPr/>
    </dgm:pt>
    <dgm:pt modelId="{5BDA4BB8-0100-45A1-A7BF-C8D07F9C1388}" type="pres">
      <dgm:prSet presAssocID="{29313A89-EAE4-482F-9E23-87DFB78C1A21}" presName="parentText" presStyleLbl="alignNode1" presStyleIdx="5" presStyleCnt="9">
        <dgm:presLayoutVars>
          <dgm:chMax val="1"/>
          <dgm:bulletEnabled val="1"/>
        </dgm:presLayoutVars>
      </dgm:prSet>
      <dgm:spPr/>
    </dgm:pt>
    <dgm:pt modelId="{DEF31790-5BCE-463A-9132-682F1BA32A98}" type="pres">
      <dgm:prSet presAssocID="{29313A89-EAE4-482F-9E23-87DFB78C1A21}" presName="descendantText" presStyleLbl="alignAcc1" presStyleIdx="5" presStyleCnt="9">
        <dgm:presLayoutVars>
          <dgm:bulletEnabled val="1"/>
        </dgm:presLayoutVars>
      </dgm:prSet>
      <dgm:spPr/>
    </dgm:pt>
    <dgm:pt modelId="{678C83DE-873C-41C8-A10A-5FC66912A57A}" type="pres">
      <dgm:prSet presAssocID="{5A7F6304-EE60-4AF5-91DE-59FCBAAB1780}" presName="sp" presStyleCnt="0"/>
      <dgm:spPr/>
    </dgm:pt>
    <dgm:pt modelId="{71345C23-A909-4F72-8990-EBA7247FCFA4}" type="pres">
      <dgm:prSet presAssocID="{215AA38C-5BE6-4CC7-8F9F-E1B88E3394F8}" presName="composite" presStyleCnt="0"/>
      <dgm:spPr/>
    </dgm:pt>
    <dgm:pt modelId="{5A468E64-73FA-4AD9-8E6E-C4CC3AB3E29C}" type="pres">
      <dgm:prSet presAssocID="{215AA38C-5BE6-4CC7-8F9F-E1B88E3394F8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3E7D05-5D01-4238-BDE2-03C0A6B3EC74}" type="pres">
      <dgm:prSet presAssocID="{215AA38C-5BE6-4CC7-8F9F-E1B88E3394F8}" presName="descendantText" presStyleLbl="alignAcc1" presStyleIdx="6" presStyleCnt="9">
        <dgm:presLayoutVars>
          <dgm:bulletEnabled val="1"/>
        </dgm:presLayoutVars>
      </dgm:prSet>
      <dgm:spPr/>
    </dgm:pt>
    <dgm:pt modelId="{5F0B8A40-0EF0-4F99-A75C-93F26DAACBE2}" type="pres">
      <dgm:prSet presAssocID="{2D4FAEC3-DDF2-49B5-BD21-D605CC0181B1}" presName="sp" presStyleCnt="0"/>
      <dgm:spPr/>
    </dgm:pt>
    <dgm:pt modelId="{429DB13A-A719-4514-9885-701E1C8768BA}" type="pres">
      <dgm:prSet presAssocID="{C2D83F44-30B5-4222-8EDF-C7BF7240F60C}" presName="composite" presStyleCnt="0"/>
      <dgm:spPr/>
    </dgm:pt>
    <dgm:pt modelId="{D5119195-BE6A-4927-A51A-A668D17AE7A4}" type="pres">
      <dgm:prSet presAssocID="{C2D83F44-30B5-4222-8EDF-C7BF7240F60C}" presName="parentText" presStyleLbl="alignNode1" presStyleIdx="7" presStyleCnt="9">
        <dgm:presLayoutVars>
          <dgm:chMax val="1"/>
          <dgm:bulletEnabled val="1"/>
        </dgm:presLayoutVars>
      </dgm:prSet>
      <dgm:spPr/>
    </dgm:pt>
    <dgm:pt modelId="{4452C82F-02D4-4C9D-B0FD-7762425825A2}" type="pres">
      <dgm:prSet presAssocID="{C2D83F44-30B5-4222-8EDF-C7BF7240F60C}" presName="descendantText" presStyleLbl="alignAcc1" presStyleIdx="7" presStyleCnt="9">
        <dgm:presLayoutVars>
          <dgm:bulletEnabled val="1"/>
        </dgm:presLayoutVars>
      </dgm:prSet>
      <dgm:spPr/>
    </dgm:pt>
    <dgm:pt modelId="{E4F52F1E-45E7-46C4-8C0F-8135FAC685D0}" type="pres">
      <dgm:prSet presAssocID="{016CDB96-9267-4ED8-AE64-500D0F148CEC}" presName="sp" presStyleCnt="0"/>
      <dgm:spPr/>
    </dgm:pt>
    <dgm:pt modelId="{C629A545-CF8F-4997-8D20-3CB3BC766DF5}" type="pres">
      <dgm:prSet presAssocID="{6F170698-774C-4409-8386-509D8D286858}" presName="composite" presStyleCnt="0"/>
      <dgm:spPr/>
    </dgm:pt>
    <dgm:pt modelId="{D1BC22B5-1B82-4C01-8163-68A2C522CEEF}" type="pres">
      <dgm:prSet presAssocID="{6F170698-774C-4409-8386-509D8D286858}" presName="parentText" presStyleLbl="alignNode1" presStyleIdx="8" presStyleCnt="9">
        <dgm:presLayoutVars>
          <dgm:chMax val="1"/>
          <dgm:bulletEnabled val="1"/>
        </dgm:presLayoutVars>
      </dgm:prSet>
      <dgm:spPr/>
    </dgm:pt>
    <dgm:pt modelId="{26DEDD5B-5E82-4C37-9E25-49DE820EDAC4}" type="pres">
      <dgm:prSet presAssocID="{6F170698-774C-4409-8386-509D8D286858}" presName="descendantText" presStyleLbl="alignAcc1" presStyleIdx="8" presStyleCnt="9">
        <dgm:presLayoutVars>
          <dgm:bulletEnabled val="1"/>
        </dgm:presLayoutVars>
      </dgm:prSet>
      <dgm:spPr/>
    </dgm:pt>
  </dgm:ptLst>
  <dgm:cxnLst>
    <dgm:cxn modelId="{B3DCD7DF-CE76-4A2B-B114-AE8F4B1EB435}" type="presOf" srcId="{0DC89C5E-7560-4804-839E-F02BC70BB67C}" destId="{FAD0855F-55FE-4529-9051-0929000FDC0A}" srcOrd="0" destOrd="0" presId="urn:microsoft.com/office/officeart/2005/8/layout/chevron2"/>
    <dgm:cxn modelId="{57A6AA5A-ACEB-4CD6-8757-43CFD6511B73}" srcId="{475CA8A3-6B87-41BB-81FE-D77C197E50D1}" destId="{215AA38C-5BE6-4CC7-8F9F-E1B88E3394F8}" srcOrd="6" destOrd="0" parTransId="{5758292A-F50C-4207-A27A-9DF098246C09}" sibTransId="{2D4FAEC3-DDF2-49B5-BD21-D605CC0181B1}"/>
    <dgm:cxn modelId="{11437CC1-2685-4FD4-A2B3-ACC24B2B90FB}" type="presOf" srcId="{10BB95B2-D746-4289-B204-EC26CB67EE4E}" destId="{02D8F6B5-EF49-41B8-881C-F50190CD6406}" srcOrd="0" destOrd="0" presId="urn:microsoft.com/office/officeart/2005/8/layout/chevron2"/>
    <dgm:cxn modelId="{71840384-BB52-4764-8D29-A925D3D86123}" type="presOf" srcId="{29313A89-EAE4-482F-9E23-87DFB78C1A21}" destId="{5BDA4BB8-0100-45A1-A7BF-C8D07F9C1388}" srcOrd="0" destOrd="0" presId="urn:microsoft.com/office/officeart/2005/8/layout/chevron2"/>
    <dgm:cxn modelId="{11C05453-D6F7-448A-9E48-350BDAE0270D}" srcId="{475CA8A3-6B87-41BB-81FE-D77C197E50D1}" destId="{29313A89-EAE4-482F-9E23-87DFB78C1A21}" srcOrd="5" destOrd="0" parTransId="{11E73A01-40FE-49D2-B169-A4A66A4EE201}" sibTransId="{5A7F6304-EE60-4AF5-91DE-59FCBAAB1780}"/>
    <dgm:cxn modelId="{E8059478-1DE5-4487-8D4A-DA90A61BB977}" srcId="{475CA8A3-6B87-41BB-81FE-D77C197E50D1}" destId="{EA3259EC-CE63-408E-AADC-4A449FCE84C6}" srcOrd="4" destOrd="0" parTransId="{D20A3899-782D-4E5D-9471-640784AE244F}" sibTransId="{FA8C7CAC-15A1-4AF5-A5D3-195CB3F80A1A}"/>
    <dgm:cxn modelId="{A6DD8010-5EA6-4B26-B1DD-CBADD6D38D1B}" type="presOf" srcId="{6F002260-0858-451A-9449-8AAF125D68C0}" destId="{F73E7D05-5D01-4238-BDE2-03C0A6B3EC74}" srcOrd="0" destOrd="0" presId="urn:microsoft.com/office/officeart/2005/8/layout/chevron2"/>
    <dgm:cxn modelId="{61BE71AD-537E-4FDF-8842-D735402CE586}" type="presOf" srcId="{EA3259EC-CE63-408E-AADC-4A449FCE84C6}" destId="{AEB39FD8-95FC-4EBC-ADB3-99CD77B9194C}" srcOrd="0" destOrd="0" presId="urn:microsoft.com/office/officeart/2005/8/layout/chevron2"/>
    <dgm:cxn modelId="{523B6C9C-BEBD-447E-8BDD-7040FD974156}" type="presOf" srcId="{380D1C64-E3A5-4ADE-8119-4DCDD0C5E8C0}" destId="{7ED6F466-984E-4964-8CF9-F665E0BBF56C}" srcOrd="0" destOrd="0" presId="urn:microsoft.com/office/officeart/2005/8/layout/chevron2"/>
    <dgm:cxn modelId="{9217D096-CA60-4AC0-8498-BBE72A89F288}" type="presOf" srcId="{BD6AFB31-726A-4C01-8F13-4DCA064C0882}" destId="{A957A499-CE88-440A-B9F6-8952B69E7299}" srcOrd="0" destOrd="0" presId="urn:microsoft.com/office/officeart/2005/8/layout/chevron2"/>
    <dgm:cxn modelId="{8239A5FA-A93E-4B9F-917A-63B3593ED88E}" srcId="{C2D83F44-30B5-4222-8EDF-C7BF7240F60C}" destId="{A4B4534F-D8B3-46A3-A023-E85BBE429ED5}" srcOrd="0" destOrd="0" parTransId="{3ED7F9FD-964C-4991-8E65-CE4D2916D29E}" sibTransId="{77894E30-C59D-462F-9D7E-E8F510E2ABE6}"/>
    <dgm:cxn modelId="{13CC9056-FAA7-45AA-8636-EF1B528463BB}" type="presOf" srcId="{98D6C8A6-C714-4D64-B79B-616996917DED}" destId="{FCE4C15F-8A8D-4323-9C2F-2AFCAC777397}" srcOrd="0" destOrd="0" presId="urn:microsoft.com/office/officeart/2005/8/layout/chevron2"/>
    <dgm:cxn modelId="{B41197BA-2063-4CA9-90B2-02E84BD8AE14}" srcId="{215AA38C-5BE6-4CC7-8F9F-E1B88E3394F8}" destId="{6F002260-0858-451A-9449-8AAF125D68C0}" srcOrd="0" destOrd="0" parTransId="{7EB69D2E-B169-424A-9669-8A9F52D0353B}" sibTransId="{2A6252F8-DD24-4199-B63B-3E6D9F1CBA61}"/>
    <dgm:cxn modelId="{4E8763BF-600F-45ED-A612-5522AD65BE56}" srcId="{E8B993B4-5163-4BE8-A6DE-E1F5053646E7}" destId="{48C484BC-532C-4285-A3AF-1D6912063388}" srcOrd="0" destOrd="0" parTransId="{3B2E869A-FE9C-41A5-B7F3-512FAF05617D}" sibTransId="{C6206F00-CA67-4B17-A6CC-DD99E2F48FFE}"/>
    <dgm:cxn modelId="{8A71F107-5FCD-4FD3-98D2-ABC3F6E77765}" type="presOf" srcId="{0A27ACEA-073F-4721-87EA-A1C290C4B851}" destId="{10875D7D-3989-4E78-B4EC-9128A479529C}" srcOrd="0" destOrd="0" presId="urn:microsoft.com/office/officeart/2005/8/layout/chevron2"/>
    <dgm:cxn modelId="{1D1E1BF0-307A-46CD-9CF9-54EAF5838736}" srcId="{0DC89C5E-7560-4804-839E-F02BC70BB67C}" destId="{98D6C8A6-C714-4D64-B79B-616996917DED}" srcOrd="0" destOrd="0" parTransId="{089C8280-D3A4-4A08-8D3C-D4F67344A8A3}" sibTransId="{D20D14FF-87A8-477B-9669-4429E30DB294}"/>
    <dgm:cxn modelId="{6F867E17-E1B3-4354-B2BA-9DB86DFC093D}" type="presOf" srcId="{A4B4534F-D8B3-46A3-A023-E85BBE429ED5}" destId="{4452C82F-02D4-4C9D-B0FD-7762425825A2}" srcOrd="0" destOrd="0" presId="urn:microsoft.com/office/officeart/2005/8/layout/chevron2"/>
    <dgm:cxn modelId="{0D02289C-8FB8-4E96-B6EC-853AF3813242}" srcId="{0A27ACEA-073F-4721-87EA-A1C290C4B851}" destId="{10BB95B2-D746-4289-B204-EC26CB67EE4E}" srcOrd="0" destOrd="0" parTransId="{616BA24B-5E56-480D-9188-50A26D7B1E56}" sibTransId="{8E1BB9B6-424B-4408-B3C2-47966F561A20}"/>
    <dgm:cxn modelId="{2EFD711C-06AC-44B0-89E7-BF0963E93C29}" srcId="{380D1C64-E3A5-4ADE-8119-4DCDD0C5E8C0}" destId="{BD6AFB31-726A-4C01-8F13-4DCA064C0882}" srcOrd="0" destOrd="0" parTransId="{85D9A4BE-BEC7-4D56-9A2D-97C9B7875701}" sibTransId="{7913A43D-B513-47AA-ACD1-BA27C1782948}"/>
    <dgm:cxn modelId="{EE8BAAFB-D96C-4684-B5E9-C113E8346DA2}" srcId="{475CA8A3-6B87-41BB-81FE-D77C197E50D1}" destId="{C2D83F44-30B5-4222-8EDF-C7BF7240F60C}" srcOrd="7" destOrd="0" parTransId="{B069E1B3-2035-4263-91F0-157D58D4EDD2}" sibTransId="{016CDB96-9267-4ED8-AE64-500D0F148CEC}"/>
    <dgm:cxn modelId="{33519D3C-DE20-4435-844A-AA2B80AD32A0}" type="presOf" srcId="{613CF7B0-9B30-4953-A43F-25135C01A3D5}" destId="{26DEDD5B-5E82-4C37-9E25-49DE820EDAC4}" srcOrd="0" destOrd="0" presId="urn:microsoft.com/office/officeart/2005/8/layout/chevron2"/>
    <dgm:cxn modelId="{CC1EA667-4F0A-468A-B683-517230AEAA4B}" srcId="{29313A89-EAE4-482F-9E23-87DFB78C1A21}" destId="{BDAA2C4D-2D57-4DE0-9B28-DAAF5A1ED6E9}" srcOrd="0" destOrd="0" parTransId="{084A0717-3969-4784-927F-2CDCF93C454D}" sibTransId="{DF586E2E-F5C6-44CF-8140-2DD9FCFF28E8}"/>
    <dgm:cxn modelId="{1174ED17-3984-44A8-AE8D-9042E4BFE46F}" srcId="{475CA8A3-6B87-41BB-81FE-D77C197E50D1}" destId="{0DC89C5E-7560-4804-839E-F02BC70BB67C}" srcOrd="0" destOrd="0" parTransId="{BCAA1CFE-0D06-4300-9E84-C2B09E07EDDC}" sibTransId="{1711C7EA-546A-4D2E-BA62-E53FE017C8B2}"/>
    <dgm:cxn modelId="{AD0C59BA-F1E6-48D7-B928-747F9174E4E6}" type="presOf" srcId="{6F170698-774C-4409-8386-509D8D286858}" destId="{D1BC22B5-1B82-4C01-8163-68A2C522CEEF}" srcOrd="0" destOrd="0" presId="urn:microsoft.com/office/officeart/2005/8/layout/chevron2"/>
    <dgm:cxn modelId="{7680FAC1-5AA7-4DFE-BC05-5CF7ACCBBA2C}" type="presOf" srcId="{E8B993B4-5163-4BE8-A6DE-E1F5053646E7}" destId="{AF1FC78C-084F-4615-A2CB-EF42CA2D3472}" srcOrd="0" destOrd="0" presId="urn:microsoft.com/office/officeart/2005/8/layout/chevron2"/>
    <dgm:cxn modelId="{CBEE9933-0EE9-4734-8484-829A85F42A4E}" type="presOf" srcId="{C2D83F44-30B5-4222-8EDF-C7BF7240F60C}" destId="{D5119195-BE6A-4927-A51A-A668D17AE7A4}" srcOrd="0" destOrd="0" presId="urn:microsoft.com/office/officeart/2005/8/layout/chevron2"/>
    <dgm:cxn modelId="{F76AE04E-3445-4568-85E3-28DA9159CA1A}" type="presOf" srcId="{BDAA2C4D-2D57-4DE0-9B28-DAAF5A1ED6E9}" destId="{DEF31790-5BCE-463A-9132-682F1BA32A98}" srcOrd="0" destOrd="0" presId="urn:microsoft.com/office/officeart/2005/8/layout/chevron2"/>
    <dgm:cxn modelId="{A64B25A6-D9B6-4B12-BEF2-AA197F778A9E}" srcId="{475CA8A3-6B87-41BB-81FE-D77C197E50D1}" destId="{6F170698-774C-4409-8386-509D8D286858}" srcOrd="8" destOrd="0" parTransId="{4F11D7B3-499B-44AC-902C-C0B7DDC208CA}" sibTransId="{3AE2FE18-F453-46DE-AB25-EDE2DAF6ACF9}"/>
    <dgm:cxn modelId="{C094D01D-0AB0-4125-865D-0B005AA368E9}" type="presOf" srcId="{48C484BC-532C-4285-A3AF-1D6912063388}" destId="{F25F3448-7F32-4755-8216-6828B1C52DD5}" srcOrd="0" destOrd="0" presId="urn:microsoft.com/office/officeart/2005/8/layout/chevron2"/>
    <dgm:cxn modelId="{8F2E573B-6294-48BC-A2B8-BC2A945A33B0}" srcId="{475CA8A3-6B87-41BB-81FE-D77C197E50D1}" destId="{E8B993B4-5163-4BE8-A6DE-E1F5053646E7}" srcOrd="1" destOrd="0" parTransId="{E0605520-5A65-4E37-971B-1029EE1732B5}" sibTransId="{028F09D9-F8F7-4074-9F95-AFCDC09F97C5}"/>
    <dgm:cxn modelId="{3A5285D1-51D0-4810-8DAC-7E88839DCF85}" srcId="{6F170698-774C-4409-8386-509D8D286858}" destId="{613CF7B0-9B30-4953-A43F-25135C01A3D5}" srcOrd="0" destOrd="0" parTransId="{434DBDC7-B52E-4ADA-87A8-92E79AF188D9}" sibTransId="{CEA63B1A-EE0E-4B38-8349-08272628AC37}"/>
    <dgm:cxn modelId="{D958AC2C-4AF2-45EE-8C14-C167114437EE}" type="presOf" srcId="{215AA38C-5BE6-4CC7-8F9F-E1B88E3394F8}" destId="{5A468E64-73FA-4AD9-8E6E-C4CC3AB3E29C}" srcOrd="0" destOrd="0" presId="urn:microsoft.com/office/officeart/2005/8/layout/chevron2"/>
    <dgm:cxn modelId="{8BA81B38-FAC8-490B-81A2-6C844C8308D5}" srcId="{475CA8A3-6B87-41BB-81FE-D77C197E50D1}" destId="{0A27ACEA-073F-4721-87EA-A1C290C4B851}" srcOrd="2" destOrd="0" parTransId="{ECA33D5A-993C-4DFB-BC26-F9B6B02C876B}" sibTransId="{65B2180A-23AA-45D4-8E44-09839016FBA7}"/>
    <dgm:cxn modelId="{4499C660-019E-4DFD-9137-6FE76D571FEA}" type="presOf" srcId="{475CA8A3-6B87-41BB-81FE-D77C197E50D1}" destId="{3385D090-5655-41B8-9CCC-D71E4328767D}" srcOrd="0" destOrd="0" presId="urn:microsoft.com/office/officeart/2005/8/layout/chevron2"/>
    <dgm:cxn modelId="{1A7D2DC7-AB58-4C57-9254-40319B1A9E7F}" type="presOf" srcId="{ABCDFED0-BB4B-4C1E-B81D-840A8516112F}" destId="{D3B71514-E14C-4053-A45C-C8CEB7AB6923}" srcOrd="0" destOrd="0" presId="urn:microsoft.com/office/officeart/2005/8/layout/chevron2"/>
    <dgm:cxn modelId="{DE96C45C-DCCD-4909-B7B4-A5CB1347A089}" srcId="{475CA8A3-6B87-41BB-81FE-D77C197E50D1}" destId="{380D1C64-E3A5-4ADE-8119-4DCDD0C5E8C0}" srcOrd="3" destOrd="0" parTransId="{F757CF6B-A300-46C0-ACA8-27748C75833D}" sibTransId="{889933F2-981A-4DC4-86B2-AB851EEE237E}"/>
    <dgm:cxn modelId="{4253C6C0-E700-48DC-9EFE-2F7081F66F70}" srcId="{EA3259EC-CE63-408E-AADC-4A449FCE84C6}" destId="{ABCDFED0-BB4B-4C1E-B81D-840A8516112F}" srcOrd="0" destOrd="0" parTransId="{0B9AF625-4408-4827-A5CF-BEA7DB07D229}" sibTransId="{47528A9D-66B9-4D70-AC2D-EC6D85C1FEA4}"/>
    <dgm:cxn modelId="{1006BCDF-49A7-4089-BED0-DF7AEB6FEA51}" type="presParOf" srcId="{3385D090-5655-41B8-9CCC-D71E4328767D}" destId="{5105D598-7139-4268-AF61-DA87DCD4F8C2}" srcOrd="0" destOrd="0" presId="urn:microsoft.com/office/officeart/2005/8/layout/chevron2"/>
    <dgm:cxn modelId="{4E1D83E8-4887-40DF-934C-FD2B2338D462}" type="presParOf" srcId="{5105D598-7139-4268-AF61-DA87DCD4F8C2}" destId="{FAD0855F-55FE-4529-9051-0929000FDC0A}" srcOrd="0" destOrd="0" presId="urn:microsoft.com/office/officeart/2005/8/layout/chevron2"/>
    <dgm:cxn modelId="{68551952-1AD4-4BFC-9D7D-0C586C366D85}" type="presParOf" srcId="{5105D598-7139-4268-AF61-DA87DCD4F8C2}" destId="{FCE4C15F-8A8D-4323-9C2F-2AFCAC777397}" srcOrd="1" destOrd="0" presId="urn:microsoft.com/office/officeart/2005/8/layout/chevron2"/>
    <dgm:cxn modelId="{1C51B99D-C5F2-432F-9EA4-72E7B2E2248B}" type="presParOf" srcId="{3385D090-5655-41B8-9CCC-D71E4328767D}" destId="{821A514F-70F5-4394-BA29-85341A4DB52C}" srcOrd="1" destOrd="0" presId="urn:microsoft.com/office/officeart/2005/8/layout/chevron2"/>
    <dgm:cxn modelId="{BAE82288-CCF9-4108-98E9-48B17F61BE03}" type="presParOf" srcId="{3385D090-5655-41B8-9CCC-D71E4328767D}" destId="{95696CB7-27F5-4B03-A31D-35C467B03642}" srcOrd="2" destOrd="0" presId="urn:microsoft.com/office/officeart/2005/8/layout/chevron2"/>
    <dgm:cxn modelId="{DC48DAFA-F029-4866-986D-28101F047A0D}" type="presParOf" srcId="{95696CB7-27F5-4B03-A31D-35C467B03642}" destId="{AF1FC78C-084F-4615-A2CB-EF42CA2D3472}" srcOrd="0" destOrd="0" presId="urn:microsoft.com/office/officeart/2005/8/layout/chevron2"/>
    <dgm:cxn modelId="{6BF5A733-949B-484F-8E73-EF58A8522796}" type="presParOf" srcId="{95696CB7-27F5-4B03-A31D-35C467B03642}" destId="{F25F3448-7F32-4755-8216-6828B1C52DD5}" srcOrd="1" destOrd="0" presId="urn:microsoft.com/office/officeart/2005/8/layout/chevron2"/>
    <dgm:cxn modelId="{DA87216F-7D8E-4E52-8E62-D14A4B6CECFA}" type="presParOf" srcId="{3385D090-5655-41B8-9CCC-D71E4328767D}" destId="{DE155FB5-EC05-4494-BD89-702A0D46B865}" srcOrd="3" destOrd="0" presId="urn:microsoft.com/office/officeart/2005/8/layout/chevron2"/>
    <dgm:cxn modelId="{3A54C0BD-ADC8-472C-8DD1-9DF8EF1C75FD}" type="presParOf" srcId="{3385D090-5655-41B8-9CCC-D71E4328767D}" destId="{AABFEADD-A440-4FA1-9A54-B06BCFFBA4C8}" srcOrd="4" destOrd="0" presId="urn:microsoft.com/office/officeart/2005/8/layout/chevron2"/>
    <dgm:cxn modelId="{BB53CD48-2141-47C0-98E4-5B9DEA449CBE}" type="presParOf" srcId="{AABFEADD-A440-4FA1-9A54-B06BCFFBA4C8}" destId="{10875D7D-3989-4E78-B4EC-9128A479529C}" srcOrd="0" destOrd="0" presId="urn:microsoft.com/office/officeart/2005/8/layout/chevron2"/>
    <dgm:cxn modelId="{0E66B6FB-7A2C-46D8-B3BF-DDD929CD597C}" type="presParOf" srcId="{AABFEADD-A440-4FA1-9A54-B06BCFFBA4C8}" destId="{02D8F6B5-EF49-41B8-881C-F50190CD6406}" srcOrd="1" destOrd="0" presId="urn:microsoft.com/office/officeart/2005/8/layout/chevron2"/>
    <dgm:cxn modelId="{70204458-977E-4137-8C4A-21D234CC928C}" type="presParOf" srcId="{3385D090-5655-41B8-9CCC-D71E4328767D}" destId="{596BF63C-F875-41AB-B792-892E718279F3}" srcOrd="5" destOrd="0" presId="urn:microsoft.com/office/officeart/2005/8/layout/chevron2"/>
    <dgm:cxn modelId="{8BA717E6-FD32-45AB-8833-9EFF1FA388D7}" type="presParOf" srcId="{3385D090-5655-41B8-9CCC-D71E4328767D}" destId="{522AB623-0C40-439D-822F-2C9A2ABB0F14}" srcOrd="6" destOrd="0" presId="urn:microsoft.com/office/officeart/2005/8/layout/chevron2"/>
    <dgm:cxn modelId="{0D65B448-AF09-4EE8-A6C0-B0D750BFFDDE}" type="presParOf" srcId="{522AB623-0C40-439D-822F-2C9A2ABB0F14}" destId="{7ED6F466-984E-4964-8CF9-F665E0BBF56C}" srcOrd="0" destOrd="0" presId="urn:microsoft.com/office/officeart/2005/8/layout/chevron2"/>
    <dgm:cxn modelId="{FC0316FA-9B9C-41FE-B95D-E578ABB4AC3D}" type="presParOf" srcId="{522AB623-0C40-439D-822F-2C9A2ABB0F14}" destId="{A957A499-CE88-440A-B9F6-8952B69E7299}" srcOrd="1" destOrd="0" presId="urn:microsoft.com/office/officeart/2005/8/layout/chevron2"/>
    <dgm:cxn modelId="{DBB92818-F2E6-4124-A899-F85AF0B7FC2C}" type="presParOf" srcId="{3385D090-5655-41B8-9CCC-D71E4328767D}" destId="{26E3D83F-1D88-41A2-B6F7-DD1C49962889}" srcOrd="7" destOrd="0" presId="urn:microsoft.com/office/officeart/2005/8/layout/chevron2"/>
    <dgm:cxn modelId="{E76CA4DA-317B-474E-8BC4-7729862397DC}" type="presParOf" srcId="{3385D090-5655-41B8-9CCC-D71E4328767D}" destId="{432DBD94-F7CC-4615-A5FE-A60572DA6ACA}" srcOrd="8" destOrd="0" presId="urn:microsoft.com/office/officeart/2005/8/layout/chevron2"/>
    <dgm:cxn modelId="{3FDF7455-BE32-4E2C-9323-715F2AE0FBB4}" type="presParOf" srcId="{432DBD94-F7CC-4615-A5FE-A60572DA6ACA}" destId="{AEB39FD8-95FC-4EBC-ADB3-99CD77B9194C}" srcOrd="0" destOrd="0" presId="urn:microsoft.com/office/officeart/2005/8/layout/chevron2"/>
    <dgm:cxn modelId="{2297B23A-70C6-484D-B4AE-D4778A3DD46D}" type="presParOf" srcId="{432DBD94-F7CC-4615-A5FE-A60572DA6ACA}" destId="{D3B71514-E14C-4053-A45C-C8CEB7AB6923}" srcOrd="1" destOrd="0" presId="urn:microsoft.com/office/officeart/2005/8/layout/chevron2"/>
    <dgm:cxn modelId="{97378FD0-0AD9-4A10-B085-299FE74EBB2B}" type="presParOf" srcId="{3385D090-5655-41B8-9CCC-D71E4328767D}" destId="{667A4715-DC29-4A9C-BE70-448461D4247A}" srcOrd="9" destOrd="0" presId="urn:microsoft.com/office/officeart/2005/8/layout/chevron2"/>
    <dgm:cxn modelId="{228463B0-C21F-4528-9163-095816399C7E}" type="presParOf" srcId="{3385D090-5655-41B8-9CCC-D71E4328767D}" destId="{04424F9E-3B5D-4F64-B5BB-E0927F721252}" srcOrd="10" destOrd="0" presId="urn:microsoft.com/office/officeart/2005/8/layout/chevron2"/>
    <dgm:cxn modelId="{E8EAE421-4C9E-4E44-9331-CA8D3BDF3E50}" type="presParOf" srcId="{04424F9E-3B5D-4F64-B5BB-E0927F721252}" destId="{5BDA4BB8-0100-45A1-A7BF-C8D07F9C1388}" srcOrd="0" destOrd="0" presId="urn:microsoft.com/office/officeart/2005/8/layout/chevron2"/>
    <dgm:cxn modelId="{C6EE964B-0BB2-4B68-9E33-DE0F5B4939A3}" type="presParOf" srcId="{04424F9E-3B5D-4F64-B5BB-E0927F721252}" destId="{DEF31790-5BCE-463A-9132-682F1BA32A98}" srcOrd="1" destOrd="0" presId="urn:microsoft.com/office/officeart/2005/8/layout/chevron2"/>
    <dgm:cxn modelId="{86C09E76-943A-4E28-B0D5-E3E3528C6C07}" type="presParOf" srcId="{3385D090-5655-41B8-9CCC-D71E4328767D}" destId="{678C83DE-873C-41C8-A10A-5FC66912A57A}" srcOrd="11" destOrd="0" presId="urn:microsoft.com/office/officeart/2005/8/layout/chevron2"/>
    <dgm:cxn modelId="{6A3C7E68-3DDE-4462-A923-C19C1DF03DCB}" type="presParOf" srcId="{3385D090-5655-41B8-9CCC-D71E4328767D}" destId="{71345C23-A909-4F72-8990-EBA7247FCFA4}" srcOrd="12" destOrd="0" presId="urn:microsoft.com/office/officeart/2005/8/layout/chevron2"/>
    <dgm:cxn modelId="{C2905636-41D0-48F3-A9E8-54A89CCDEBA1}" type="presParOf" srcId="{71345C23-A909-4F72-8990-EBA7247FCFA4}" destId="{5A468E64-73FA-4AD9-8E6E-C4CC3AB3E29C}" srcOrd="0" destOrd="0" presId="urn:microsoft.com/office/officeart/2005/8/layout/chevron2"/>
    <dgm:cxn modelId="{D59B54D9-1B07-4116-B224-172DDB0ECC14}" type="presParOf" srcId="{71345C23-A909-4F72-8990-EBA7247FCFA4}" destId="{F73E7D05-5D01-4238-BDE2-03C0A6B3EC74}" srcOrd="1" destOrd="0" presId="urn:microsoft.com/office/officeart/2005/8/layout/chevron2"/>
    <dgm:cxn modelId="{6463E256-2319-44A9-8C32-B1A3968D1803}" type="presParOf" srcId="{3385D090-5655-41B8-9CCC-D71E4328767D}" destId="{5F0B8A40-0EF0-4F99-A75C-93F26DAACBE2}" srcOrd="13" destOrd="0" presId="urn:microsoft.com/office/officeart/2005/8/layout/chevron2"/>
    <dgm:cxn modelId="{67756A7C-2750-4C30-9D4A-13FD70688498}" type="presParOf" srcId="{3385D090-5655-41B8-9CCC-D71E4328767D}" destId="{429DB13A-A719-4514-9885-701E1C8768BA}" srcOrd="14" destOrd="0" presId="urn:microsoft.com/office/officeart/2005/8/layout/chevron2"/>
    <dgm:cxn modelId="{EEF32A67-49B3-410C-8F0C-3531193BDA8B}" type="presParOf" srcId="{429DB13A-A719-4514-9885-701E1C8768BA}" destId="{D5119195-BE6A-4927-A51A-A668D17AE7A4}" srcOrd="0" destOrd="0" presId="urn:microsoft.com/office/officeart/2005/8/layout/chevron2"/>
    <dgm:cxn modelId="{6F755231-6D0A-40DB-9C90-7D1345878649}" type="presParOf" srcId="{429DB13A-A719-4514-9885-701E1C8768BA}" destId="{4452C82F-02D4-4C9D-B0FD-7762425825A2}" srcOrd="1" destOrd="0" presId="urn:microsoft.com/office/officeart/2005/8/layout/chevron2"/>
    <dgm:cxn modelId="{357F6109-BB6A-4BD0-9740-5B3ABD6165D8}" type="presParOf" srcId="{3385D090-5655-41B8-9CCC-D71E4328767D}" destId="{E4F52F1E-45E7-46C4-8C0F-8135FAC685D0}" srcOrd="15" destOrd="0" presId="urn:microsoft.com/office/officeart/2005/8/layout/chevron2"/>
    <dgm:cxn modelId="{22476148-2B68-4737-B466-43D26918413F}" type="presParOf" srcId="{3385D090-5655-41B8-9CCC-D71E4328767D}" destId="{C629A545-CF8F-4997-8D20-3CB3BC766DF5}" srcOrd="16" destOrd="0" presId="urn:microsoft.com/office/officeart/2005/8/layout/chevron2"/>
    <dgm:cxn modelId="{AD183EDB-EE3A-4A27-A801-58E84C620B96}" type="presParOf" srcId="{C629A545-CF8F-4997-8D20-3CB3BC766DF5}" destId="{D1BC22B5-1B82-4C01-8163-68A2C522CEEF}" srcOrd="0" destOrd="0" presId="urn:microsoft.com/office/officeart/2005/8/layout/chevron2"/>
    <dgm:cxn modelId="{01A1AC4C-5A94-433B-B60A-1A37B4E231F7}" type="presParOf" srcId="{C629A545-CF8F-4997-8D20-3CB3BC766DF5}" destId="{26DEDD5B-5E82-4C37-9E25-49DE820EDAC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77766-7FAA-41CF-B7CC-3E7D62E8FD18}">
      <dsp:nvSpPr>
        <dsp:cNvPr id="0" name=""/>
        <dsp:cNvSpPr/>
      </dsp:nvSpPr>
      <dsp:spPr>
        <a:xfrm>
          <a:off x="0" y="237372"/>
          <a:ext cx="8499284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59639" tIns="312420" rIns="65963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量程（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Full Scale Range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，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FSR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）是指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ADC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所能转换的模拟输入电压的范围，分为单极性和双极性两种类型。</a:t>
          </a:r>
          <a:endParaRPr lang="zh-CN" altLang="en-US" sz="16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>
        <a:off x="0" y="237372"/>
        <a:ext cx="8499284" cy="1063125"/>
      </dsp:txXfrm>
    </dsp:sp>
    <dsp:sp modelId="{93CFABBD-D57C-498A-AC76-4731DEC7E3B4}">
      <dsp:nvSpPr>
        <dsp:cNvPr id="0" name=""/>
        <dsp:cNvSpPr/>
      </dsp:nvSpPr>
      <dsp:spPr>
        <a:xfrm>
          <a:off x="424964" y="15972"/>
          <a:ext cx="5949498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4877" tIns="0" rIns="22487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1.</a:t>
          </a:r>
          <a:r>
            <a:rPr lang="zh-CN" altLang="en-US" sz="24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量程</a:t>
          </a:r>
          <a:endParaRPr lang="zh-CN" altLang="en-US" sz="24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>
        <a:off x="446580" y="37588"/>
        <a:ext cx="5906266" cy="399568"/>
      </dsp:txXfrm>
    </dsp:sp>
    <dsp:sp modelId="{D6ACD33B-59FA-4D5F-921A-D58E8EF28432}">
      <dsp:nvSpPr>
        <dsp:cNvPr id="0" name=""/>
        <dsp:cNvSpPr/>
      </dsp:nvSpPr>
      <dsp:spPr>
        <a:xfrm>
          <a:off x="0" y="1602897"/>
          <a:ext cx="8499284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59639" tIns="312420" rIns="65963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分辨率（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resolution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）是指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ADC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所能分辨的最小模拟输入量，反映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ADC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对输入信号微小变化的响应能力。</a:t>
          </a:r>
          <a:endParaRPr lang="zh-CN" altLang="en-US" sz="16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>
        <a:off x="0" y="1602897"/>
        <a:ext cx="8499284" cy="1063125"/>
      </dsp:txXfrm>
    </dsp:sp>
    <dsp:sp modelId="{55F775D5-D06B-4D6C-B46F-E2DC5780D782}">
      <dsp:nvSpPr>
        <dsp:cNvPr id="0" name=""/>
        <dsp:cNvSpPr/>
      </dsp:nvSpPr>
      <dsp:spPr>
        <a:xfrm>
          <a:off x="424964" y="1381497"/>
          <a:ext cx="5949498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4877" tIns="0" rIns="22487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2.</a:t>
          </a:r>
          <a:r>
            <a:rPr lang="zh-CN" altLang="en-US" sz="24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分辨率</a:t>
          </a:r>
          <a:endParaRPr lang="zh-CN" altLang="en-US" sz="24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>
        <a:off x="446580" y="1403113"/>
        <a:ext cx="5906266" cy="399568"/>
      </dsp:txXfrm>
    </dsp:sp>
    <dsp:sp modelId="{1101632E-635B-443B-BA97-024EEB5E2F07}">
      <dsp:nvSpPr>
        <dsp:cNvPr id="0" name=""/>
        <dsp:cNvSpPr/>
      </dsp:nvSpPr>
      <dsp:spPr>
        <a:xfrm>
          <a:off x="0" y="2968422"/>
          <a:ext cx="8499284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59639" tIns="312420" rIns="65963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精度（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accuracy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）是指对于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ADC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的数字输出（二进制代码），其实际需要的模拟输入值与理论上要求的模拟输入值之差。</a:t>
          </a:r>
          <a:endParaRPr lang="zh-CN" altLang="en-US" sz="16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>
        <a:off x="0" y="2968422"/>
        <a:ext cx="8499284" cy="1063125"/>
      </dsp:txXfrm>
    </dsp:sp>
    <dsp:sp modelId="{559B5799-0B6C-415E-8036-896784664553}">
      <dsp:nvSpPr>
        <dsp:cNvPr id="0" name=""/>
        <dsp:cNvSpPr/>
      </dsp:nvSpPr>
      <dsp:spPr>
        <a:xfrm>
          <a:off x="424964" y="2747022"/>
          <a:ext cx="5949498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4877" tIns="0" rIns="22487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3.</a:t>
          </a:r>
          <a:r>
            <a:rPr lang="zh-CN" altLang="en-US" sz="24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精度</a:t>
          </a:r>
          <a:endParaRPr lang="zh-CN" altLang="en-US" sz="24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>
        <a:off x="446580" y="2768638"/>
        <a:ext cx="5906266" cy="399568"/>
      </dsp:txXfrm>
    </dsp:sp>
    <dsp:sp modelId="{2C351C83-C954-47CF-992F-B34BB71147F0}">
      <dsp:nvSpPr>
        <dsp:cNvPr id="0" name=""/>
        <dsp:cNvSpPr/>
      </dsp:nvSpPr>
      <dsp:spPr>
        <a:xfrm>
          <a:off x="0" y="4349919"/>
          <a:ext cx="8499284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59639" tIns="312420" rIns="65963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转换时间（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conversion time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）是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ADC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完成一次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A/D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转换所需要的时间，是指从启动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ADC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开始到获得相应数据所需要的总时间。</a:t>
          </a:r>
          <a:endParaRPr lang="zh-CN" altLang="en-US" sz="16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>
        <a:off x="0" y="4349919"/>
        <a:ext cx="8499284" cy="1063125"/>
      </dsp:txXfrm>
    </dsp:sp>
    <dsp:sp modelId="{E52B235A-2ADF-4E3E-95E1-B7490BB5B2BA}">
      <dsp:nvSpPr>
        <dsp:cNvPr id="0" name=""/>
        <dsp:cNvSpPr/>
      </dsp:nvSpPr>
      <dsp:spPr>
        <a:xfrm>
          <a:off x="424964" y="4112547"/>
          <a:ext cx="5949498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4877" tIns="0" rIns="22487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4.</a:t>
          </a:r>
          <a:r>
            <a:rPr lang="zh-CN" altLang="en-US" sz="24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转换时间</a:t>
          </a:r>
          <a:endParaRPr lang="zh-CN" altLang="en-US" sz="24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>
        <a:off x="446580" y="4134163"/>
        <a:ext cx="5906266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8D01A-1961-439A-AA06-D6D76035F1A4}">
      <dsp:nvSpPr>
        <dsp:cNvPr id="0" name=""/>
        <dsp:cNvSpPr/>
      </dsp:nvSpPr>
      <dsp:spPr>
        <a:xfrm>
          <a:off x="0" y="2440"/>
          <a:ext cx="8548915" cy="592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 kern="1200" dirty="0" smtClean="0"/>
            <a:t>1. </a:t>
          </a:r>
          <a:r>
            <a:rPr lang="zh-CN" altLang="en-US" sz="2400" kern="1200" dirty="0" smtClean="0"/>
            <a:t>逐次逼近式</a:t>
          </a:r>
          <a:endParaRPr lang="zh-CN" altLang="en-US" sz="2400" kern="1200" dirty="0"/>
        </a:p>
      </dsp:txBody>
      <dsp:txXfrm>
        <a:off x="28946" y="31386"/>
        <a:ext cx="8491023" cy="535060"/>
      </dsp:txXfrm>
    </dsp:sp>
    <dsp:sp modelId="{FC7816B1-42A9-46D4-995B-7BC4867F602A}">
      <dsp:nvSpPr>
        <dsp:cNvPr id="0" name=""/>
        <dsp:cNvSpPr/>
      </dsp:nvSpPr>
      <dsp:spPr>
        <a:xfrm>
          <a:off x="0" y="595393"/>
          <a:ext cx="8548915" cy="1412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42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13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逐次逼近式属直接式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A/D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转换器，其原理可理解为将输入模拟量逐次与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UREF/2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、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UREF/4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、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UREF/8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、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…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、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UREF/2N-1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比较，模拟量大于比较值取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1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（并减去比较值），否则取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0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。逐次逼近式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A/D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转换器转换精度高，速度较快，价格适中，是目前种类最多、应用最广的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A/D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转换器，典型的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8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位逐次逼近式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A/D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芯片有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ADC0809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。</a:t>
          </a:r>
          <a:endParaRPr lang="zh-CN" altLang="en-US" sz="16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>
        <a:off x="0" y="595393"/>
        <a:ext cx="8548915" cy="1412208"/>
      </dsp:txXfrm>
    </dsp:sp>
    <dsp:sp modelId="{66ACE552-8494-4BFA-BF42-2B6CCDA90E0E}">
      <dsp:nvSpPr>
        <dsp:cNvPr id="0" name=""/>
        <dsp:cNvSpPr/>
      </dsp:nvSpPr>
      <dsp:spPr>
        <a:xfrm>
          <a:off x="0" y="2007602"/>
          <a:ext cx="8548915" cy="592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 kern="1200" dirty="0" smtClean="0"/>
            <a:t>2. </a:t>
          </a:r>
          <a:r>
            <a:rPr lang="zh-CN" altLang="en-US" sz="2400" kern="1200" dirty="0" smtClean="0"/>
            <a:t>双积分式</a:t>
          </a:r>
          <a:endParaRPr lang="zh-CN" altLang="en-US" sz="2400" kern="1200" dirty="0"/>
        </a:p>
      </dsp:txBody>
      <dsp:txXfrm>
        <a:off x="28946" y="2036548"/>
        <a:ext cx="8491023" cy="535060"/>
      </dsp:txXfrm>
    </dsp:sp>
    <dsp:sp modelId="{2570803F-1AFC-4988-82C5-1F2CC6D039ED}">
      <dsp:nvSpPr>
        <dsp:cNvPr id="0" name=""/>
        <dsp:cNvSpPr/>
      </dsp:nvSpPr>
      <dsp:spPr>
        <a:xfrm>
          <a:off x="0" y="2600554"/>
          <a:ext cx="8548915" cy="10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42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13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双积分式是一种间接式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A/D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转换器，其原理是将输入模拟量和基准量通过积分器积分，转换为时间，再对时间计数，计数值即为数字量。优点是转换精度高，缺点是转换时间较长，一般要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40~50ms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，使用于转换速度不快的场合。典型芯片有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MC14433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和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ICL7109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。</a:t>
          </a:r>
          <a:endParaRPr lang="zh-CN" altLang="en-US" sz="16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>
        <a:off x="0" y="2600554"/>
        <a:ext cx="8548915" cy="1049069"/>
      </dsp:txXfrm>
    </dsp:sp>
    <dsp:sp modelId="{8B125EEB-449F-4387-ABC7-683E68834341}">
      <dsp:nvSpPr>
        <dsp:cNvPr id="0" name=""/>
        <dsp:cNvSpPr/>
      </dsp:nvSpPr>
      <dsp:spPr>
        <a:xfrm>
          <a:off x="0" y="3649624"/>
          <a:ext cx="8548915" cy="592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 kern="1200" dirty="0" smtClean="0"/>
            <a:t>3. V/F</a:t>
          </a:r>
          <a:r>
            <a:rPr lang="zh-CN" altLang="en-US" sz="2400" kern="1200" dirty="0" smtClean="0"/>
            <a:t>变换式</a:t>
          </a:r>
          <a:endParaRPr lang="zh-CN" altLang="en-US" sz="2400" kern="1200" dirty="0"/>
        </a:p>
      </dsp:txBody>
      <dsp:txXfrm>
        <a:off x="28946" y="3678570"/>
        <a:ext cx="8491023" cy="535060"/>
      </dsp:txXfrm>
    </dsp:sp>
    <dsp:sp modelId="{E83DA336-64A2-48AA-8E30-89F5D6D5F9B6}">
      <dsp:nvSpPr>
        <dsp:cNvPr id="0" name=""/>
        <dsp:cNvSpPr/>
      </dsp:nvSpPr>
      <dsp:spPr>
        <a:xfrm>
          <a:off x="0" y="4242576"/>
          <a:ext cx="8548915" cy="10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42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13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V/F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变换器也是一种间接式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A/D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转换器，其原理是将模拟量转换为频率信号，再对频率信号计数，转换为数字量。其特点是转换精度高，抗干扰性强，便于长距离传送，廉价，但转换速度偏低</a:t>
          </a:r>
          <a:endParaRPr lang="zh-CN" altLang="en-US" sz="16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>
        <a:off x="0" y="4242576"/>
        <a:ext cx="8548915" cy="10490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B61A5-9FAF-47EB-A7C9-33BB123FF3BC}">
      <dsp:nvSpPr>
        <dsp:cNvPr id="0" name=""/>
        <dsp:cNvSpPr/>
      </dsp:nvSpPr>
      <dsp:spPr>
        <a:xfrm>
          <a:off x="0" y="2796"/>
          <a:ext cx="86200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4017187-2B18-4624-A173-CFE090A8CB51}">
      <dsp:nvSpPr>
        <dsp:cNvPr id="0" name=""/>
        <dsp:cNvSpPr/>
      </dsp:nvSpPr>
      <dsp:spPr>
        <a:xfrm>
          <a:off x="0" y="2796"/>
          <a:ext cx="1889647" cy="2089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 b="1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1. </a:t>
          </a:r>
          <a:r>
            <a:rPr lang="zh-CN" altLang="en-US" sz="2400" b="1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单次转换模式</a:t>
          </a:r>
          <a:r>
            <a:rPr lang="en-US" altLang="zh-CN" sz="2400" b="1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: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 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ADC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只执行一次转换</a:t>
          </a:r>
          <a:endParaRPr lang="zh-CN" altLang="en-US" sz="16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>
        <a:off x="0" y="2796"/>
        <a:ext cx="1889647" cy="2089544"/>
      </dsp:txXfrm>
    </dsp:sp>
    <dsp:sp modelId="{BEDDC25F-C03A-4CA1-8B4B-1A62C10ACF64}">
      <dsp:nvSpPr>
        <dsp:cNvPr id="0" name=""/>
        <dsp:cNvSpPr/>
      </dsp:nvSpPr>
      <dsp:spPr>
        <a:xfrm>
          <a:off x="2013013" y="51362"/>
          <a:ext cx="6456130" cy="971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2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如果一个规则通道被转换：转换数据被储存在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16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位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ADC_DR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寄存器中，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EOC(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转换结束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)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标志被设置，如果设置了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EOCIE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，则产生中断。</a:t>
          </a:r>
          <a:endParaRPr lang="zh-CN" altLang="en-US" sz="16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>
        <a:off x="2013013" y="51362"/>
        <a:ext cx="6456130" cy="971311"/>
      </dsp:txXfrm>
    </dsp:sp>
    <dsp:sp modelId="{2E8BED14-5091-444F-83A4-F9BC7369E7DF}">
      <dsp:nvSpPr>
        <dsp:cNvPr id="0" name=""/>
        <dsp:cNvSpPr/>
      </dsp:nvSpPr>
      <dsp:spPr>
        <a:xfrm>
          <a:off x="1889647" y="1022674"/>
          <a:ext cx="65794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6E3D9B0-F5DE-4D9F-B726-32256F41DF66}">
      <dsp:nvSpPr>
        <dsp:cNvPr id="0" name=""/>
        <dsp:cNvSpPr/>
      </dsp:nvSpPr>
      <dsp:spPr>
        <a:xfrm>
          <a:off x="2013013" y="1071239"/>
          <a:ext cx="6604685" cy="971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2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 如果一个注入通道被转换：转换数据被储存在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16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位的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ADC_DRJ1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寄存器中，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JEOC(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注入转换结束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)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标志被设置，如果设置了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JEOCIE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位，则产生中断。</a:t>
          </a:r>
          <a:endParaRPr lang="zh-CN" altLang="en-US" sz="16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>
        <a:off x="2013013" y="1071239"/>
        <a:ext cx="6604685" cy="971311"/>
      </dsp:txXfrm>
    </dsp:sp>
    <dsp:sp modelId="{FF7F96D7-A8FE-4846-BA27-C8ED9736D7F0}">
      <dsp:nvSpPr>
        <dsp:cNvPr id="0" name=""/>
        <dsp:cNvSpPr/>
      </dsp:nvSpPr>
      <dsp:spPr>
        <a:xfrm>
          <a:off x="1889647" y="2042551"/>
          <a:ext cx="65794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AFA457D-800A-4C74-979E-2EACBAC24268}">
      <dsp:nvSpPr>
        <dsp:cNvPr id="0" name=""/>
        <dsp:cNvSpPr/>
      </dsp:nvSpPr>
      <dsp:spPr>
        <a:xfrm>
          <a:off x="0" y="2092341"/>
          <a:ext cx="86200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21B99A0-5A14-4600-9472-7CA54C1298BB}">
      <dsp:nvSpPr>
        <dsp:cNvPr id="0" name=""/>
        <dsp:cNvSpPr/>
      </dsp:nvSpPr>
      <dsp:spPr>
        <a:xfrm>
          <a:off x="0" y="2092341"/>
          <a:ext cx="1878548" cy="2089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 b="1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2. </a:t>
          </a:r>
          <a:r>
            <a:rPr lang="zh-CN" altLang="en-US" sz="2400" b="1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连续转换模式</a:t>
          </a:r>
          <a:r>
            <a:rPr lang="en-US" altLang="zh-CN" sz="2400" b="1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: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前面</a:t>
          </a:r>
          <a:r>
            <a:rPr lang="en-US" altLang="zh-CN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ADC</a:t>
          </a:r>
          <a:r>
            <a:rPr lang="zh-CN" altLang="zh-CN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转换一结束马上就启动另一次转换</a:t>
          </a:r>
          <a:endParaRPr lang="zh-CN" altLang="en-US" sz="16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>
        <a:off x="0" y="2092341"/>
        <a:ext cx="1878548" cy="2089544"/>
      </dsp:txXfrm>
    </dsp:sp>
    <dsp:sp modelId="{E2D21632-DABD-4CF2-B28E-D69A71408696}">
      <dsp:nvSpPr>
        <dsp:cNvPr id="0" name=""/>
        <dsp:cNvSpPr/>
      </dsp:nvSpPr>
      <dsp:spPr>
        <a:xfrm>
          <a:off x="2004944" y="2186411"/>
          <a:ext cx="6614725" cy="906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2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如果一个规则通道被转换：转换数据被储存在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16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位的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ADC_DR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寄存器中，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EOC(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转换结束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)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标志被设置，如果设置了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EOCIE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，则产生中断。</a:t>
          </a:r>
          <a:endParaRPr lang="en-US" altLang="zh-CN" sz="1600" kern="1200" dirty="0" smtClean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>
        <a:off x="2004944" y="2186411"/>
        <a:ext cx="6614725" cy="906066"/>
      </dsp:txXfrm>
    </dsp:sp>
    <dsp:sp modelId="{76E44E94-C5FC-41AB-A865-E0C5E2FADF67}">
      <dsp:nvSpPr>
        <dsp:cNvPr id="0" name=""/>
        <dsp:cNvSpPr/>
      </dsp:nvSpPr>
      <dsp:spPr>
        <a:xfrm>
          <a:off x="1878548" y="3092478"/>
          <a:ext cx="67411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4FFCC5C-386A-48F4-8F73-8EA321088DB8}">
      <dsp:nvSpPr>
        <dsp:cNvPr id="0" name=""/>
        <dsp:cNvSpPr/>
      </dsp:nvSpPr>
      <dsp:spPr>
        <a:xfrm>
          <a:off x="2005289" y="3152306"/>
          <a:ext cx="6614725" cy="900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20000"/>
            </a:lnSpc>
            <a:spcBef>
              <a:spcPct val="0"/>
            </a:spcBef>
            <a:spcAft>
              <a:spcPct val="15000"/>
            </a:spcAft>
          </a:pPr>
          <a:r>
            <a:rPr lang="zh-CN" altLang="zh-CN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如果一个注入通道被转换：转换数据被储存在</a:t>
          </a:r>
          <a:r>
            <a:rPr lang="en-US" altLang="zh-CN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16</a:t>
          </a:r>
          <a:r>
            <a:rPr lang="zh-CN" altLang="zh-CN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位的</a:t>
          </a:r>
          <a:r>
            <a:rPr lang="en-US" altLang="zh-CN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ADC_DRJ1</a:t>
          </a:r>
          <a:r>
            <a:rPr lang="zh-CN" altLang="zh-CN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寄存器中，</a:t>
          </a:r>
          <a:r>
            <a:rPr lang="en-US" altLang="zh-CN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JEOC(</a:t>
          </a:r>
          <a:r>
            <a:rPr lang="zh-CN" altLang="zh-CN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注入转换结束</a:t>
          </a:r>
          <a:r>
            <a:rPr lang="en-US" altLang="zh-CN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)</a:t>
          </a:r>
          <a:r>
            <a:rPr lang="zh-CN" altLang="zh-CN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标志被设置，如果设置了</a:t>
          </a:r>
          <a:r>
            <a:rPr lang="en-US" altLang="zh-CN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JEOCIE</a:t>
          </a:r>
          <a:r>
            <a:rPr lang="zh-CN" altLang="zh-CN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位，则产生中断。</a:t>
          </a:r>
          <a:endParaRPr lang="en-US" altLang="zh-CN" sz="1600" kern="1200" dirty="0" smtClean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>
        <a:off x="2005289" y="3152306"/>
        <a:ext cx="6614725" cy="900384"/>
      </dsp:txXfrm>
    </dsp:sp>
    <dsp:sp modelId="{706D10E4-C784-4267-8D42-F4C74E4A5F93}">
      <dsp:nvSpPr>
        <dsp:cNvPr id="0" name=""/>
        <dsp:cNvSpPr/>
      </dsp:nvSpPr>
      <dsp:spPr>
        <a:xfrm>
          <a:off x="1878548" y="4086933"/>
          <a:ext cx="67411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8602254-72DC-421E-BB01-AA4677AADE51}">
      <dsp:nvSpPr>
        <dsp:cNvPr id="0" name=""/>
        <dsp:cNvSpPr/>
      </dsp:nvSpPr>
      <dsp:spPr>
        <a:xfrm>
          <a:off x="0" y="4181886"/>
          <a:ext cx="86200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41AE937-3FAB-4C66-8110-B0B198903419}">
      <dsp:nvSpPr>
        <dsp:cNvPr id="0" name=""/>
        <dsp:cNvSpPr/>
      </dsp:nvSpPr>
      <dsp:spPr>
        <a:xfrm>
          <a:off x="0" y="4181886"/>
          <a:ext cx="1844329" cy="1446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3. </a:t>
          </a:r>
          <a:r>
            <a:rPr lang="zh-CN" altLang="zh-CN" sz="2400" b="1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扫描模式</a:t>
          </a:r>
          <a:r>
            <a:rPr lang="en-US" altLang="zh-CN" sz="2400" b="1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: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此模式用来扫描一组模拟通道。</a:t>
          </a:r>
        </a:p>
      </dsp:txBody>
      <dsp:txXfrm>
        <a:off x="0" y="4181886"/>
        <a:ext cx="1844329" cy="1446090"/>
      </dsp:txXfrm>
    </dsp:sp>
    <dsp:sp modelId="{E2CCFC17-EED6-4861-BF21-914DC23F0F69}">
      <dsp:nvSpPr>
        <dsp:cNvPr id="0" name=""/>
        <dsp:cNvSpPr/>
      </dsp:nvSpPr>
      <dsp:spPr>
        <a:xfrm>
          <a:off x="1942209" y="4227333"/>
          <a:ext cx="6641157" cy="1141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扫描模式可通过设置</a:t>
          </a:r>
          <a:r>
            <a:rPr lang="en-US" altLang="zh-CN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ADC_CR1</a:t>
          </a:r>
          <a:r>
            <a:rPr lang="zh-CN" altLang="zh-CN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寄存器的</a:t>
          </a:r>
          <a:r>
            <a:rPr lang="en-US" altLang="zh-CN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SCAN</a:t>
          </a:r>
          <a:r>
            <a:rPr lang="zh-CN" altLang="zh-CN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位来选择。一旦这个位被设置， </a:t>
          </a:r>
          <a:r>
            <a:rPr lang="en-US" altLang="zh-CN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ADC</a:t>
          </a:r>
          <a:r>
            <a:rPr lang="zh-CN" altLang="zh-CN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扫描所有被</a:t>
          </a:r>
          <a:r>
            <a:rPr lang="en-US" altLang="zh-CN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ADC_SQRX</a:t>
          </a:r>
          <a:r>
            <a:rPr lang="zh-CN" altLang="zh-CN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寄存器</a:t>
          </a:r>
          <a:r>
            <a:rPr lang="en-US" altLang="zh-CN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(</a:t>
          </a:r>
          <a:r>
            <a:rPr lang="zh-CN" altLang="zh-CN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对规则通道</a:t>
          </a:r>
          <a:r>
            <a:rPr lang="en-US" altLang="zh-CN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)</a:t>
          </a:r>
          <a:r>
            <a:rPr lang="zh-CN" altLang="zh-CN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或</a:t>
          </a:r>
          <a:r>
            <a:rPr lang="en-US" altLang="zh-CN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ADC_JSQR(</a:t>
          </a:r>
          <a:r>
            <a:rPr lang="zh-CN" altLang="zh-CN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对注入通道</a:t>
          </a:r>
          <a:r>
            <a:rPr lang="en-US" altLang="zh-CN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)</a:t>
          </a:r>
          <a:r>
            <a:rPr lang="zh-CN" altLang="zh-CN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选中的所有通道。</a:t>
          </a:r>
        </a:p>
      </dsp:txBody>
      <dsp:txXfrm>
        <a:off x="1942209" y="4227333"/>
        <a:ext cx="6641157" cy="1141413"/>
      </dsp:txXfrm>
    </dsp:sp>
    <dsp:sp modelId="{F76C214D-6DC4-4F96-9A8C-039995E8322C}">
      <dsp:nvSpPr>
        <dsp:cNvPr id="0" name=""/>
        <dsp:cNvSpPr/>
      </dsp:nvSpPr>
      <dsp:spPr>
        <a:xfrm>
          <a:off x="1844329" y="5427777"/>
          <a:ext cx="67680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80803-B3E3-4E98-BDED-84E5A6EF726D}">
      <dsp:nvSpPr>
        <dsp:cNvPr id="0" name=""/>
        <dsp:cNvSpPr/>
      </dsp:nvSpPr>
      <dsp:spPr>
        <a:xfrm>
          <a:off x="3500566" y="3933479"/>
          <a:ext cx="659601" cy="1073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9875" y="0"/>
              </a:lnTo>
              <a:lnTo>
                <a:pt x="399875" y="1073911"/>
              </a:lnTo>
              <a:lnTo>
                <a:pt x="659601" y="10739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023D61-9596-4CA8-8F26-9E2992187E6E}">
      <dsp:nvSpPr>
        <dsp:cNvPr id="0" name=""/>
        <dsp:cNvSpPr/>
      </dsp:nvSpPr>
      <dsp:spPr>
        <a:xfrm>
          <a:off x="3500566" y="3872795"/>
          <a:ext cx="6596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0684"/>
              </a:moveTo>
              <a:lnTo>
                <a:pt x="399875" y="60684"/>
              </a:lnTo>
              <a:lnTo>
                <a:pt x="399875" y="45720"/>
              </a:lnTo>
              <a:lnTo>
                <a:pt x="659601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55D361-66F5-4E0F-8E5A-8A51ACEFDF49}">
      <dsp:nvSpPr>
        <dsp:cNvPr id="0" name=""/>
        <dsp:cNvSpPr/>
      </dsp:nvSpPr>
      <dsp:spPr>
        <a:xfrm>
          <a:off x="3500566" y="2801692"/>
          <a:ext cx="659601" cy="1131787"/>
        </a:xfrm>
        <a:custGeom>
          <a:avLst/>
          <a:gdLst/>
          <a:ahLst/>
          <a:cxnLst/>
          <a:rect l="0" t="0" r="0" b="0"/>
          <a:pathLst>
            <a:path>
              <a:moveTo>
                <a:pt x="0" y="1131787"/>
              </a:moveTo>
              <a:lnTo>
                <a:pt x="399875" y="1131787"/>
              </a:lnTo>
              <a:lnTo>
                <a:pt x="399875" y="0"/>
              </a:lnTo>
              <a:lnTo>
                <a:pt x="659601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4E682-144B-4A59-89EA-F361843AFF00}">
      <dsp:nvSpPr>
        <dsp:cNvPr id="0" name=""/>
        <dsp:cNvSpPr/>
      </dsp:nvSpPr>
      <dsp:spPr>
        <a:xfrm>
          <a:off x="1132303" y="2458869"/>
          <a:ext cx="404705" cy="1474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979" y="0"/>
              </a:lnTo>
              <a:lnTo>
                <a:pt x="144979" y="1474609"/>
              </a:lnTo>
              <a:lnTo>
                <a:pt x="404705" y="14746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1B4515-5D29-462F-80DE-3FBA5C70689E}">
      <dsp:nvSpPr>
        <dsp:cNvPr id="0" name=""/>
        <dsp:cNvSpPr/>
      </dsp:nvSpPr>
      <dsp:spPr>
        <a:xfrm>
          <a:off x="3563653" y="1141421"/>
          <a:ext cx="596514" cy="543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6787" y="0"/>
              </a:lnTo>
              <a:lnTo>
                <a:pt x="336787" y="543447"/>
              </a:lnTo>
              <a:lnTo>
                <a:pt x="596514" y="5434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01997-3FD0-4906-9C0D-35611B568D2D}">
      <dsp:nvSpPr>
        <dsp:cNvPr id="0" name=""/>
        <dsp:cNvSpPr/>
      </dsp:nvSpPr>
      <dsp:spPr>
        <a:xfrm>
          <a:off x="3563653" y="581029"/>
          <a:ext cx="596514" cy="560392"/>
        </a:xfrm>
        <a:custGeom>
          <a:avLst/>
          <a:gdLst/>
          <a:ahLst/>
          <a:cxnLst/>
          <a:rect l="0" t="0" r="0" b="0"/>
          <a:pathLst>
            <a:path>
              <a:moveTo>
                <a:pt x="0" y="560392"/>
              </a:moveTo>
              <a:lnTo>
                <a:pt x="336787" y="560392"/>
              </a:lnTo>
              <a:lnTo>
                <a:pt x="336787" y="0"/>
              </a:lnTo>
              <a:lnTo>
                <a:pt x="59651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D43914-5EA8-4B50-8A10-405B16F31A35}">
      <dsp:nvSpPr>
        <dsp:cNvPr id="0" name=""/>
        <dsp:cNvSpPr/>
      </dsp:nvSpPr>
      <dsp:spPr>
        <a:xfrm>
          <a:off x="1132303" y="1141421"/>
          <a:ext cx="404705" cy="1317448"/>
        </a:xfrm>
        <a:custGeom>
          <a:avLst/>
          <a:gdLst/>
          <a:ahLst/>
          <a:cxnLst/>
          <a:rect l="0" t="0" r="0" b="0"/>
          <a:pathLst>
            <a:path>
              <a:moveTo>
                <a:pt x="0" y="1317448"/>
              </a:moveTo>
              <a:lnTo>
                <a:pt x="144979" y="1317448"/>
              </a:lnTo>
              <a:lnTo>
                <a:pt x="144979" y="0"/>
              </a:lnTo>
              <a:lnTo>
                <a:pt x="40470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32685-E6D3-480F-94AF-0482A7936DD6}">
      <dsp:nvSpPr>
        <dsp:cNvPr id="0" name=""/>
        <dsp:cNvSpPr/>
      </dsp:nvSpPr>
      <dsp:spPr>
        <a:xfrm>
          <a:off x="42569" y="1953852"/>
          <a:ext cx="1089733" cy="10100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 b="1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4. </a:t>
          </a:r>
          <a:r>
            <a:rPr lang="zh-CN" altLang="en-US" sz="2400" b="1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间断模式</a:t>
          </a:r>
          <a:endParaRPr lang="zh-CN" altLang="en-US" sz="2400" b="1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>
        <a:off x="42569" y="1953852"/>
        <a:ext cx="1089733" cy="1010034"/>
      </dsp:txXfrm>
    </dsp:sp>
    <dsp:sp modelId="{9A0DDAB3-3F14-4FEB-AE15-6D0C20F0B278}">
      <dsp:nvSpPr>
        <dsp:cNvPr id="0" name=""/>
        <dsp:cNvSpPr/>
      </dsp:nvSpPr>
      <dsp:spPr>
        <a:xfrm>
          <a:off x="1537009" y="364810"/>
          <a:ext cx="2026644" cy="15532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规则组：</a:t>
          </a:r>
          <a:endParaRPr lang="en-US" altLang="zh-CN" sz="2400" b="1" kern="1200" dirty="0" smtClean="0"/>
        </a:p>
        <a:p>
          <a:pPr lvl="0" algn="l" defTabSz="106680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1600" kern="1200" dirty="0" smtClean="0"/>
            <a:t>通过设置</a:t>
          </a:r>
          <a:r>
            <a:rPr lang="en-US" altLang="zh-CN" sz="1600" kern="1200" dirty="0" smtClean="0"/>
            <a:t>ADC_CR1</a:t>
          </a:r>
          <a:r>
            <a:rPr lang="zh-CN" altLang="zh-CN" sz="1600" kern="1200" dirty="0" smtClean="0"/>
            <a:t>寄存器上的</a:t>
          </a:r>
          <a:r>
            <a:rPr lang="en-US" altLang="zh-CN" sz="1600" kern="1200" dirty="0" smtClean="0"/>
            <a:t>DISCEN</a:t>
          </a:r>
          <a:r>
            <a:rPr lang="zh-CN" altLang="zh-CN" sz="1600" kern="1200" dirty="0" smtClean="0"/>
            <a:t>位激活</a:t>
          </a:r>
          <a:endParaRPr lang="zh-CN" altLang="en-US" sz="1600" kern="1200" dirty="0"/>
        </a:p>
      </dsp:txBody>
      <dsp:txXfrm>
        <a:off x="1537009" y="364810"/>
        <a:ext cx="2026644" cy="1553222"/>
      </dsp:txXfrm>
    </dsp:sp>
    <dsp:sp modelId="{A97524B0-8F8A-4ACF-8D4E-4BCAD9E0B894}">
      <dsp:nvSpPr>
        <dsp:cNvPr id="0" name=""/>
        <dsp:cNvSpPr/>
      </dsp:nvSpPr>
      <dsp:spPr>
        <a:xfrm>
          <a:off x="4160167" y="184947"/>
          <a:ext cx="4200060" cy="792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当以间断模式转换一个规则组时，转换序列结束后不自动从头开始。</a:t>
          </a:r>
          <a:endParaRPr lang="zh-CN" altLang="en-US" sz="16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>
        <a:off x="4160167" y="184947"/>
        <a:ext cx="4200060" cy="792165"/>
      </dsp:txXfrm>
    </dsp:sp>
    <dsp:sp modelId="{E9CF2CFB-80BA-44F1-AD01-484DD36757C7}">
      <dsp:nvSpPr>
        <dsp:cNvPr id="0" name=""/>
        <dsp:cNvSpPr/>
      </dsp:nvSpPr>
      <dsp:spPr>
        <a:xfrm>
          <a:off x="4160167" y="1288786"/>
          <a:ext cx="4200060" cy="792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当所有子组被转换完成，下一次触发启动第一个子组的转换。</a:t>
          </a:r>
          <a:endParaRPr lang="en-US" altLang="zh-CN" sz="1600" kern="1200" dirty="0" smtClean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>
        <a:off x="4160167" y="1288786"/>
        <a:ext cx="4200060" cy="792165"/>
      </dsp:txXfrm>
    </dsp:sp>
    <dsp:sp modelId="{030212C9-347A-497D-8F27-CEADA549AD85}">
      <dsp:nvSpPr>
        <dsp:cNvPr id="0" name=""/>
        <dsp:cNvSpPr/>
      </dsp:nvSpPr>
      <dsp:spPr>
        <a:xfrm>
          <a:off x="1537009" y="3134462"/>
          <a:ext cx="1963556" cy="15980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注入组：</a:t>
          </a:r>
          <a:endParaRPr lang="en-US" altLang="zh-CN" sz="2400" b="1" kern="1200" dirty="0" smtClean="0">
            <a:latin typeface="Times New Roman" pitchFamily="18" charset="0"/>
            <a:ea typeface="宋体" pitchFamily="2" charset="-122"/>
            <a:cs typeface="Times New Roman" pitchFamily="18" charset="0"/>
          </a:endParaRPr>
        </a:p>
        <a:p>
          <a:pPr lvl="0" algn="l" defTabSz="106680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1600" kern="1200" dirty="0" smtClean="0"/>
            <a:t>通过设置</a:t>
          </a:r>
          <a:r>
            <a:rPr lang="en-US" altLang="zh-CN" sz="1600" kern="1200" dirty="0" smtClean="0"/>
            <a:t>ADC_CR1</a:t>
          </a:r>
          <a:r>
            <a:rPr lang="zh-CN" altLang="zh-CN" sz="1600" kern="1200" dirty="0" smtClean="0"/>
            <a:t>寄存器的</a:t>
          </a:r>
          <a:r>
            <a:rPr lang="en-US" altLang="zh-CN" sz="1600" kern="1200" dirty="0" smtClean="0"/>
            <a:t>JDISCEN</a:t>
          </a:r>
          <a:r>
            <a:rPr lang="zh-CN" altLang="zh-CN" sz="1600" kern="1200" dirty="0" smtClean="0"/>
            <a:t>位激活</a:t>
          </a:r>
          <a:endParaRPr lang="zh-CN" altLang="en-US" sz="1600" kern="1200" dirty="0"/>
        </a:p>
      </dsp:txBody>
      <dsp:txXfrm>
        <a:off x="1537009" y="3134462"/>
        <a:ext cx="1963556" cy="1598035"/>
      </dsp:txXfrm>
    </dsp:sp>
    <dsp:sp modelId="{3A3D4C3F-8413-494E-A0CE-462E9D1054A8}">
      <dsp:nvSpPr>
        <dsp:cNvPr id="0" name=""/>
        <dsp:cNvSpPr/>
      </dsp:nvSpPr>
      <dsp:spPr>
        <a:xfrm>
          <a:off x="4160167" y="2405609"/>
          <a:ext cx="4200060" cy="792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当完成所有注入通道转换，下个触发启动第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1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个注入通道的转换。</a:t>
          </a:r>
          <a:endParaRPr lang="zh-CN" altLang="en-US" sz="16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>
        <a:off x="4160167" y="2405609"/>
        <a:ext cx="4200060" cy="792165"/>
      </dsp:txXfrm>
    </dsp:sp>
    <dsp:sp modelId="{59C494A3-485C-4C17-B8AA-7BA1F312296B}">
      <dsp:nvSpPr>
        <dsp:cNvPr id="0" name=""/>
        <dsp:cNvSpPr/>
      </dsp:nvSpPr>
      <dsp:spPr>
        <a:xfrm>
          <a:off x="4160167" y="3522433"/>
          <a:ext cx="4200060" cy="792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不能同时使用自动注入和间断模式。</a:t>
          </a:r>
          <a:endParaRPr lang="zh-CN" altLang="en-US" sz="16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>
        <a:off x="4160167" y="3522433"/>
        <a:ext cx="4200060" cy="792165"/>
      </dsp:txXfrm>
    </dsp:sp>
    <dsp:sp modelId="{0FBA5509-4C77-4233-AE6D-D3F5FEA07E0B}">
      <dsp:nvSpPr>
        <dsp:cNvPr id="0" name=""/>
        <dsp:cNvSpPr/>
      </dsp:nvSpPr>
      <dsp:spPr>
        <a:xfrm>
          <a:off x="4160167" y="4611308"/>
          <a:ext cx="4200060" cy="792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必须避免同时为规则和注入组设置间断模式。间断模式只能作用于一组转换</a:t>
          </a:r>
          <a:endParaRPr lang="zh-CN" altLang="en-US" sz="16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>
        <a:off x="4160167" y="4611308"/>
        <a:ext cx="4200060" cy="7921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0855F-55FE-4529-9051-0929000FDC0A}">
      <dsp:nvSpPr>
        <dsp:cNvPr id="0" name=""/>
        <dsp:cNvSpPr/>
      </dsp:nvSpPr>
      <dsp:spPr>
        <a:xfrm rot="5400000">
          <a:off x="-104917" y="110139"/>
          <a:ext cx="699448" cy="4896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1</a:t>
          </a:r>
          <a:endParaRPr lang="zh-CN" altLang="en-US" sz="1800" b="1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 rot="-5400000">
        <a:off x="1" y="250029"/>
        <a:ext cx="489613" cy="209835"/>
      </dsp:txXfrm>
    </dsp:sp>
    <dsp:sp modelId="{FCE4C15F-8A8D-4323-9C2F-2AFCAC777397}">
      <dsp:nvSpPr>
        <dsp:cNvPr id="0" name=""/>
        <dsp:cNvSpPr/>
      </dsp:nvSpPr>
      <dsp:spPr>
        <a:xfrm rot="5400000">
          <a:off x="3703995" y="-3209159"/>
          <a:ext cx="454880" cy="68836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0" i="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开启时钟及分频</a:t>
          </a:r>
          <a:endParaRPr lang="zh-CN" altLang="en-US" sz="1800" b="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 rot="-5400000">
        <a:off x="489614" y="27427"/>
        <a:ext cx="6861439" cy="410470"/>
      </dsp:txXfrm>
    </dsp:sp>
    <dsp:sp modelId="{AF1FC78C-084F-4615-A2CB-EF42CA2D3472}">
      <dsp:nvSpPr>
        <dsp:cNvPr id="0" name=""/>
        <dsp:cNvSpPr/>
      </dsp:nvSpPr>
      <dsp:spPr>
        <a:xfrm rot="5400000">
          <a:off x="-104917" y="744849"/>
          <a:ext cx="699448" cy="4896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2</a:t>
          </a:r>
          <a:endParaRPr lang="zh-CN" altLang="en-US" sz="1800" b="1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 rot="-5400000">
        <a:off x="1" y="884739"/>
        <a:ext cx="489613" cy="209835"/>
      </dsp:txXfrm>
    </dsp:sp>
    <dsp:sp modelId="{F25F3448-7F32-4755-8216-6828B1C52DD5}">
      <dsp:nvSpPr>
        <dsp:cNvPr id="0" name=""/>
        <dsp:cNvSpPr/>
      </dsp:nvSpPr>
      <dsp:spPr>
        <a:xfrm rot="5400000">
          <a:off x="3704115" y="-2574568"/>
          <a:ext cx="454641" cy="68836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b="0" i="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设置</a:t>
          </a:r>
          <a:r>
            <a:rPr lang="en-US" sz="1800" b="0" i="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 GPIO </a:t>
          </a:r>
          <a:r>
            <a:rPr lang="zh-CN" sz="1800" b="0" i="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口的模式</a:t>
          </a:r>
          <a:endParaRPr lang="zh-CN" altLang="en-US" sz="1800" b="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 rot="-5400000">
        <a:off x="489614" y="662127"/>
        <a:ext cx="6861450" cy="410253"/>
      </dsp:txXfrm>
    </dsp:sp>
    <dsp:sp modelId="{10875D7D-3989-4E78-B4EC-9128A479529C}">
      <dsp:nvSpPr>
        <dsp:cNvPr id="0" name=""/>
        <dsp:cNvSpPr/>
      </dsp:nvSpPr>
      <dsp:spPr>
        <a:xfrm rot="5400000">
          <a:off x="-104917" y="1379559"/>
          <a:ext cx="699448" cy="4896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3</a:t>
          </a:r>
          <a:endParaRPr lang="zh-CN" altLang="en-US" sz="1800" b="1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 rot="-5400000">
        <a:off x="1" y="1519449"/>
        <a:ext cx="489613" cy="209835"/>
      </dsp:txXfrm>
    </dsp:sp>
    <dsp:sp modelId="{02D8F6B5-EF49-41B8-881C-F50190CD6406}">
      <dsp:nvSpPr>
        <dsp:cNvPr id="0" name=""/>
        <dsp:cNvSpPr/>
      </dsp:nvSpPr>
      <dsp:spPr>
        <a:xfrm rot="5400000">
          <a:off x="3704115" y="-1939859"/>
          <a:ext cx="454641" cy="68836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b="0" i="0" kern="120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接着进行</a:t>
          </a:r>
          <a:r>
            <a:rPr lang="en-US" sz="1800" b="0" i="0" kern="120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 ADC </a:t>
          </a:r>
          <a:r>
            <a:rPr lang="zh-CN" sz="1800" b="0" i="0" kern="120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模式的初始化</a:t>
          </a:r>
          <a:endParaRPr lang="zh-CN" altLang="en-US" sz="1800" b="0" kern="120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 rot="-5400000">
        <a:off x="489614" y="1296836"/>
        <a:ext cx="6861450" cy="410253"/>
      </dsp:txXfrm>
    </dsp:sp>
    <dsp:sp modelId="{7ED6F466-984E-4964-8CF9-F665E0BBF56C}">
      <dsp:nvSpPr>
        <dsp:cNvPr id="0" name=""/>
        <dsp:cNvSpPr/>
      </dsp:nvSpPr>
      <dsp:spPr>
        <a:xfrm rot="5400000">
          <a:off x="-104917" y="2014268"/>
          <a:ext cx="699448" cy="4896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4</a:t>
          </a:r>
          <a:endParaRPr lang="zh-CN" altLang="en-US" sz="1800" b="1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 rot="-5400000">
        <a:off x="1" y="2154158"/>
        <a:ext cx="489613" cy="209835"/>
      </dsp:txXfrm>
    </dsp:sp>
    <dsp:sp modelId="{A957A499-CE88-440A-B9F6-8952B69E7299}">
      <dsp:nvSpPr>
        <dsp:cNvPr id="0" name=""/>
        <dsp:cNvSpPr/>
      </dsp:nvSpPr>
      <dsp:spPr>
        <a:xfrm rot="5400000">
          <a:off x="3704115" y="-1305149"/>
          <a:ext cx="454641" cy="68836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b="0" i="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开启</a:t>
          </a:r>
          <a:r>
            <a:rPr lang="en-US" sz="1800" b="0" i="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 ADC </a:t>
          </a:r>
          <a:r>
            <a:rPr lang="zh-CN" sz="1800" b="0" i="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使能</a:t>
          </a:r>
          <a:endParaRPr lang="zh-CN" altLang="en-US" sz="1800" b="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 rot="-5400000">
        <a:off x="489614" y="1931546"/>
        <a:ext cx="6861450" cy="410253"/>
      </dsp:txXfrm>
    </dsp:sp>
    <dsp:sp modelId="{AEB39FD8-95FC-4EBC-ADB3-99CD77B9194C}">
      <dsp:nvSpPr>
        <dsp:cNvPr id="0" name=""/>
        <dsp:cNvSpPr/>
      </dsp:nvSpPr>
      <dsp:spPr>
        <a:xfrm rot="5400000">
          <a:off x="-104917" y="2648978"/>
          <a:ext cx="699448" cy="4896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5</a:t>
          </a:r>
          <a:endParaRPr lang="zh-CN" altLang="en-US" sz="1800" b="1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 rot="-5400000">
        <a:off x="1" y="2788868"/>
        <a:ext cx="489613" cy="209835"/>
      </dsp:txXfrm>
    </dsp:sp>
    <dsp:sp modelId="{D3B71514-E14C-4053-A45C-C8CEB7AB6923}">
      <dsp:nvSpPr>
        <dsp:cNvPr id="0" name=""/>
        <dsp:cNvSpPr/>
      </dsp:nvSpPr>
      <dsp:spPr>
        <a:xfrm rot="5400000">
          <a:off x="3704115" y="-670440"/>
          <a:ext cx="454641" cy="68836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b="0" i="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复位</a:t>
          </a:r>
          <a:r>
            <a:rPr lang="en-US" sz="1800" b="0" i="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 ADC </a:t>
          </a:r>
          <a:r>
            <a:rPr lang="zh-CN" sz="1800" b="0" i="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校准，然后检测复位</a:t>
          </a:r>
          <a:r>
            <a:rPr lang="en-US" sz="1800" b="0" i="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 ADC </a:t>
          </a:r>
          <a:r>
            <a:rPr lang="zh-CN" sz="1800" b="0" i="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校准是否完成</a:t>
          </a:r>
          <a:endParaRPr lang="zh-CN" altLang="en-US" sz="1800" b="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 rot="-5400000">
        <a:off x="489614" y="2566255"/>
        <a:ext cx="6861450" cy="410253"/>
      </dsp:txXfrm>
    </dsp:sp>
    <dsp:sp modelId="{5BDA4BB8-0100-45A1-A7BF-C8D07F9C1388}">
      <dsp:nvSpPr>
        <dsp:cNvPr id="0" name=""/>
        <dsp:cNvSpPr/>
      </dsp:nvSpPr>
      <dsp:spPr>
        <a:xfrm rot="5400000">
          <a:off x="-104917" y="3283688"/>
          <a:ext cx="699448" cy="4896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6</a:t>
          </a:r>
          <a:endParaRPr lang="zh-CN" altLang="en-US" sz="1800" b="1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 rot="-5400000">
        <a:off x="1" y="3423578"/>
        <a:ext cx="489613" cy="209835"/>
      </dsp:txXfrm>
    </dsp:sp>
    <dsp:sp modelId="{DEF31790-5BCE-463A-9132-682F1BA32A98}">
      <dsp:nvSpPr>
        <dsp:cNvPr id="0" name=""/>
        <dsp:cNvSpPr/>
      </dsp:nvSpPr>
      <dsp:spPr>
        <a:xfrm rot="5400000">
          <a:off x="3704115" y="-35730"/>
          <a:ext cx="454641" cy="68836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b="0" i="0" kern="120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开启</a:t>
          </a:r>
          <a:r>
            <a:rPr lang="en-US" sz="1800" b="0" i="0" kern="120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 ADC </a:t>
          </a:r>
          <a:r>
            <a:rPr lang="zh-CN" sz="1800" b="0" i="0" kern="120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校准，然后等待</a:t>
          </a:r>
          <a:r>
            <a:rPr lang="en-US" sz="1800" b="0" i="0" kern="120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 ADC </a:t>
          </a:r>
          <a:r>
            <a:rPr lang="zh-CN" sz="1800" b="0" i="0" kern="120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校准开启成功</a:t>
          </a:r>
          <a:endParaRPr lang="zh-CN" altLang="en-US" sz="1800" b="0" kern="120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 rot="-5400000">
        <a:off x="489614" y="3200965"/>
        <a:ext cx="6861450" cy="410253"/>
      </dsp:txXfrm>
    </dsp:sp>
    <dsp:sp modelId="{5A468E64-73FA-4AD9-8E6E-C4CC3AB3E29C}">
      <dsp:nvSpPr>
        <dsp:cNvPr id="0" name=""/>
        <dsp:cNvSpPr/>
      </dsp:nvSpPr>
      <dsp:spPr>
        <a:xfrm rot="5400000">
          <a:off x="-104917" y="3918397"/>
          <a:ext cx="699448" cy="4896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7</a:t>
          </a:r>
        </a:p>
      </dsp:txBody>
      <dsp:txXfrm rot="-5400000">
        <a:off x="1" y="4058287"/>
        <a:ext cx="489613" cy="209835"/>
      </dsp:txXfrm>
    </dsp:sp>
    <dsp:sp modelId="{F73E7D05-5D01-4238-BDE2-03C0A6B3EC74}">
      <dsp:nvSpPr>
        <dsp:cNvPr id="0" name=""/>
        <dsp:cNvSpPr/>
      </dsp:nvSpPr>
      <dsp:spPr>
        <a:xfrm rot="5400000">
          <a:off x="3704115" y="598979"/>
          <a:ext cx="454641" cy="68836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0" i="0" kern="120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设置采样周期和选择通道</a:t>
          </a:r>
          <a:endParaRPr lang="zh-CN" altLang="en-US" sz="1800" b="0" kern="120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 rot="-5400000">
        <a:off x="489614" y="3835674"/>
        <a:ext cx="6861450" cy="410253"/>
      </dsp:txXfrm>
    </dsp:sp>
    <dsp:sp modelId="{D5119195-BE6A-4927-A51A-A668D17AE7A4}">
      <dsp:nvSpPr>
        <dsp:cNvPr id="0" name=""/>
        <dsp:cNvSpPr/>
      </dsp:nvSpPr>
      <dsp:spPr>
        <a:xfrm rot="5400000">
          <a:off x="-104917" y="4553107"/>
          <a:ext cx="699448" cy="4896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8</a:t>
          </a:r>
        </a:p>
      </dsp:txBody>
      <dsp:txXfrm rot="-5400000">
        <a:off x="1" y="4692997"/>
        <a:ext cx="489613" cy="209835"/>
      </dsp:txXfrm>
    </dsp:sp>
    <dsp:sp modelId="{4452C82F-02D4-4C9D-B0FD-7762425825A2}">
      <dsp:nvSpPr>
        <dsp:cNvPr id="0" name=""/>
        <dsp:cNvSpPr/>
      </dsp:nvSpPr>
      <dsp:spPr>
        <a:xfrm rot="5400000">
          <a:off x="3704115" y="1233688"/>
          <a:ext cx="454641" cy="68836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0" i="0" kern="120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开始转换</a:t>
          </a:r>
          <a:endParaRPr lang="zh-CN" altLang="en-US" sz="1800" b="0" kern="120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 rot="-5400000">
        <a:off x="489614" y="4470383"/>
        <a:ext cx="6861450" cy="410253"/>
      </dsp:txXfrm>
    </dsp:sp>
    <dsp:sp modelId="{D1BC22B5-1B82-4C01-8163-68A2C522CEEF}">
      <dsp:nvSpPr>
        <dsp:cNvPr id="0" name=""/>
        <dsp:cNvSpPr/>
      </dsp:nvSpPr>
      <dsp:spPr>
        <a:xfrm rot="5400000">
          <a:off x="-104917" y="5187817"/>
          <a:ext cx="699448" cy="4896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9</a:t>
          </a:r>
        </a:p>
      </dsp:txBody>
      <dsp:txXfrm rot="-5400000">
        <a:off x="1" y="5327707"/>
        <a:ext cx="489613" cy="209835"/>
      </dsp:txXfrm>
    </dsp:sp>
    <dsp:sp modelId="{26DEDD5B-5E82-4C37-9E25-49DE820EDAC4}">
      <dsp:nvSpPr>
        <dsp:cNvPr id="0" name=""/>
        <dsp:cNvSpPr/>
      </dsp:nvSpPr>
      <dsp:spPr>
        <a:xfrm rot="5400000">
          <a:off x="3704115" y="1868398"/>
          <a:ext cx="454641" cy="68836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0" i="0" kern="120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等待转换完成，并读取转换结果</a:t>
          </a:r>
          <a:endParaRPr lang="zh-CN" altLang="en-US" sz="1800" b="0" kern="120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 rot="-5400000">
        <a:off x="489614" y="5105093"/>
        <a:ext cx="6861450" cy="410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Freescale Semiconductor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C2FF07-A29B-46C5-9B19-885BFDBE15D2}" type="datetime9">
              <a:rPr lang="zh-CN" altLang="en-US"/>
              <a:pPr>
                <a:defRPr/>
              </a:pPr>
              <a:t>2019年4月23日星期二1时38分28秒</a:t>
            </a:fld>
            <a:endParaRPr lang="en-US">
              <a:ea typeface="宋体" pitchFamily="2" charset="-122"/>
            </a:endParaRPr>
          </a:p>
        </p:txBody>
      </p:sp>
      <p:sp>
        <p:nvSpPr>
          <p:cNvPr id="3686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7925" y="684213"/>
            <a:ext cx="45005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4213" y="4341813"/>
            <a:ext cx="5487987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3625"/>
            <a:ext cx="29702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© Freescale Semiconductor 2005</a:t>
            </a:r>
            <a:endParaRPr lang="en-US">
              <a:ea typeface="宋体" pitchFamily="2" charset="-122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3625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buFont typeface="Arial" charset="0"/>
              <a:buNone/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A7703C07-FDDA-44F0-92EA-E0EB866495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08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703C07-FDDA-44F0-92EA-E0EB8664958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543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703C07-FDDA-44F0-92EA-E0EB8664958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84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703C07-FDDA-44F0-92EA-E0EB8664958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5177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703C07-FDDA-44F0-92EA-E0EB8664958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485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703C07-FDDA-44F0-92EA-E0EB8664958E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9497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703C07-FDDA-44F0-92EA-E0EB8664958E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9497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703C07-FDDA-44F0-92EA-E0EB8664958E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0217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10621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64999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76611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6D7FA-F346-43FA-BF8F-4F163E809A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54242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5368D-D741-4344-BC18-79AB6A8704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74861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5610E-6CB6-4094-8542-3EB3433B62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581095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3350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BE199-B694-451A-85A9-4F277DEAAE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385513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57072-2B65-4749-A4BB-E46D860722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96771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B7703-4C46-4384-A289-2B28940A8A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117784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F351D-B694-4CD8-B9ED-C374D2CE61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11044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00E06-ED7E-46DE-BD5E-664AA82815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9364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06328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5A84E-A449-461D-804A-F4FD0C9268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265406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EF5DA-BB33-41C5-B00A-8825D8C2B2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176489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1338" y="412750"/>
            <a:ext cx="2252662" cy="5429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350" y="412750"/>
            <a:ext cx="6605588" cy="5429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3047E-D8A8-4A19-A25B-D047B1D7D7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72160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8" y="412750"/>
            <a:ext cx="8882062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33350" y="1403350"/>
            <a:ext cx="8883650" cy="44386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80F7F-4F93-413F-8C07-C809A975EE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56936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1009D-27A8-443C-8A03-D2D48DDC23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13848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3C353-AACA-446C-BA4B-AB0E2754DA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23205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3554B-8D42-43AA-810B-4C1A07B39D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26831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3350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4938D-EEB8-4688-A77E-EB073FAEDC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98715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40DAD-6D2F-4AAE-84ED-2BFC0A05B7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16367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14DDB-B96B-405D-8779-276446AC0A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60203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7882473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BF7B0-6749-4297-966F-9D57D8AC26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87168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93DEC-352C-4F8B-BECD-BD8A52C468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502017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F9EEC-4C6D-4016-8D4E-B4BA722875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758155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A8440-5277-4AA1-8357-0A603E4382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522361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1338" y="412750"/>
            <a:ext cx="2252662" cy="5429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350" y="412750"/>
            <a:ext cx="6605588" cy="5429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F9DC0-742F-4DDD-B12A-65A1B2EC55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087962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1009D-27A8-443C-8A03-D2D48DDC23B4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21388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3C353-AACA-446C-BA4B-AB0E2754DA5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989020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3554B-8D42-43AA-810B-4C1A07B39DD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02749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3350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4938D-EEB8-4688-A77E-EB073FAEDCD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01770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40DAD-6D2F-4AAE-84ED-2BFC0A05B7C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16865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330253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14DDB-B96B-405D-8779-276446AC0A13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662974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BF7B0-6749-4297-966F-9D57D8AC26C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575927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93DEC-352C-4F8B-BECD-BD8A52C468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26256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F9EEC-4C6D-4016-8D4E-B4BA722875D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654692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A8440-5277-4AA1-8357-0A603E43824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50462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1338" y="412750"/>
            <a:ext cx="2252662" cy="5429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350" y="412750"/>
            <a:ext cx="6605588" cy="5429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F9DC0-742F-4DDD-B12A-65A1B2EC55B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75348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9162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1655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24363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0715307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879026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 userDrawn="1"/>
        </p:nvSpPr>
        <p:spPr bwMode="auto">
          <a:xfrm>
            <a:off x="3063875" y="2078038"/>
            <a:ext cx="2820988" cy="1311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>
                <a:solidFill>
                  <a:srgbClr val="6486E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zh-CN" altLang="en-US" sz="4000" b="1">
                <a:solidFill>
                  <a:srgbClr val="6486E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谢谢！</a:t>
            </a:r>
          </a:p>
          <a:p>
            <a:pPr algn="ctr">
              <a:defRPr/>
            </a:pPr>
            <a:r>
              <a:rPr lang="en-US" altLang="zh-CN" sz="4000" b="1" dirty="0">
                <a:solidFill>
                  <a:srgbClr val="6486E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Thank you!</a:t>
            </a:r>
            <a:endParaRPr lang="zh-CN" altLang="en-US" sz="4000" b="1">
              <a:solidFill>
                <a:srgbClr val="6486E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" name="Picture 1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5999163"/>
            <a:ext cx="116046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A53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1938" y="412750"/>
            <a:ext cx="8882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Goes Here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350" y="1403350"/>
            <a:ext cx="88836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52" name="未知"/>
          <p:cNvSpPr>
            <a:spLocks noChangeArrowheads="1"/>
          </p:cNvSpPr>
          <p:nvPr userDrawn="1"/>
        </p:nvSpPr>
        <p:spPr bwMode="auto">
          <a:xfrm flipH="1">
            <a:off x="255588" y="247650"/>
            <a:ext cx="947737" cy="161925"/>
          </a:xfrm>
          <a:custGeom>
            <a:avLst/>
            <a:gdLst>
              <a:gd name="T0" fmla="*/ 0 w 597"/>
              <a:gd name="T1" fmla="*/ 2147483647 h 102"/>
              <a:gd name="T2" fmla="*/ 2147483647 w 597"/>
              <a:gd name="T3" fmla="*/ 2147483647 h 102"/>
              <a:gd name="T4" fmla="*/ 2147483647 w 597"/>
              <a:gd name="T5" fmla="*/ 0 h 102"/>
              <a:gd name="T6" fmla="*/ 2147483647 w 597"/>
              <a:gd name="T7" fmla="*/ 0 h 102"/>
              <a:gd name="T8" fmla="*/ 0 w 597"/>
              <a:gd name="T9" fmla="*/ 2147483647 h 102"/>
              <a:gd name="T10" fmla="*/ 0 w 597"/>
              <a:gd name="T11" fmla="*/ 2147483647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7"/>
              <a:gd name="T19" fmla="*/ 0 h 102"/>
              <a:gd name="T20" fmla="*/ 597 w 597"/>
              <a:gd name="T21" fmla="*/ 102 h 1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339E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3" name="Group 5"/>
          <p:cNvGrpSpPr>
            <a:grpSpLocks/>
          </p:cNvGrpSpPr>
          <p:nvPr userDrawn="1"/>
        </p:nvGrpSpPr>
        <p:grpSpPr bwMode="auto">
          <a:xfrm>
            <a:off x="1235075" y="239713"/>
            <a:ext cx="7912100" cy="165100"/>
            <a:chOff x="0" y="0"/>
            <a:chExt cx="4984" cy="104"/>
          </a:xfrm>
        </p:grpSpPr>
        <p:sp>
          <p:nvSpPr>
            <p:cNvPr id="2057" name="未知"/>
            <p:cNvSpPr>
              <a:spLocks noChangeArrowheads="1"/>
            </p:cNvSpPr>
            <p:nvPr userDrawn="1"/>
          </p:nvSpPr>
          <p:spPr bwMode="auto">
            <a:xfrm flipH="1">
              <a:off x="654" y="0"/>
              <a:ext cx="4330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4330 w 4330"/>
                <a:gd name="T5" fmla="*/ 104 h 104"/>
                <a:gd name="T6" fmla="*/ 4330 w 4330"/>
                <a:gd name="T7" fmla="*/ 48 h 104"/>
                <a:gd name="T8" fmla="*/ 4282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" name="未知"/>
            <p:cNvSpPr>
              <a:spLocks noChangeArrowheads="1"/>
            </p:cNvSpPr>
            <p:nvPr userDrawn="1"/>
          </p:nvSpPr>
          <p:spPr bwMode="auto">
            <a:xfrm flipH="1">
              <a:off x="0" y="0"/>
              <a:ext cx="4330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4330 w 4330"/>
                <a:gd name="T5" fmla="*/ 104 h 104"/>
                <a:gd name="T6" fmla="*/ 4330 w 4330"/>
                <a:gd name="T7" fmla="*/ 48 h 104"/>
                <a:gd name="T8" fmla="*/ 4282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5" name="Text Box 9"/>
          <p:cNvSpPr txBox="1">
            <a:spLocks noChangeArrowheads="1"/>
          </p:cNvSpPr>
          <p:nvPr userDrawn="1"/>
        </p:nvSpPr>
        <p:spPr bwMode="auto">
          <a:xfrm>
            <a:off x="342900" y="6691313"/>
            <a:ext cx="865822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00" dirty="0" err="1" smtClean="0">
                <a:solidFill>
                  <a:srgbClr val="D1E4F2"/>
                </a:solidFill>
                <a:ea typeface="宋体" panose="02010600030101010101" pitchFamily="2" charset="-122"/>
              </a:rPr>
              <a:t>Huago</a:t>
            </a:r>
            <a:r>
              <a:rPr lang="en-US" altLang="zh-CN" sz="700" dirty="0" smtClean="0">
                <a:solidFill>
                  <a:srgbClr val="D1E4F2"/>
                </a:solidFill>
                <a:ea typeface="宋体" panose="02010600030101010101" pitchFamily="2" charset="-122"/>
              </a:rPr>
              <a:t>, the </a:t>
            </a:r>
            <a:r>
              <a:rPr lang="en-US" altLang="zh-CN" sz="700" dirty="0" err="1" smtClean="0">
                <a:solidFill>
                  <a:srgbClr val="D1E4F2"/>
                </a:solidFill>
                <a:ea typeface="宋体" panose="02010600030101010101" pitchFamily="2" charset="-122"/>
              </a:rPr>
              <a:t>Huago</a:t>
            </a:r>
            <a:r>
              <a:rPr lang="en-US" altLang="zh-CN" sz="700" dirty="0" smtClean="0">
                <a:solidFill>
                  <a:srgbClr val="D1E4F2"/>
                </a:solidFill>
                <a:ea typeface="宋体" panose="02010600030101010101" pitchFamily="2" charset="-122"/>
              </a:rPr>
              <a:t> logo are trademarks of Suzhou </a:t>
            </a:r>
            <a:r>
              <a:rPr lang="en-US" altLang="zh-CN" sz="700" dirty="0" err="1" smtClean="0">
                <a:solidFill>
                  <a:srgbClr val="D1E4F2"/>
                </a:solidFill>
                <a:ea typeface="宋体" panose="02010600030101010101" pitchFamily="2" charset="-122"/>
              </a:rPr>
              <a:t>Huago</a:t>
            </a:r>
            <a:r>
              <a:rPr lang="en-US" altLang="zh-CN" sz="700" dirty="0" smtClean="0">
                <a:solidFill>
                  <a:srgbClr val="D1E4F2"/>
                </a:solidFill>
                <a:ea typeface="宋体" panose="02010600030101010101" pitchFamily="2" charset="-122"/>
              </a:rPr>
              <a:t> Lighting Technology Co, Ltd. All other product or service names are the property of their respective owners. © Suzhou </a:t>
            </a:r>
            <a:r>
              <a:rPr lang="en-US" altLang="zh-CN" sz="700" dirty="0" err="1" smtClean="0">
                <a:solidFill>
                  <a:srgbClr val="D1E4F2"/>
                </a:solidFill>
                <a:ea typeface="宋体" panose="02010600030101010101" pitchFamily="2" charset="-122"/>
              </a:rPr>
              <a:t>Huago</a:t>
            </a:r>
            <a:r>
              <a:rPr lang="en-US" altLang="zh-CN" sz="700" dirty="0" smtClean="0">
                <a:solidFill>
                  <a:srgbClr val="D1E4F2"/>
                </a:solidFill>
                <a:ea typeface="宋体" panose="02010600030101010101" pitchFamily="2" charset="-122"/>
              </a:rPr>
              <a:t> Lighting Technology Co, Ltd. 2012. 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3875" y="6343650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0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654410-C29C-4DC0-862D-88932E1A65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6" name="Picture 1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5999163"/>
            <a:ext cx="116046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A53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66738" indent="-225425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•"/>
        <a:defRPr sz="2000">
          <a:solidFill>
            <a:srgbClr val="000000"/>
          </a:solidFill>
          <a:latin typeface="+mn-lt"/>
          <a:cs typeface="+mn-cs"/>
        </a:defRPr>
      </a:lvl2pPr>
      <a:lvl3pPr marL="922338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§"/>
        <a:defRPr sz="2400">
          <a:solidFill>
            <a:srgbClr val="000000"/>
          </a:solidFill>
          <a:latin typeface="+mn-lt"/>
          <a:cs typeface="+mn-cs"/>
        </a:defRPr>
      </a:lvl3pPr>
      <a:lvl4pPr marL="1376363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17732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5pPr>
      <a:lvl6pPr marL="22304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6pPr>
      <a:lvl7pPr marL="26876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7pPr>
      <a:lvl8pPr marL="31448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8pPr>
      <a:lvl9pPr marL="36020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0350" y="1403350"/>
            <a:ext cx="88836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1938" y="412750"/>
            <a:ext cx="8882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Goes Here</a:t>
            </a:r>
          </a:p>
        </p:txBody>
      </p:sp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295275" y="3886200"/>
            <a:ext cx="8667750" cy="176213"/>
            <a:chOff x="0" y="0"/>
            <a:chExt cx="5460" cy="111"/>
          </a:xfrm>
        </p:grpSpPr>
        <p:sp>
          <p:nvSpPr>
            <p:cNvPr id="3088" name="未知"/>
            <p:cNvSpPr>
              <a:spLocks noChangeArrowheads="1"/>
            </p:cNvSpPr>
            <p:nvPr userDrawn="1"/>
          </p:nvSpPr>
          <p:spPr bwMode="auto">
            <a:xfrm>
              <a:off x="0" y="0"/>
              <a:ext cx="4123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997 w 4945"/>
                <a:gd name="T5" fmla="*/ 111 h 111"/>
                <a:gd name="T6" fmla="*/ 1012 w 4945"/>
                <a:gd name="T7" fmla="*/ 44 h 111"/>
                <a:gd name="T8" fmla="*/ 1027 w 4945"/>
                <a:gd name="T9" fmla="*/ 111 h 111"/>
                <a:gd name="T10" fmla="*/ 1156 w 4945"/>
                <a:gd name="T11" fmla="*/ 111 h 111"/>
                <a:gd name="T12" fmla="*/ 1156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45"/>
                <a:gd name="T25" fmla="*/ 0 h 111"/>
                <a:gd name="T26" fmla="*/ 4945 w 4945"/>
                <a:gd name="T27" fmla="*/ 111 h 1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" name="未知"/>
            <p:cNvSpPr>
              <a:spLocks noChangeArrowheads="1"/>
            </p:cNvSpPr>
            <p:nvPr userDrawn="1"/>
          </p:nvSpPr>
          <p:spPr bwMode="auto">
            <a:xfrm>
              <a:off x="515" y="0"/>
              <a:ext cx="4945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4267 w 4945"/>
                <a:gd name="T5" fmla="*/ 111 h 111"/>
                <a:gd name="T6" fmla="*/ 4334 w 4945"/>
                <a:gd name="T7" fmla="*/ 44 h 111"/>
                <a:gd name="T8" fmla="*/ 4401 w 4945"/>
                <a:gd name="T9" fmla="*/ 111 h 111"/>
                <a:gd name="T10" fmla="*/ 4945 w 4945"/>
                <a:gd name="T11" fmla="*/ 111 h 111"/>
                <a:gd name="T12" fmla="*/ 4945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45"/>
                <a:gd name="T25" fmla="*/ 0 h 111"/>
                <a:gd name="T26" fmla="*/ 4945 w 4945"/>
                <a:gd name="T27" fmla="*/ 111 h 1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7" name="Group 6"/>
          <p:cNvGrpSpPr>
            <a:grpSpLocks/>
          </p:cNvGrpSpPr>
          <p:nvPr/>
        </p:nvGrpSpPr>
        <p:grpSpPr bwMode="auto">
          <a:xfrm>
            <a:off x="295275" y="249238"/>
            <a:ext cx="7677150" cy="165100"/>
            <a:chOff x="0" y="0"/>
            <a:chExt cx="4836" cy="104"/>
          </a:xfrm>
        </p:grpSpPr>
        <p:sp>
          <p:nvSpPr>
            <p:cNvPr id="3086" name="未知"/>
            <p:cNvSpPr>
              <a:spLocks noChangeArrowheads="1"/>
            </p:cNvSpPr>
            <p:nvPr userDrawn="1"/>
          </p:nvSpPr>
          <p:spPr bwMode="auto">
            <a:xfrm>
              <a:off x="54" y="0"/>
              <a:ext cx="4782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9582 w 4330"/>
                <a:gd name="T5" fmla="*/ 104 h 104"/>
                <a:gd name="T6" fmla="*/ 9582 w 4330"/>
                <a:gd name="T7" fmla="*/ 48 h 104"/>
                <a:gd name="T8" fmla="*/ 9476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未知"/>
            <p:cNvSpPr>
              <a:spLocks noChangeArrowheads="1"/>
            </p:cNvSpPr>
            <p:nvPr userDrawn="1"/>
          </p:nvSpPr>
          <p:spPr bwMode="auto">
            <a:xfrm>
              <a:off x="0" y="0"/>
              <a:ext cx="4782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9582 w 4330"/>
                <a:gd name="T5" fmla="*/ 104 h 104"/>
                <a:gd name="T6" fmla="*/ 9582 w 4330"/>
                <a:gd name="T7" fmla="*/ 48 h 104"/>
                <a:gd name="T8" fmla="*/ 9476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" name="未知"/>
          <p:cNvSpPr>
            <a:spLocks noChangeArrowheads="1"/>
          </p:cNvSpPr>
          <p:nvPr/>
        </p:nvSpPr>
        <p:spPr bwMode="auto">
          <a:xfrm>
            <a:off x="8020050" y="252413"/>
            <a:ext cx="947738" cy="161925"/>
          </a:xfrm>
          <a:custGeom>
            <a:avLst/>
            <a:gdLst>
              <a:gd name="T0" fmla="*/ 0 w 597"/>
              <a:gd name="T1" fmla="*/ 2147483647 h 102"/>
              <a:gd name="T2" fmla="*/ 2147483647 w 597"/>
              <a:gd name="T3" fmla="*/ 2147483647 h 102"/>
              <a:gd name="T4" fmla="*/ 2147483647 w 597"/>
              <a:gd name="T5" fmla="*/ 0 h 102"/>
              <a:gd name="T6" fmla="*/ 2147483647 w 597"/>
              <a:gd name="T7" fmla="*/ 0 h 102"/>
              <a:gd name="T8" fmla="*/ 0 w 597"/>
              <a:gd name="T9" fmla="*/ 2147483647 h 102"/>
              <a:gd name="T10" fmla="*/ 0 w 597"/>
              <a:gd name="T11" fmla="*/ 2147483647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7"/>
              <a:gd name="T19" fmla="*/ 0 h 102"/>
              <a:gd name="T20" fmla="*/ 597 w 597"/>
              <a:gd name="T21" fmla="*/ 102 h 1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339E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Line 12"/>
          <p:cNvSpPr>
            <a:spLocks noChangeShapeType="1"/>
          </p:cNvSpPr>
          <p:nvPr/>
        </p:nvSpPr>
        <p:spPr bwMode="auto">
          <a:xfrm>
            <a:off x="295275" y="5938838"/>
            <a:ext cx="8655050" cy="0"/>
          </a:xfrm>
          <a:prstGeom prst="line">
            <a:avLst/>
          </a:prstGeom>
          <a:noFill/>
          <a:ln w="9525">
            <a:solidFill>
              <a:srgbClr val="4E61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" name="Rectangle 46"/>
          <p:cNvSpPr>
            <a:spLocks noChangeArrowheads="1"/>
          </p:cNvSpPr>
          <p:nvPr userDrawn="1"/>
        </p:nvSpPr>
        <p:spPr bwMode="auto">
          <a:xfrm>
            <a:off x="295275" y="3151188"/>
            <a:ext cx="8667750" cy="741362"/>
          </a:xfrm>
          <a:prstGeom prst="rect">
            <a:avLst/>
          </a:prstGeom>
          <a:solidFill>
            <a:srgbClr val="339EBB">
              <a:alpha val="5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200" b="1" smtClean="0">
                <a:solidFill>
                  <a:schemeClr val="bg1"/>
                </a:solidFill>
                <a:ea typeface="宋体" panose="02010600030101010101" pitchFamily="2" charset="-122"/>
              </a:rPr>
              <a:t>                                                 </a:t>
            </a:r>
          </a:p>
        </p:txBody>
      </p:sp>
      <p:sp>
        <p:nvSpPr>
          <p:cNvPr id="3082" name="Rectangle 47"/>
          <p:cNvSpPr>
            <a:spLocks noChangeArrowheads="1"/>
          </p:cNvSpPr>
          <p:nvPr/>
        </p:nvSpPr>
        <p:spPr bwMode="auto">
          <a:xfrm>
            <a:off x="5118100" y="3206750"/>
            <a:ext cx="38068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b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Designing with HUAGO Lighting</a:t>
            </a:r>
          </a:p>
        </p:txBody>
      </p:sp>
      <p:sp>
        <p:nvSpPr>
          <p:cNvPr id="3124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3875" y="6343650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0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796177D-DCCA-41E8-9C4D-D78E52F078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83" name="Picture 53" descr="12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400050"/>
            <a:ext cx="86725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275" y="6021388"/>
            <a:ext cx="12446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A53"/>
                  </a:outerShdw>
                </a:effectLst>
              </a14:hiddenEffects>
            </a:ext>
          </a:extLst>
        </p:spPr>
      </p:pic>
      <p:sp>
        <p:nvSpPr>
          <p:cNvPr id="2055" name="Text Box 9"/>
          <p:cNvSpPr txBox="1">
            <a:spLocks noChangeArrowheads="1"/>
          </p:cNvSpPr>
          <p:nvPr userDrawn="1"/>
        </p:nvSpPr>
        <p:spPr bwMode="auto">
          <a:xfrm>
            <a:off x="342900" y="6691313"/>
            <a:ext cx="865822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00" smtClean="0">
                <a:solidFill>
                  <a:srgbClr val="0C87CD"/>
                </a:solidFill>
                <a:ea typeface="宋体" panose="02010600030101010101" pitchFamily="2" charset="-122"/>
              </a:rPr>
              <a:t>Huago, the Huago logo are trademarks of Suzhou Huago Lighting Technology Co, Ltd. All other product or service names are the property of their respective owners. © Suzhou Huago Lighting Technology Co, Ltd. 2012.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66738" indent="-225425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•"/>
        <a:defRPr sz="2000">
          <a:solidFill>
            <a:srgbClr val="000000"/>
          </a:solidFill>
          <a:latin typeface="+mn-lt"/>
          <a:cs typeface="+mn-cs"/>
        </a:defRPr>
      </a:lvl2pPr>
      <a:lvl3pPr marL="922338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§"/>
        <a:defRPr sz="2400">
          <a:solidFill>
            <a:srgbClr val="000000"/>
          </a:solidFill>
          <a:latin typeface="+mn-lt"/>
          <a:cs typeface="+mn-cs"/>
        </a:defRPr>
      </a:lvl3pPr>
      <a:lvl4pPr marL="1376363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17732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5pPr>
      <a:lvl6pPr marL="22304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6pPr>
      <a:lvl7pPr marL="26876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7pPr>
      <a:lvl8pPr marL="31448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8pPr>
      <a:lvl9pPr marL="36020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0350" y="1403350"/>
            <a:ext cx="88836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1938" y="412750"/>
            <a:ext cx="8882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Goes Here</a:t>
            </a:r>
          </a:p>
        </p:txBody>
      </p:sp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295275" y="3886200"/>
            <a:ext cx="8667750" cy="176213"/>
            <a:chOff x="0" y="0"/>
            <a:chExt cx="5460" cy="111"/>
          </a:xfrm>
        </p:grpSpPr>
        <p:sp>
          <p:nvSpPr>
            <p:cNvPr id="3088" name="未知"/>
            <p:cNvSpPr>
              <a:spLocks noChangeArrowheads="1"/>
            </p:cNvSpPr>
            <p:nvPr userDrawn="1"/>
          </p:nvSpPr>
          <p:spPr bwMode="auto">
            <a:xfrm>
              <a:off x="0" y="0"/>
              <a:ext cx="4123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997 w 4945"/>
                <a:gd name="T5" fmla="*/ 111 h 111"/>
                <a:gd name="T6" fmla="*/ 1012 w 4945"/>
                <a:gd name="T7" fmla="*/ 44 h 111"/>
                <a:gd name="T8" fmla="*/ 1027 w 4945"/>
                <a:gd name="T9" fmla="*/ 111 h 111"/>
                <a:gd name="T10" fmla="*/ 1156 w 4945"/>
                <a:gd name="T11" fmla="*/ 111 h 111"/>
                <a:gd name="T12" fmla="*/ 1156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45"/>
                <a:gd name="T25" fmla="*/ 0 h 111"/>
                <a:gd name="T26" fmla="*/ 4945 w 4945"/>
                <a:gd name="T27" fmla="*/ 111 h 1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89" name="未知"/>
            <p:cNvSpPr>
              <a:spLocks noChangeArrowheads="1"/>
            </p:cNvSpPr>
            <p:nvPr userDrawn="1"/>
          </p:nvSpPr>
          <p:spPr bwMode="auto">
            <a:xfrm>
              <a:off x="515" y="0"/>
              <a:ext cx="4945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4267 w 4945"/>
                <a:gd name="T5" fmla="*/ 111 h 111"/>
                <a:gd name="T6" fmla="*/ 4334 w 4945"/>
                <a:gd name="T7" fmla="*/ 44 h 111"/>
                <a:gd name="T8" fmla="*/ 4401 w 4945"/>
                <a:gd name="T9" fmla="*/ 111 h 111"/>
                <a:gd name="T10" fmla="*/ 4945 w 4945"/>
                <a:gd name="T11" fmla="*/ 111 h 111"/>
                <a:gd name="T12" fmla="*/ 4945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45"/>
                <a:gd name="T25" fmla="*/ 0 h 111"/>
                <a:gd name="T26" fmla="*/ 4945 w 4945"/>
                <a:gd name="T27" fmla="*/ 111 h 1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077" name="Group 6"/>
          <p:cNvGrpSpPr>
            <a:grpSpLocks/>
          </p:cNvGrpSpPr>
          <p:nvPr/>
        </p:nvGrpSpPr>
        <p:grpSpPr bwMode="auto">
          <a:xfrm>
            <a:off x="295275" y="249238"/>
            <a:ext cx="7677150" cy="165100"/>
            <a:chOff x="0" y="0"/>
            <a:chExt cx="4836" cy="104"/>
          </a:xfrm>
        </p:grpSpPr>
        <p:sp>
          <p:nvSpPr>
            <p:cNvPr id="3086" name="未知"/>
            <p:cNvSpPr>
              <a:spLocks noChangeArrowheads="1"/>
            </p:cNvSpPr>
            <p:nvPr userDrawn="1"/>
          </p:nvSpPr>
          <p:spPr bwMode="auto">
            <a:xfrm>
              <a:off x="54" y="0"/>
              <a:ext cx="4782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9582 w 4330"/>
                <a:gd name="T5" fmla="*/ 104 h 104"/>
                <a:gd name="T6" fmla="*/ 9582 w 4330"/>
                <a:gd name="T7" fmla="*/ 48 h 104"/>
                <a:gd name="T8" fmla="*/ 9476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87" name="未知"/>
            <p:cNvSpPr>
              <a:spLocks noChangeArrowheads="1"/>
            </p:cNvSpPr>
            <p:nvPr userDrawn="1"/>
          </p:nvSpPr>
          <p:spPr bwMode="auto">
            <a:xfrm>
              <a:off x="0" y="0"/>
              <a:ext cx="4782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9582 w 4330"/>
                <a:gd name="T5" fmla="*/ 104 h 104"/>
                <a:gd name="T6" fmla="*/ 9582 w 4330"/>
                <a:gd name="T7" fmla="*/ 48 h 104"/>
                <a:gd name="T8" fmla="*/ 9476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3078" name="未知"/>
          <p:cNvSpPr>
            <a:spLocks noChangeArrowheads="1"/>
          </p:cNvSpPr>
          <p:nvPr/>
        </p:nvSpPr>
        <p:spPr bwMode="auto">
          <a:xfrm>
            <a:off x="8020050" y="252413"/>
            <a:ext cx="947738" cy="161925"/>
          </a:xfrm>
          <a:custGeom>
            <a:avLst/>
            <a:gdLst>
              <a:gd name="T0" fmla="*/ 0 w 597"/>
              <a:gd name="T1" fmla="*/ 2147483647 h 102"/>
              <a:gd name="T2" fmla="*/ 2147483647 w 597"/>
              <a:gd name="T3" fmla="*/ 2147483647 h 102"/>
              <a:gd name="T4" fmla="*/ 2147483647 w 597"/>
              <a:gd name="T5" fmla="*/ 0 h 102"/>
              <a:gd name="T6" fmla="*/ 2147483647 w 597"/>
              <a:gd name="T7" fmla="*/ 0 h 102"/>
              <a:gd name="T8" fmla="*/ 0 w 597"/>
              <a:gd name="T9" fmla="*/ 2147483647 h 102"/>
              <a:gd name="T10" fmla="*/ 0 w 597"/>
              <a:gd name="T11" fmla="*/ 2147483647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7"/>
              <a:gd name="T19" fmla="*/ 0 h 102"/>
              <a:gd name="T20" fmla="*/ 597 w 597"/>
              <a:gd name="T21" fmla="*/ 102 h 1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339E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79" name="Line 12"/>
          <p:cNvSpPr>
            <a:spLocks noChangeShapeType="1"/>
          </p:cNvSpPr>
          <p:nvPr/>
        </p:nvSpPr>
        <p:spPr bwMode="auto">
          <a:xfrm>
            <a:off x="295275" y="5938838"/>
            <a:ext cx="8655050" cy="0"/>
          </a:xfrm>
          <a:prstGeom prst="line">
            <a:avLst/>
          </a:prstGeom>
          <a:noFill/>
          <a:ln w="9525">
            <a:solidFill>
              <a:srgbClr val="4E61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81" name="Rectangle 46"/>
          <p:cNvSpPr>
            <a:spLocks noChangeArrowheads="1"/>
          </p:cNvSpPr>
          <p:nvPr userDrawn="1"/>
        </p:nvSpPr>
        <p:spPr bwMode="auto">
          <a:xfrm>
            <a:off x="295275" y="3151188"/>
            <a:ext cx="8667750" cy="741362"/>
          </a:xfrm>
          <a:prstGeom prst="rect">
            <a:avLst/>
          </a:prstGeom>
          <a:solidFill>
            <a:srgbClr val="339EBB">
              <a:alpha val="5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200" b="1" smtClean="0">
                <a:solidFill>
                  <a:srgbClr val="FFFFFF"/>
                </a:solidFill>
                <a:ea typeface="宋体" panose="02010600030101010101" pitchFamily="2" charset="-122"/>
              </a:rPr>
              <a:t>                                                 </a:t>
            </a:r>
          </a:p>
        </p:txBody>
      </p:sp>
      <p:sp>
        <p:nvSpPr>
          <p:cNvPr id="3082" name="Rectangle 47"/>
          <p:cNvSpPr>
            <a:spLocks noChangeArrowheads="1"/>
          </p:cNvSpPr>
          <p:nvPr/>
        </p:nvSpPr>
        <p:spPr bwMode="auto">
          <a:xfrm>
            <a:off x="5118100" y="3206750"/>
            <a:ext cx="38068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b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smtClean="0">
                <a:solidFill>
                  <a:srgbClr val="FFFFFF"/>
                </a:solidFill>
                <a:ea typeface="宋体" panose="02010600030101010101" pitchFamily="2" charset="-122"/>
              </a:rPr>
              <a:t>Designing with HUAGO Lighting</a:t>
            </a:r>
          </a:p>
        </p:txBody>
      </p:sp>
      <p:sp>
        <p:nvSpPr>
          <p:cNvPr id="3124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3875" y="6343650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0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796177D-DCCA-41E8-9C4D-D78E52F0785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083" name="Picture 53" descr="12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400050"/>
            <a:ext cx="86725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275" y="6021388"/>
            <a:ext cx="12446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A53"/>
                  </a:outerShdw>
                </a:effectLst>
              </a14:hiddenEffects>
            </a:ext>
          </a:extLst>
        </p:spPr>
      </p:pic>
      <p:sp>
        <p:nvSpPr>
          <p:cNvPr id="2055" name="Text Box 9"/>
          <p:cNvSpPr txBox="1">
            <a:spLocks noChangeArrowheads="1"/>
          </p:cNvSpPr>
          <p:nvPr userDrawn="1"/>
        </p:nvSpPr>
        <p:spPr bwMode="auto">
          <a:xfrm>
            <a:off x="342900" y="6691313"/>
            <a:ext cx="865822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00" smtClean="0">
                <a:solidFill>
                  <a:srgbClr val="0C87CD"/>
                </a:solidFill>
                <a:ea typeface="宋体" panose="02010600030101010101" pitchFamily="2" charset="-122"/>
              </a:rPr>
              <a:t>Huago, the Huago logo are trademarks of Suzhou Huago Lighting Technology Co, Ltd. All other product or service names are the property of their respective owners. © Suzhou Huago Lighting Technology Co, Ltd. 2012. </a:t>
            </a:r>
          </a:p>
        </p:txBody>
      </p:sp>
    </p:spTree>
    <p:extLst>
      <p:ext uri="{BB962C8B-B14F-4D97-AF65-F5344CB8AC3E}">
        <p14:creationId xmlns:p14="http://schemas.microsoft.com/office/powerpoint/2010/main" val="126048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66738" indent="-225425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•"/>
        <a:defRPr sz="2000">
          <a:solidFill>
            <a:srgbClr val="000000"/>
          </a:solidFill>
          <a:latin typeface="+mn-lt"/>
          <a:cs typeface="+mn-cs"/>
        </a:defRPr>
      </a:lvl2pPr>
      <a:lvl3pPr marL="922338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§"/>
        <a:defRPr sz="2400">
          <a:solidFill>
            <a:srgbClr val="000000"/>
          </a:solidFill>
          <a:latin typeface="+mn-lt"/>
          <a:cs typeface="+mn-cs"/>
        </a:defRPr>
      </a:lvl3pPr>
      <a:lvl4pPr marL="1376363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17732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5pPr>
      <a:lvl6pPr marL="22304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6pPr>
      <a:lvl7pPr marL="26876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7pPr>
      <a:lvl8pPr marL="31448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8pPr>
      <a:lvl9pPr marL="36020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33375" y="4913313"/>
            <a:ext cx="6353175" cy="1269773"/>
          </a:xfrm>
        </p:spPr>
        <p:txBody>
          <a:bodyPr tIns="0" bIns="91440"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455560"/>
                </a:solidFill>
                <a:ea typeface="华文细黑" pitchFamily="2" charset="-122"/>
              </a:rPr>
              <a:t>模拟</a:t>
            </a:r>
            <a:r>
              <a:rPr lang="zh-CN" altLang="en-US" sz="2000" dirty="0" smtClean="0">
                <a:solidFill>
                  <a:srgbClr val="455560"/>
                </a:solidFill>
                <a:ea typeface="华文细黑" pitchFamily="2" charset="-122"/>
              </a:rPr>
              <a:t>数字转换器                                                   黄克亚</a:t>
            </a:r>
            <a:endParaRPr lang="en-US" altLang="zh-CN" sz="2000" dirty="0" smtClean="0">
              <a:solidFill>
                <a:srgbClr val="455560"/>
              </a:solidFill>
              <a:ea typeface="华文细黑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endParaRPr lang="zh-CN" altLang="en-US" sz="2000" dirty="0" smtClean="0">
              <a:solidFill>
                <a:srgbClr val="455560"/>
              </a:solidFill>
              <a:ea typeface="华文细黑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 smtClean="0">
                <a:solidFill>
                  <a:srgbClr val="455560"/>
                </a:solidFill>
                <a:ea typeface="华文细黑" pitchFamily="2" charset="-122"/>
              </a:rPr>
              <a:t> </a:t>
            </a:r>
            <a:r>
              <a:rPr lang="en-US" altLang="zh-CN" sz="2000" dirty="0" smtClean="0">
                <a:solidFill>
                  <a:srgbClr val="455560"/>
                </a:solidFill>
                <a:ea typeface="华文细黑" pitchFamily="2" charset="-122"/>
              </a:rPr>
              <a:t>2019/03</a:t>
            </a: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 smtClean="0">
                <a:solidFill>
                  <a:srgbClr val="455560"/>
                </a:solidFill>
                <a:ea typeface="华文细黑" pitchFamily="2" charset="-122"/>
              </a:rPr>
              <a:t>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93752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4774" y="462772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12.2.3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通道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及分组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065167"/>
              </p:ext>
            </p:extLst>
          </p:nvPr>
        </p:nvGraphicFramePr>
        <p:xfrm>
          <a:off x="406401" y="1016770"/>
          <a:ext cx="7953828" cy="5413059"/>
        </p:xfrm>
        <a:graphic>
          <a:graphicData uri="http://schemas.openxmlformats.org/drawingml/2006/table">
            <a:tbl>
              <a:tblPr firstRow="1" firstCol="1" bandRow="1"/>
              <a:tblGrid>
                <a:gridCol w="1988457"/>
                <a:gridCol w="1988457"/>
                <a:gridCol w="1988457"/>
                <a:gridCol w="1988457"/>
              </a:tblGrid>
              <a:tr h="2652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ADC1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ADC2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en-US" sz="1600" b="1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ADC3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19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zh-CN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PA0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PA0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PA0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19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zh-CN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PA1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PA1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PA1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19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zh-CN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PA2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PA2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PA2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19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zh-CN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PA3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PA3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PA3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19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zh-CN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PA4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PA4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PF6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19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zh-CN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PA5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PA5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PF7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19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zh-CN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PA6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PA6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PF8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19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zh-CN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PA7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PA7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PF9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19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zh-CN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PB0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PB0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PF10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19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zh-CN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PB1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PB1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19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zh-CN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PC0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PC0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PC0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19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zh-CN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PC1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PC1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PC1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19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zh-CN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PC2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PC2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PC2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19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zh-CN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PC3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PC3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PC3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19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zh-CN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PC4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PC4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19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zh-CN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PC5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PC5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764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zh-CN" sz="1600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zh-CN" sz="1600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温度传感器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16656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zh-CN" sz="1600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17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2000"/>
                        </a:spcAft>
                      </a:pPr>
                      <a:r>
                        <a:rPr lang="zh-CN" sz="16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内部参考电压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1502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3687" y="515650"/>
            <a:ext cx="873517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规则通道组</a:t>
            </a:r>
            <a:endParaRPr lang="en-US" altLang="zh-CN" sz="2400" b="1" dirty="0" smtClean="0">
              <a:solidFill>
                <a:srgbClr val="7030A0"/>
              </a:solidFill>
              <a:latin typeface="宋体" pitchFamily="2" charset="-122"/>
              <a:ea typeface="宋体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划分到规则通道组（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group of regular channel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）中的通道称为规则通道。一般情况下，如果仅是一般模拟输入信号的转换，那么将该模拟输入信号的通道设置为规则通道即可。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2. </a:t>
            </a:r>
            <a:r>
              <a:rPr lang="zh-CN" altLang="en-US" sz="24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注入通道</a:t>
            </a:r>
            <a:endParaRPr lang="en-US" altLang="zh-CN" sz="2400" b="1" dirty="0" smtClean="0">
              <a:solidFill>
                <a:srgbClr val="7030A0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划分到注入通道组（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group of injected channel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）中的通道称为注入通道。如果需要转换的模拟输入信号的优先级较其它的模拟输入信号要高，那么可以将该模拟输入信号的通道归入注入通道组中。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3. </a:t>
            </a:r>
            <a:r>
              <a:rPr lang="zh-CN" altLang="en-US" sz="24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通道组划分</a:t>
            </a:r>
          </a:p>
          <a:p>
            <a:pPr indent="457200">
              <a:lnSpc>
                <a:spcPct val="150000"/>
              </a:lnSpc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规则通道相当于你正常运行的程序，而注入通道呢，就相当于中断。在你程序正常执行的时候，中断是可以打断你的执行的。同这个类似，注入通道的转换可以打断规则通道的转换，在注入通道被转换完成之后，规则通道才得以继续转换。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34849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4774" y="462772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12.2.4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时序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</a:p>
        </p:txBody>
      </p:sp>
      <p:sp>
        <p:nvSpPr>
          <p:cNvPr id="3" name="矩形 2"/>
          <p:cNvSpPr/>
          <p:nvPr/>
        </p:nvSpPr>
        <p:spPr>
          <a:xfrm>
            <a:off x="368945" y="4078931"/>
            <a:ext cx="8294914" cy="1418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在开始精确转换前需要一个稳定时间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tSTAB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。在开始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转换和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14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个时钟周期后，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EOC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标志被设置，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16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数据寄存器包含转换的结果。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450" y="1205454"/>
            <a:ext cx="6237358" cy="267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13153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4774" y="404716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12.2.5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数据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对齐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7" y="2883170"/>
            <a:ext cx="7092701" cy="1553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378407" y="258239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转换结果数据右对齐</a:t>
            </a:r>
          </a:p>
        </p:txBody>
      </p:sp>
      <p:sp>
        <p:nvSpPr>
          <p:cNvPr id="4" name="矩形 3"/>
          <p:cNvSpPr/>
          <p:nvPr/>
        </p:nvSpPr>
        <p:spPr>
          <a:xfrm>
            <a:off x="291323" y="824183"/>
            <a:ext cx="84898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/>
              <a:t>ADC_CR2</a:t>
            </a:r>
            <a:r>
              <a:rPr lang="zh-CN" altLang="en-US" dirty="0"/>
              <a:t>寄存器中的</a:t>
            </a:r>
            <a:r>
              <a:rPr lang="en-US" altLang="zh-CN" dirty="0"/>
              <a:t>ALIGN</a:t>
            </a:r>
            <a:r>
              <a:rPr lang="zh-CN" altLang="en-US" dirty="0"/>
              <a:t>位选择转换后数据储存的对齐方式。数据可以左对齐或</a:t>
            </a:r>
            <a:r>
              <a:rPr lang="zh-CN" altLang="en-US" dirty="0" smtClean="0"/>
              <a:t>右对齐。</a:t>
            </a:r>
            <a:r>
              <a:rPr lang="zh-CN" altLang="en-US" dirty="0"/>
              <a:t>注入组通道转换的数据值已经减去了在</a:t>
            </a:r>
            <a:r>
              <a:rPr lang="en-US" altLang="zh-CN" dirty="0" err="1"/>
              <a:t>ADC_JOFRx</a:t>
            </a:r>
            <a:r>
              <a:rPr lang="zh-CN" altLang="en-US" dirty="0"/>
              <a:t>寄存器中定义的偏移量，因此结果可以是一个负值。 </a:t>
            </a:r>
            <a:r>
              <a:rPr lang="en-US" altLang="zh-CN" dirty="0"/>
              <a:t>SEXT</a:t>
            </a:r>
            <a:r>
              <a:rPr lang="zh-CN" altLang="en-US" dirty="0"/>
              <a:t>位是扩展的符号值。对于规则组通道，不需减去偏移值，因此只有</a:t>
            </a:r>
            <a:r>
              <a:rPr lang="en-US" altLang="zh-CN" dirty="0"/>
              <a:t>12</a:t>
            </a:r>
            <a:r>
              <a:rPr lang="zh-CN" altLang="en-US" dirty="0"/>
              <a:t>个位有效。</a:t>
            </a:r>
          </a:p>
        </p:txBody>
      </p:sp>
      <p:sp>
        <p:nvSpPr>
          <p:cNvPr id="7" name="矩形 6"/>
          <p:cNvSpPr/>
          <p:nvPr/>
        </p:nvSpPr>
        <p:spPr>
          <a:xfrm>
            <a:off x="458237" y="443656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转换结果数据左对齐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6" y="5037592"/>
            <a:ext cx="7109771" cy="1561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8281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4774" y="419230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12.2.6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校准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4800" y="938979"/>
            <a:ext cx="86940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有一个内置自校准模式。校准可大幅减小因内部电容器组的变化而造成的准精度误差。在校准期间，在每个电容器上都会计算出一个误差修正码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数字值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，这个码用于消除在随后的转换中每个电容器上产生的误差。</a:t>
            </a: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通过设置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ADC_CR2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寄存器的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CAL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位启动校准。一旦校准结束，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CAL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位被硬件复位，可以开始正常转换。建议在上电时执行一次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校准。校准阶段结束后，校准码储存在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ADC_DR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中。</a:t>
            </a:r>
          </a:p>
        </p:txBody>
      </p:sp>
      <p:sp>
        <p:nvSpPr>
          <p:cNvPr id="5" name="矩形 4"/>
          <p:cNvSpPr/>
          <p:nvPr/>
        </p:nvSpPr>
        <p:spPr>
          <a:xfrm>
            <a:off x="223802" y="3728731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12.2.7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转换时间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4800" y="4381650"/>
            <a:ext cx="8316686" cy="1286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STM32F103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微控制器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转换时间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TCONV=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采样时间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量化编码时间，其中量化编码时间固定为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12.5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时钟周期。采样周期数目可以通过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ADC_SMPR1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ADC_SMPR2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寄存器中的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SMP[2:0]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位更改。</a:t>
            </a:r>
          </a:p>
        </p:txBody>
      </p:sp>
    </p:spTree>
    <p:extLst>
      <p:ext uri="{BB962C8B-B14F-4D97-AF65-F5344CB8AC3E}">
        <p14:creationId xmlns:p14="http://schemas.microsoft.com/office/powerpoint/2010/main" val="35952114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4774" y="419230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12.2.8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转换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模式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4050051017"/>
              </p:ext>
            </p:extLst>
          </p:nvPr>
        </p:nvGraphicFramePr>
        <p:xfrm>
          <a:off x="364328" y="973228"/>
          <a:ext cx="8620015" cy="563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4480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996644763"/>
              </p:ext>
            </p:extLst>
          </p:nvPr>
        </p:nvGraphicFramePr>
        <p:xfrm>
          <a:off x="333829" y="584198"/>
          <a:ext cx="8360228" cy="5453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0970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4774" y="419230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12.2.9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外部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触发转换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071658"/>
              </p:ext>
            </p:extLst>
          </p:nvPr>
        </p:nvGraphicFramePr>
        <p:xfrm>
          <a:off x="425902" y="1117329"/>
          <a:ext cx="8137528" cy="3425643"/>
        </p:xfrm>
        <a:graphic>
          <a:graphicData uri="http://schemas.openxmlformats.org/drawingml/2006/table">
            <a:tbl>
              <a:tblPr firstRow="1" firstCol="1" bandRow="1"/>
              <a:tblGrid>
                <a:gridCol w="2548544"/>
                <a:gridCol w="3873422"/>
                <a:gridCol w="1715562"/>
              </a:tblGrid>
              <a:tr h="3806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触发源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类型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EXTSEL[2:0]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6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TIM1_CC1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事件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来自片上定时器的内部信号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6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TIM1_CC2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事件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6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TIM1_CC3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事件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010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6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TIM2_CC2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事件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011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6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TIM3_TRGO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事件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6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TIM4_CC4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事件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101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6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EXTI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线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11/TIM8_TRGO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外部引脚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来自片上定时器的内部信号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110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6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SWSTART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软件控制位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111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797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4774" y="419230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12.2.10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中断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请求</a:t>
            </a:r>
          </a:p>
        </p:txBody>
      </p:sp>
      <p:sp>
        <p:nvSpPr>
          <p:cNvPr id="3" name="矩形 2"/>
          <p:cNvSpPr/>
          <p:nvPr/>
        </p:nvSpPr>
        <p:spPr>
          <a:xfrm>
            <a:off x="329460" y="940658"/>
            <a:ext cx="1905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4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中断</a:t>
            </a:r>
            <a:endParaRPr lang="en-US" altLang="zh-CN" sz="2400" b="1" dirty="0">
              <a:solidFill>
                <a:srgbClr val="7030A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199" y="1567226"/>
            <a:ext cx="8120743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规则组和注入组转换结束时能产生中断，当模拟看门狗状态位被设置时也能产生中断。它们都有独立的中断使能位。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333555"/>
              </p:ext>
            </p:extLst>
          </p:nvPr>
        </p:nvGraphicFramePr>
        <p:xfrm>
          <a:off x="890246" y="2641175"/>
          <a:ext cx="7254648" cy="1277683"/>
        </p:xfrm>
        <a:graphic>
          <a:graphicData uri="http://schemas.openxmlformats.org/drawingml/2006/table">
            <a:tbl>
              <a:tblPr firstRow="1" firstCol="1" bandRow="1"/>
              <a:tblGrid>
                <a:gridCol w="2418216"/>
                <a:gridCol w="2418216"/>
                <a:gridCol w="2418216"/>
              </a:tblGrid>
              <a:tr h="3188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i="0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中断事件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i="0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事件标志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i="0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使能控制位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0" i="0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规则组转换结束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EOC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EOCIE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0" i="0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注入组转换结束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JEOC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JEOCIE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0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0" i="0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设置了模拟看门狗状态位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kern="1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AWD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AWDIE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58489" y="4126546"/>
            <a:ext cx="1905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2.DMA</a:t>
            </a:r>
            <a:endParaRPr lang="en-US" altLang="zh-CN" sz="2400" b="1" dirty="0">
              <a:solidFill>
                <a:srgbClr val="7030A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3314" y="4631753"/>
            <a:ext cx="800462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因为规则通道转换的值储存在一个仅有的数据寄存器中，所以当转换多个规则通道时需要使用</a:t>
            </a:r>
            <a:r>
              <a:rPr lang="en-US" altLang="zh-CN" dirty="0"/>
              <a:t>DMA</a:t>
            </a:r>
            <a:r>
              <a:rPr lang="zh-CN" altLang="en-US" dirty="0"/>
              <a:t>，这可以避免丢失已经存储在</a:t>
            </a:r>
            <a:r>
              <a:rPr lang="en-US" altLang="zh-CN" dirty="0"/>
              <a:t>ADC_DR</a:t>
            </a:r>
            <a:r>
              <a:rPr lang="zh-CN" altLang="en-US" dirty="0"/>
              <a:t>寄存器中的数据。</a:t>
            </a:r>
          </a:p>
        </p:txBody>
      </p:sp>
    </p:spTree>
    <p:extLst>
      <p:ext uri="{BB962C8B-B14F-4D97-AF65-F5344CB8AC3E}">
        <p14:creationId xmlns:p14="http://schemas.microsoft.com/office/powerpoint/2010/main" val="700253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092" y="419243"/>
            <a:ext cx="89927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 12.3 ADC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相关库函数</a:t>
            </a:r>
          </a:p>
        </p:txBody>
      </p:sp>
      <p:sp>
        <p:nvSpPr>
          <p:cNvPr id="3" name="矩形 2"/>
          <p:cNvSpPr/>
          <p:nvPr/>
        </p:nvSpPr>
        <p:spPr>
          <a:xfrm>
            <a:off x="151232" y="1072360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12.3.1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ADC_DeInit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899245"/>
              </p:ext>
            </p:extLst>
          </p:nvPr>
        </p:nvGraphicFramePr>
        <p:xfrm>
          <a:off x="459239" y="1805486"/>
          <a:ext cx="7944531" cy="2882632"/>
        </p:xfrm>
        <a:graphic>
          <a:graphicData uri="http://schemas.openxmlformats.org/drawingml/2006/table">
            <a:tbl>
              <a:tblPr firstRow="1" firstCol="1" bandRow="1"/>
              <a:tblGrid>
                <a:gridCol w="2267720"/>
                <a:gridCol w="5676811"/>
              </a:tblGrid>
              <a:tr h="3603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ADC_DeInit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3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ADC_DeInit(ADC_TypeDef* ADCx)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3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将外设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的全部寄存器重设为缺省值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3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ADCx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来选择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3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3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3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3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0" i="0" kern="1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RCC_APB2PeriphClockCmd()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041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2"/>
          <p:cNvSpPr>
            <a:spLocks noChangeArrowheads="1"/>
          </p:cNvSpPr>
          <p:nvPr/>
        </p:nvSpPr>
        <p:spPr bwMode="auto">
          <a:xfrm>
            <a:off x="2322513" y="3154363"/>
            <a:ext cx="558482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200" b="1">
                <a:solidFill>
                  <a:schemeClr val="bg1"/>
                </a:solidFill>
                <a:latin typeface="Verdana" pitchFamily="34" charset="0"/>
                <a:ea typeface="Gulim" pitchFamily="34" charset="-127"/>
              </a:rPr>
              <a:t>二传输网络介绍</a:t>
            </a:r>
          </a:p>
        </p:txBody>
      </p:sp>
      <p:sp>
        <p:nvSpPr>
          <p:cNvPr id="5125" name="内容占位符 2"/>
          <p:cNvSpPr>
            <a:spLocks/>
          </p:cNvSpPr>
          <p:nvPr/>
        </p:nvSpPr>
        <p:spPr bwMode="auto">
          <a:xfrm>
            <a:off x="554038" y="1371371"/>
            <a:ext cx="8032750" cy="523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ADC</a:t>
            </a:r>
            <a:r>
              <a:rPr lang="zh-CN" altLang="en-US" sz="2400" dirty="0"/>
              <a:t>原理、参数及类型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STM32F103</a:t>
            </a:r>
            <a:r>
              <a:rPr lang="zh-CN" altLang="en-US" sz="2400" dirty="0"/>
              <a:t>的</a:t>
            </a:r>
            <a:r>
              <a:rPr lang="en-US" altLang="zh-CN" sz="2400" dirty="0"/>
              <a:t>ADC</a:t>
            </a:r>
            <a:r>
              <a:rPr lang="zh-CN" altLang="en-US" sz="2400" dirty="0"/>
              <a:t>工作原理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STM32F103</a:t>
            </a:r>
            <a:r>
              <a:rPr lang="zh-CN" altLang="en-US" sz="2400" dirty="0"/>
              <a:t>的</a:t>
            </a:r>
            <a:r>
              <a:rPr lang="en-US" altLang="zh-CN" sz="2400" dirty="0"/>
              <a:t>ADC</a:t>
            </a:r>
            <a:r>
              <a:rPr lang="zh-CN" altLang="en-US" sz="2400" dirty="0"/>
              <a:t>相关库函数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4</a:t>
            </a:r>
            <a:r>
              <a:rPr lang="zh-CN" altLang="en-US" sz="2400" dirty="0"/>
              <a:t>通道模拟信号采集与显示项目实施</a:t>
            </a:r>
          </a:p>
        </p:txBody>
      </p:sp>
      <p:sp>
        <p:nvSpPr>
          <p:cNvPr id="2" name="矩形 1"/>
          <p:cNvSpPr/>
          <p:nvPr/>
        </p:nvSpPr>
        <p:spPr>
          <a:xfrm>
            <a:off x="603477" y="541547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33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本章</a:t>
            </a:r>
            <a:r>
              <a:rPr lang="zh-CN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33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概要</a:t>
            </a:r>
            <a:endParaRPr lang="zh-CN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33CC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1860" y="450287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12.3.2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ADC_Init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484180"/>
              </p:ext>
            </p:extLst>
          </p:nvPr>
        </p:nvGraphicFramePr>
        <p:xfrm>
          <a:off x="534624" y="1133112"/>
          <a:ext cx="7811090" cy="2771230"/>
        </p:xfrm>
        <a:graphic>
          <a:graphicData uri="http://schemas.openxmlformats.org/drawingml/2006/table">
            <a:tbl>
              <a:tblPr firstRow="1" firstCol="1" bandRow="1"/>
              <a:tblGrid>
                <a:gridCol w="1529660"/>
                <a:gridCol w="6281430"/>
              </a:tblGrid>
              <a:tr h="2519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ADC_Init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8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ADC_Init(ADC_TypeDef* ADCx, ADC_InitTypeDef* ADC_InitStruct)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9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根据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ADC_InitStruct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中指定的参数初始化外设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的寄存器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9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ADCx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来选择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8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ADC_InitStruct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：指向结构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ADC_InitTypeDef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的指针，包含了指定外设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的配置信息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9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9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9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9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531257" y="3995678"/>
            <a:ext cx="5711372" cy="27257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struct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u32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ADC_Mode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FunctionalState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ADC_ScanConvMode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FunctionalState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ADC_ContinuousConvMode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u32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ADC_ExternalTrigConv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u32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ADC_DataAlign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u8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ADC_NbrOfChannel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ADC_InitTypeDef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72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486" y="493264"/>
            <a:ext cx="6756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ADC_Mode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设置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工作在独立或者双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模式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213963"/>
              </p:ext>
            </p:extLst>
          </p:nvPr>
        </p:nvGraphicFramePr>
        <p:xfrm>
          <a:off x="413654" y="1071041"/>
          <a:ext cx="8440057" cy="3239705"/>
        </p:xfrm>
        <a:graphic>
          <a:graphicData uri="http://schemas.openxmlformats.org/drawingml/2006/table">
            <a:tbl>
              <a:tblPr firstRow="1" firstCol="1" bandRow="1"/>
              <a:tblGrid>
                <a:gridCol w="3317059"/>
                <a:gridCol w="5122998"/>
              </a:tblGrid>
              <a:tr h="2691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ADC_Mode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描述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1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ADC_Mode_Independent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ADC1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和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ADC2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工作在独立模式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1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ADC_Mode_RegInjecSimult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ADC1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和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ADC2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工作在同步规则和同步注入模式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0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ADC_Mode_RegSimult_AlterTrig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ADC1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和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ADC2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工作在同步规则模式和交替触发模式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4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ADC_Mode_InjecSimult_FastInterl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ADC1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和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ADC2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工作在同步规则模式和快速交替模式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9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ADC_Mode_InjecSimult_SlowInterl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ADC1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和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ADC2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工作在同步注入模式和慢速交替模式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1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ADC_Mode_InjecSimult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ADC1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和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ADC2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工作在同步注入模式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1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ADC_Mode_RegSimult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ADC1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和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ADC2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工作在同步规则模式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1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ADC_Mode_FastInterl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ADC1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和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ADC2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工作在快速交替模式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1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ADC_Mode_SlowInterl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ADC1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和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ADC2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工作在慢速交替模式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1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ADC_Mode_AlterTrig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ADC1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和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ADC2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工作在交替触发模式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84627" y="4505850"/>
            <a:ext cx="84400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ADC_ScanConvMode</a:t>
            </a: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规定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了模数转换工作在扫描模式（多通道）还是单次（单通道）模式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ADC_ContinuousConvMode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规定了模数转换工作在连续还是单次模式。可以设置这个参数为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ENABLE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或者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DISABLE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03810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4971" y="478750"/>
            <a:ext cx="86722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ADC_ExternalTrigConv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  <a:r>
              <a:rPr lang="en-US" altLang="zh-CN" dirty="0" smtClean="0"/>
              <a:t> 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定义了使用外部触发来启动规则通道的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模数转换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458584"/>
              </p:ext>
            </p:extLst>
          </p:nvPr>
        </p:nvGraphicFramePr>
        <p:xfrm>
          <a:off x="894668" y="1024487"/>
          <a:ext cx="7523616" cy="3349169"/>
        </p:xfrm>
        <a:graphic>
          <a:graphicData uri="http://schemas.openxmlformats.org/drawingml/2006/table">
            <a:tbl>
              <a:tblPr firstRow="1" firstCol="1" bandRow="1"/>
              <a:tblGrid>
                <a:gridCol w="3228470"/>
                <a:gridCol w="4295146"/>
              </a:tblGrid>
              <a:tr h="2376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ADC_ExternalTrigConv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10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描述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10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8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ADC_ExternalTrigConv_T1_CC1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10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选择定时器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的捕获比较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作为转换外部触发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10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ADC_ExternalTrigConv_T1_CC2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10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选择定时器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的捕获比较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作为转换外部触发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10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ADC_ExternalTrigConv_T1_CC3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10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选择定时器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的捕获比较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作为转换外部触发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10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ADC_ExternalTrigConv_T2_CC2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10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选择定时器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的捕获比较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作为转换外部触发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10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7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ADC_ExternalTrigConv_T3_TRGO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10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选择定时器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TRGO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作为转换外部触发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10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2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ADC_ExternalTrigConv_T4_CC4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10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选择定时器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的捕获比较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作为转换外部触发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10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5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ADC_ExternalTrigConv_Ext_IT11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10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选择外部中断线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事件作为转换外部触发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10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2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ADC_ExternalTrigConv_None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10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转换由软件而不是外部触发启动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10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70115" y="4472747"/>
            <a:ext cx="8091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ADC_DataAlign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规定了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数据向左边对齐还是向右边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对齐。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691033"/>
              </p:ext>
            </p:extLst>
          </p:nvPr>
        </p:nvGraphicFramePr>
        <p:xfrm>
          <a:off x="867681" y="4977954"/>
          <a:ext cx="7594147" cy="929358"/>
        </p:xfrm>
        <a:graphic>
          <a:graphicData uri="http://schemas.openxmlformats.org/drawingml/2006/table">
            <a:tbl>
              <a:tblPr firstRow="1" firstCol="1" bandRow="1"/>
              <a:tblGrid>
                <a:gridCol w="3503804"/>
                <a:gridCol w="4090343"/>
              </a:tblGrid>
              <a:tr h="3097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ADC_DataAlign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描述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7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ADC_DataAlign_Right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数据右对齐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7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ADC_DataAlign_Left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数据左对齐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71715" y="6081262"/>
            <a:ext cx="81642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ADC_NbreOfChannel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规定了顺序进行规则转换的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通道的数目。</a:t>
            </a:r>
          </a:p>
        </p:txBody>
      </p:sp>
    </p:spTree>
    <p:extLst>
      <p:ext uri="{BB962C8B-B14F-4D97-AF65-F5344CB8AC3E}">
        <p14:creationId xmlns:p14="http://schemas.microsoft.com/office/powerpoint/2010/main" val="20046698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1860" y="450287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12.3.3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ADC_RegularChannelConfig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20913"/>
              </p:ext>
            </p:extLst>
          </p:nvPr>
        </p:nvGraphicFramePr>
        <p:xfrm>
          <a:off x="420642" y="1197695"/>
          <a:ext cx="8142786" cy="3562988"/>
        </p:xfrm>
        <a:graphic>
          <a:graphicData uri="http://schemas.openxmlformats.org/drawingml/2006/table">
            <a:tbl>
              <a:tblPr firstRow="1" firstCol="1" bandRow="1"/>
              <a:tblGrid>
                <a:gridCol w="1651858"/>
                <a:gridCol w="6490928"/>
              </a:tblGrid>
              <a:tr h="2740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ADC_RegularChannelConfig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15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ADC_RegularChannelConfig(ADC_TypeDef* ADCx, u8 ADC_Channel, u8 Rank, u8 ADC_SampleTime)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设置指定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的规则组通道，设置它们的转化顺序和采样时间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ADCx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来选择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ADC_Channel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：被设置的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Rank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：规则组采样顺序。取值范围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到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15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ADC_SampleTime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：指定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通道的采样时间值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参阅章节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ADC_SampleTime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查阅更多该参数允许取值范围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723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084" y="419244"/>
            <a:ext cx="897708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ADC_Channel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参数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ADC_Channel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指定了通过调用函数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ADC_RegularChannelConfig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来设置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785162"/>
              </p:ext>
            </p:extLst>
          </p:nvPr>
        </p:nvGraphicFramePr>
        <p:xfrm>
          <a:off x="1861463" y="1260838"/>
          <a:ext cx="5555342" cy="5067395"/>
        </p:xfrm>
        <a:graphic>
          <a:graphicData uri="http://schemas.openxmlformats.org/drawingml/2006/table">
            <a:tbl>
              <a:tblPr firstRow="1" firstCol="1" bandRow="1"/>
              <a:tblGrid>
                <a:gridCol w="2777671"/>
                <a:gridCol w="2777671"/>
              </a:tblGrid>
              <a:tr h="26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ADC_Channel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描述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ADC_Channel_0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选择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ADC_Channel_1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选择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ADC_Channel_2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选择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ADC_Channel_3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选择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ADC_Channel_4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选择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ADC_Channel_5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选择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ADC_Channel_6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选择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ADC_Channel_7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选择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ADC_Channel_8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选择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ADC_Channel_9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选择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ADC_Channel_10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选择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ADC_Channel_11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选择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ADC_Channel_12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选择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ADC_Channel_13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选择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ADC_Channel_14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选择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ADC_Channel_15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选择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ADC_Channel_16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选择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ADC_Channel_17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选择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17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969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62274"/>
              </p:ext>
            </p:extLst>
          </p:nvPr>
        </p:nvGraphicFramePr>
        <p:xfrm>
          <a:off x="1150252" y="1387835"/>
          <a:ext cx="6498776" cy="2908393"/>
        </p:xfrm>
        <a:graphic>
          <a:graphicData uri="http://schemas.openxmlformats.org/drawingml/2006/table">
            <a:tbl>
              <a:tblPr firstRow="1" firstCol="1" bandRow="1"/>
              <a:tblGrid>
                <a:gridCol w="3249388"/>
                <a:gridCol w="3249388"/>
              </a:tblGrid>
              <a:tr h="3147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ADC_SampleTime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描述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7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ADC_SampleTime_1Cycles5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采样时间为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1.5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周期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7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ADC_SampleTime_7Cycles5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采样时间为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7.5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周期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7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ADC_SampleTime_13Cycles5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采样时间为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13.5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周期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7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ADC_SampleTime_28Cycles5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采样时间为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28.5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周期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7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ADC_SampleTime_41Cycles5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采样时间为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41.5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周期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7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ADC_SampleTime_55Cycles5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采样时间为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55.5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周期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7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ADC_SampleTime_71Cycles5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采样时间为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71.5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周期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4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ADC_SampleTime_239Cycles5 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采样时间为</a:t>
                      </a:r>
                      <a:r>
                        <a:rPr lang="en-US" sz="1600" kern="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239.5 </a:t>
                      </a:r>
                      <a:r>
                        <a:rPr lang="zh-CN" sz="1600" kern="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周期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97543" y="464235"/>
            <a:ext cx="81062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ADC_SampleTime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设定了选中通道的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ADC 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采样时间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5960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0888" y="479315"/>
            <a:ext cx="775905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12.3.4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ADC_InjectedChannleConfig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047070"/>
              </p:ext>
            </p:extLst>
          </p:nvPr>
        </p:nvGraphicFramePr>
        <p:xfrm>
          <a:off x="435155" y="1175205"/>
          <a:ext cx="8287931" cy="4035423"/>
        </p:xfrm>
        <a:graphic>
          <a:graphicData uri="http://schemas.openxmlformats.org/drawingml/2006/table">
            <a:tbl>
              <a:tblPr firstRow="1" firstCol="1" bandRow="1"/>
              <a:tblGrid>
                <a:gridCol w="1681302"/>
                <a:gridCol w="6606629"/>
              </a:tblGrid>
              <a:tr h="2690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ADC_InjectedChannleConfig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80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ADC_InjectedChannelConfig(ADC_TypeDef* ADCx, u8 ADC_Channel, u8 Rank, u8 ADC_SampleTime)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0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设置指定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的注入组通道，设置它们的转化顺序和采样时间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0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ADCx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来选择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0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ADC_Channel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：被设置的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0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Rank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：规则组采样顺序。取值范围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到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80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ADC_SampleTime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：指定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通道的采样时间值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参阅章节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ADC_SampleTime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查阅更多该参数允许取值范围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0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0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70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之前必须调用函数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ADC_InjectedSequencerLengthConfig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来确定注入转换通道的数目。特别是在通道数目小于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的情况下，来正确配置每个注入通道的转化顺序。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0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26573" y="5353094"/>
            <a:ext cx="8207829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ADC_Channel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参数 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ADC_Channel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指定了需设置的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通道。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ADC_SampleTime:</a:t>
            </a:r>
            <a:r>
              <a:rPr lang="en-US" altLang="zh-CN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ADC_SampleTime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设定了选中通道的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采样时间。</a:t>
            </a:r>
          </a:p>
        </p:txBody>
      </p:sp>
    </p:spTree>
    <p:extLst>
      <p:ext uri="{BB962C8B-B14F-4D97-AF65-F5344CB8AC3E}">
        <p14:creationId xmlns:p14="http://schemas.microsoft.com/office/powerpoint/2010/main" val="38187537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0888" y="479315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12.3.5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ADC_Cmd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967035"/>
              </p:ext>
            </p:extLst>
          </p:nvPr>
        </p:nvGraphicFramePr>
        <p:xfrm>
          <a:off x="488269" y="1263737"/>
          <a:ext cx="8104188" cy="3119035"/>
        </p:xfrm>
        <a:graphic>
          <a:graphicData uri="http://schemas.openxmlformats.org/drawingml/2006/table">
            <a:tbl>
              <a:tblPr firstRow="1" firstCol="1" bandRow="1"/>
              <a:tblGrid>
                <a:gridCol w="1731140"/>
                <a:gridCol w="6373048"/>
              </a:tblGrid>
              <a:tr h="2756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ADC_Cmd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0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ADC_Cmd(ADC_TypeDef* ADCx, FunctionalState NewState)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8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使能或者失能指定的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ADCx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来选择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3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NewState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：外设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的新状态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这个参数可以取：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ENABLE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DISABLE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85059" y="4745727"/>
            <a:ext cx="79767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注意：函数 </a:t>
            </a:r>
            <a:r>
              <a:rPr lang="en-US" altLang="zh-CN" sz="2400" b="1" dirty="0" err="1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ADC_Cmd</a:t>
            </a: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只能在其他 </a:t>
            </a: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 </a:t>
            </a: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设置函数之后被调用。</a:t>
            </a:r>
          </a:p>
        </p:txBody>
      </p:sp>
    </p:spTree>
    <p:extLst>
      <p:ext uri="{BB962C8B-B14F-4D97-AF65-F5344CB8AC3E}">
        <p14:creationId xmlns:p14="http://schemas.microsoft.com/office/powerpoint/2010/main" val="8884704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0888" y="479315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12.3.6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ADC_ResetCalibration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52193"/>
              </p:ext>
            </p:extLst>
          </p:nvPr>
        </p:nvGraphicFramePr>
        <p:xfrm>
          <a:off x="444726" y="1268457"/>
          <a:ext cx="8162245" cy="3651888"/>
        </p:xfrm>
        <a:graphic>
          <a:graphicData uri="http://schemas.openxmlformats.org/drawingml/2006/table">
            <a:tbl>
              <a:tblPr firstRow="1" firstCol="1" bandRow="1"/>
              <a:tblGrid>
                <a:gridCol w="1743542"/>
                <a:gridCol w="6418703"/>
              </a:tblGrid>
              <a:tr h="4564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ADC_ResetCalibration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4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ADC_ResetCalibration(ADC_TypeDef* ADCx)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4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重置指定的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的校准寄存器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4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ADCx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来选择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4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4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4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4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959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0888" y="479315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12.3.7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ADC_GetResetCalibrationStatus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966530"/>
              </p:ext>
            </p:extLst>
          </p:nvPr>
        </p:nvGraphicFramePr>
        <p:xfrm>
          <a:off x="473754" y="1170123"/>
          <a:ext cx="7639731" cy="2690680"/>
        </p:xfrm>
        <a:graphic>
          <a:graphicData uri="http://schemas.openxmlformats.org/drawingml/2006/table">
            <a:tbl>
              <a:tblPr firstRow="1" firstCol="1" bandRow="1"/>
              <a:tblGrid>
                <a:gridCol w="1631927"/>
                <a:gridCol w="6007804"/>
              </a:tblGrid>
              <a:tr h="3284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 GetResetCalibrationStatus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FlagStatus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ADC_GetResetCalibrationStatus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ADC_TypeDef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*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ADCx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4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获取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重置校准寄存器的状态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4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ADCx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来选择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4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4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重置校准寄存器的新状态（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SET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RESET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4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4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96374" y="3977233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12.3.8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ADC_StartCalibration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24361"/>
              </p:ext>
            </p:extLst>
          </p:nvPr>
        </p:nvGraphicFramePr>
        <p:xfrm>
          <a:off x="514088" y="4679286"/>
          <a:ext cx="7265569" cy="19507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52002"/>
                <a:gridCol w="5713567"/>
              </a:tblGrid>
              <a:tr h="2405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ADC_StartCalibration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5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ADC_StartCalibration(ADC_TypeDef* ADCx)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5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开始指定 </a:t>
                      </a: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的校准状态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5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ADCx</a:t>
                      </a:r>
                      <a:r>
                        <a:rPr lang="zh-CN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 </a:t>
                      </a: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</a:t>
                      </a:r>
                      <a:r>
                        <a:rPr lang="zh-CN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 </a:t>
                      </a: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lang="zh-CN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</a:t>
                      </a: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 </a:t>
                      </a:r>
                      <a:r>
                        <a:rPr lang="zh-CN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来选择 </a:t>
                      </a: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5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5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5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5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705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606" y="506327"/>
            <a:ext cx="566900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 12.1 ADC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概述</a:t>
            </a:r>
          </a:p>
        </p:txBody>
      </p:sp>
      <p:sp>
        <p:nvSpPr>
          <p:cNvPr id="4" name="矩形 3"/>
          <p:cNvSpPr/>
          <p:nvPr/>
        </p:nvSpPr>
        <p:spPr>
          <a:xfrm>
            <a:off x="223802" y="1217513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12.1.1 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基本原理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60" y="1876883"/>
            <a:ext cx="314007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766455" y="2380119"/>
            <a:ext cx="49856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进行模数转换一般包含三个关键步骤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采样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、量化、编码。</a:t>
            </a:r>
          </a:p>
        </p:txBody>
      </p:sp>
      <p:sp>
        <p:nvSpPr>
          <p:cNvPr id="5" name="矩形 4"/>
          <p:cNvSpPr/>
          <p:nvPr/>
        </p:nvSpPr>
        <p:spPr>
          <a:xfrm>
            <a:off x="339915" y="4252437"/>
            <a:ext cx="32271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采样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采样是在间隔为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2T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3T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时刻抽取被测模拟信号幅值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，相邻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两个采样时刻之间的间隔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也被称为采样周期。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728" y="4117300"/>
            <a:ext cx="4279900" cy="257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748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0259" y="392207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12.3.9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ADC_GetCalibrationStatus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570630"/>
              </p:ext>
            </p:extLst>
          </p:nvPr>
        </p:nvGraphicFramePr>
        <p:xfrm>
          <a:off x="343126" y="1004261"/>
          <a:ext cx="8017102" cy="2406600"/>
        </p:xfrm>
        <a:graphic>
          <a:graphicData uri="http://schemas.openxmlformats.org/drawingml/2006/table">
            <a:tbl>
              <a:tblPr firstRow="1" firstCol="1" bandRow="1"/>
              <a:tblGrid>
                <a:gridCol w="1712538"/>
                <a:gridCol w="6304564"/>
              </a:tblGrid>
              <a:tr h="3008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ADC_GetCalibrationStatus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8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FlagStatus ADC_GetCalibrationStatus(ADC_TypeDef* ADCx)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8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获取指定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的校准程序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8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ADCx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来选择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8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8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校准的新状态（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SET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RESET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8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8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80258" y="3447465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12.3.10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ADC_SoftwareStartConvCmd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566387"/>
              </p:ext>
            </p:extLst>
          </p:nvPr>
        </p:nvGraphicFramePr>
        <p:xfrm>
          <a:off x="328612" y="4001464"/>
          <a:ext cx="8060645" cy="2682240"/>
        </p:xfrm>
        <a:graphic>
          <a:graphicData uri="http://schemas.openxmlformats.org/drawingml/2006/table">
            <a:tbl>
              <a:tblPr firstRow="1" firstCol="1" bandRow="1"/>
              <a:tblGrid>
                <a:gridCol w="1721840"/>
                <a:gridCol w="6338805"/>
              </a:tblGrid>
              <a:tr h="22999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ADC_SoftwareStartConvCmd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9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ADC_SoftwareStartConvCmd(ADC_TypeDef* ADCx, FunctionalState NewState)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99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使能或者失能指定的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的软件转换启动功能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99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ADCx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来选择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9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NewState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：指定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的软件转换启动新状态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/>
                      </a:r>
                      <a:b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这个参数可以取：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ENABLE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DISABLE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99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99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99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99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577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0888" y="334175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12.3.11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ADC_GetConversionValue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088505"/>
              </p:ext>
            </p:extLst>
          </p:nvPr>
        </p:nvGraphicFramePr>
        <p:xfrm>
          <a:off x="459240" y="1007206"/>
          <a:ext cx="8017103" cy="2374624"/>
        </p:xfrm>
        <a:graphic>
          <a:graphicData uri="http://schemas.openxmlformats.org/drawingml/2006/table">
            <a:tbl>
              <a:tblPr firstRow="1" firstCol="1" bandRow="1"/>
              <a:tblGrid>
                <a:gridCol w="1712538"/>
                <a:gridCol w="6304565"/>
              </a:tblGrid>
              <a:tr h="2968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ADC_GetConversionValue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8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u16 ADC_GetConversionValue(ADC_TypeDef* ADCx)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8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返回最近一次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规则组的转换结果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8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ADCx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来选择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8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8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转换结果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8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8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10887" y="3418462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12.3.12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ADC_DMACmd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95273"/>
              </p:ext>
            </p:extLst>
          </p:nvPr>
        </p:nvGraphicFramePr>
        <p:xfrm>
          <a:off x="415697" y="4074060"/>
          <a:ext cx="8147732" cy="2686696"/>
        </p:xfrm>
        <a:graphic>
          <a:graphicData uri="http://schemas.openxmlformats.org/drawingml/2006/table">
            <a:tbl>
              <a:tblPr firstRow="1" firstCol="1" bandRow="1"/>
              <a:tblGrid>
                <a:gridCol w="1740441"/>
                <a:gridCol w="6407291"/>
              </a:tblGrid>
              <a:tr h="2260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ADC_DMACmd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2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ADC_DMACmd(ADC_TypeDef* ADCx, FunctionalState NewState)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7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使能或者失能指定的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请求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8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ADCx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来选择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0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NewState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DMA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传输的新状态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这个参数可以取：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ENABLE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DISABLE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150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7344" y="370462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12.3.13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ADC_GetFlagStatus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489011"/>
              </p:ext>
            </p:extLst>
          </p:nvPr>
        </p:nvGraphicFramePr>
        <p:xfrm>
          <a:off x="401183" y="924460"/>
          <a:ext cx="8278360" cy="2942200"/>
        </p:xfrm>
        <a:graphic>
          <a:graphicData uri="http://schemas.openxmlformats.org/drawingml/2006/table">
            <a:tbl>
              <a:tblPr firstRow="1" firstCol="1" bandRow="1"/>
              <a:tblGrid>
                <a:gridCol w="1768345"/>
                <a:gridCol w="6510015"/>
              </a:tblGrid>
              <a:tr h="2689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ADC_GetFlagStatus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8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FlagStatus ADC_GetFlagStatus(ADC_TypeDef* ADCx, u8 ADC_FLAG)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9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检查制定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标志位置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与否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9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ADCx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来选择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8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ADC_FLAG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：指定需检查的标志位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/>
                      </a:r>
                      <a:b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参阅章节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ADC_FLAG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查阅更多该参数允许取值范围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9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9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9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9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96890" y="3926109"/>
            <a:ext cx="2170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ADC_FLAG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zh-CN" sz="2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40628"/>
              </p:ext>
            </p:extLst>
          </p:nvPr>
        </p:nvGraphicFramePr>
        <p:xfrm>
          <a:off x="456028" y="4556664"/>
          <a:ext cx="6902716" cy="2047332"/>
        </p:xfrm>
        <a:graphic>
          <a:graphicData uri="http://schemas.openxmlformats.org/drawingml/2006/table">
            <a:tbl>
              <a:tblPr firstRow="1" firstCol="1" bandRow="1"/>
              <a:tblGrid>
                <a:gridCol w="3451358"/>
                <a:gridCol w="3451358"/>
              </a:tblGrid>
              <a:tr h="3412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ADC_AnalogWatchdog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描述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2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ADC_FLAG_AWD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模拟看门狗标志位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2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ADC_FLAG_EOC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转换结束标志位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2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ADC_FLAG_JEOC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注入组转换结束标志位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2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ADC_FLAG_JSTRT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注入组转换开始标志位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2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ADC_FLAG_STRT 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规则组转换开始标志位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101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2204" y="390215"/>
            <a:ext cx="84702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12.4 </a:t>
            </a:r>
            <a:r>
              <a:rPr lang="zh-CN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项目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实例</a:t>
            </a:r>
          </a:p>
        </p:txBody>
      </p:sp>
      <p:sp>
        <p:nvSpPr>
          <p:cNvPr id="4" name="矩形 3"/>
          <p:cNvSpPr/>
          <p:nvPr/>
        </p:nvSpPr>
        <p:spPr>
          <a:xfrm>
            <a:off x="310889" y="995628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12.4.1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项目分析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836" y="1689554"/>
            <a:ext cx="5481678" cy="2679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529772" y="4707821"/>
            <a:ext cx="825137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实验板提供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路模拟信号输入电路，分别的连接至微控制器的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PA0-PA3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引脚，又查表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12-2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可知该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路模拟输入信号在微控制器内部分别连接至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ADC1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ADC2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ADC3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的通道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至通道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508853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261558502"/>
              </p:ext>
            </p:extLst>
          </p:nvPr>
        </p:nvGraphicFramePr>
        <p:xfrm>
          <a:off x="899884" y="569685"/>
          <a:ext cx="7373258" cy="5787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37587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4774" y="450287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12.4.2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项目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实施</a:t>
            </a:r>
          </a:p>
        </p:txBody>
      </p:sp>
      <p:sp>
        <p:nvSpPr>
          <p:cNvPr id="3" name="矩形 2"/>
          <p:cNvSpPr/>
          <p:nvPr/>
        </p:nvSpPr>
        <p:spPr>
          <a:xfrm>
            <a:off x="341085" y="1020141"/>
            <a:ext cx="8527144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第一步：复制上一章创建工程模板文件夹到桌面，并将文件夹改名为“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11 ADC”,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将原工程模板编译一下，直到没有错误和警告为止。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4627" y="2320421"/>
            <a:ext cx="8498114" cy="2803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第二步：为工程模板的“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ST_Driver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项目组添加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STM32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标准外设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库函数源文件“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stm32f10x_adc.c”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，该文件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位于</a:t>
            </a:r>
            <a:endParaRPr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“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..\Libraries\STM32F10x_StdPeriph_Driver\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src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目录下。</a:t>
            </a: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第三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步：点击“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File/New”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新建两个文件，将其改名为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ADC.C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ADC.H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并保存到工程模板下的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APP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文件夹中。并将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ADC.C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文件添加到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APP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项目组下。</a:t>
            </a:r>
            <a:endParaRPr lang="zh-CN" altLang="en-US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218" y="5292427"/>
            <a:ext cx="35909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1926091" y="5236285"/>
            <a:ext cx="1656528" cy="771789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285190" y="5250610"/>
            <a:ext cx="690789" cy="742950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3569235" y="5484198"/>
            <a:ext cx="759498" cy="242749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417" y="5264897"/>
            <a:ext cx="12858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930" y="1606046"/>
            <a:ext cx="6572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6229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224" y="403167"/>
            <a:ext cx="8824687" cy="957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第四步：在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ADC.C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文件中输入如下源程序，在程序中首先包含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ADC.H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头文件，然后创建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adc1_init()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初始化函数，函数用于完成对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ADC1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的初始化工作。</a:t>
            </a:r>
            <a:endParaRPr lang="zh-CN" altLang="en-US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1551442"/>
            <a:ext cx="6308572" cy="4350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6673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4000" y="447255"/>
            <a:ext cx="8294915" cy="1418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第五步：在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ADC.H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文件中输入如下源程序，其中条件编译格式不变，只要更改一下预定义变量名称即可，需要将我们刚定义函数的声明加到头文件当中。</a:t>
            </a:r>
            <a:endParaRPr lang="zh-CN" altLang="en-US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362" y="1533979"/>
            <a:ext cx="3596190" cy="155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97541" y="3112818"/>
            <a:ext cx="8527143" cy="1418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第六步：在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public.h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文件的中间部分添加“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#include "ADC.H"”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语句，即包含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ADC.H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头文件，任何时候程序中需要使用某一源文件中函数，必须先包含其头文件，否则编译是不能通过的。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409" y="4150178"/>
            <a:ext cx="3214286" cy="255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405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916" y="492036"/>
            <a:ext cx="8919028" cy="1418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第七步：在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main.c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文件中输入如下源程序，在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函数当中首先选择一个通道，对其进行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20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次采样，然后进行中值滤波，调用显示函数进行动态显示，全部通道采集完成之后再重新开始采集，如此循环。</a:t>
            </a:r>
            <a:endParaRPr lang="zh-CN" altLang="en-US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763" y="2066854"/>
            <a:ext cx="5333334" cy="4327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471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7543" y="629307"/>
            <a:ext cx="8483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第八步：编译工程，如没有错误，则会在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output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文件夹中生成“工程模板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.hex”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文件，如有错误则修改源程序直至没有错误为止。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第九步：将生成的目标文件通过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ISP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软件下载到开发板微控制器的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FLASH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存储器当中，复位运行，检查实验效果。</a:t>
            </a:r>
            <a:endParaRPr lang="zh-CN" altLang="en-US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088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5944" y="475067"/>
            <a:ext cx="47824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量化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对模拟信号进行采样后，得到一个时间上离散的脉冲信号序列，但每个脉冲的幅度仍然是连续的。然而，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所能处理的数字信号不仅在时间上是离散的，而且数值大小的变化也是不连续的，因此，必须把采样后每个脉冲的幅度进行离散化处理，得到被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处理的离散数值，这个过程就称为量化。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29" y="1050018"/>
            <a:ext cx="4114800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72144" y="4359481"/>
            <a:ext cx="8538028" cy="1286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编码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把量化的结果二进制表示出来称为编码。而且，一个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位量化的结果值恰好用一个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位二进制数表示。这个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位二进制数就是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转换完成后的输出结果。</a:t>
            </a:r>
          </a:p>
        </p:txBody>
      </p:sp>
    </p:spTree>
    <p:extLst>
      <p:ext uri="{BB962C8B-B14F-4D97-AF65-F5344CB8AC3E}">
        <p14:creationId xmlns:p14="http://schemas.microsoft.com/office/powerpoint/2010/main" val="1905948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1771650" y="2442036"/>
            <a:ext cx="706755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zh-CN" altLang="zh-CN" sz="2800" b="0"/>
          </a:p>
        </p:txBody>
      </p:sp>
      <p:pic>
        <p:nvPicPr>
          <p:cNvPr id="74756" name="Picture 4" descr="17_29_86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8174"/>
            <a:ext cx="9144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0" y="1035511"/>
            <a:ext cx="9144000" cy="42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zh-CN" sz="1200" b="0" dirty="0" smtClean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zh-CN" sz="120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zh-CN" sz="1200" b="0" dirty="0" smtClean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zh-CN" sz="120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zh-CN" altLang="en-US" sz="1200" b="0" dirty="0" smtClean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zh-CN" altLang="en-US" b="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zh-CN" altLang="en-US" sz="5400" b="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altLang="zh-CN" sz="5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zh-CN" altLang="en-US" sz="5400" b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4758" name="Picture 6" descr="WLE09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5107449"/>
            <a:ext cx="1944687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752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9288" y="419243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12.1.2  ADC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性能参数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510768190"/>
              </p:ext>
            </p:extLst>
          </p:nvPr>
        </p:nvGraphicFramePr>
        <p:xfrm>
          <a:off x="325402" y="1103866"/>
          <a:ext cx="8499284" cy="5413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4953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9288" y="419243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12.1.3 </a:t>
            </a: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主要类型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267064395"/>
              </p:ext>
            </p:extLst>
          </p:nvPr>
        </p:nvGraphicFramePr>
        <p:xfrm>
          <a:off x="348341" y="1074839"/>
          <a:ext cx="8548915" cy="5294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4607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1" y="390215"/>
            <a:ext cx="76574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 </a:t>
            </a: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12.2 STM32F103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的</a:t>
            </a: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ADC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工作原理</a:t>
            </a:r>
          </a:p>
        </p:txBody>
      </p:sp>
      <p:sp>
        <p:nvSpPr>
          <p:cNvPr id="7" name="矩形 6"/>
          <p:cNvSpPr/>
          <p:nvPr/>
        </p:nvSpPr>
        <p:spPr>
          <a:xfrm>
            <a:off x="194774" y="999803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12.2.1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主要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特征</a:t>
            </a:r>
          </a:p>
        </p:txBody>
      </p:sp>
      <p:sp>
        <p:nvSpPr>
          <p:cNvPr id="3" name="矩形 2"/>
          <p:cNvSpPr/>
          <p:nvPr/>
        </p:nvSpPr>
        <p:spPr>
          <a:xfrm>
            <a:off x="341085" y="1510402"/>
            <a:ext cx="790303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12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位分辨率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转换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结束、注入转换结束和发生模拟看门狗事件时产生中断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单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次和连续转换模式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从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通道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到通道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的自动扫描模式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自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校准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带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内嵌数据一致性的数据对齐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采样间隔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可以按通道分别编程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规则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转换和注入转换均有外部触发选项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间断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模式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双重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模式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带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个或以上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ADC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的器件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ADC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转换时间：时钟为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56MHz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时，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ADC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最短转换时间为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1μs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ADC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供电要求： 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2.4V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到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3.6V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ADC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输入范围： 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VREF- ≤ VIN ≤ VREF+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规则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通道转换期间有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DMA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请求产生。</a:t>
            </a:r>
          </a:p>
        </p:txBody>
      </p:sp>
    </p:spTree>
    <p:extLst>
      <p:ext uri="{BB962C8B-B14F-4D97-AF65-F5344CB8AC3E}">
        <p14:creationId xmlns:p14="http://schemas.microsoft.com/office/powerpoint/2010/main" val="1878221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4774" y="390202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12.2.2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内部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结构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89" y="203196"/>
            <a:ext cx="4746147" cy="6469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94774" y="1216301"/>
            <a:ext cx="3869226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其核心为模拟至数字转换器，它由软件或硬件触发，在</a:t>
            </a:r>
            <a:r>
              <a:rPr lang="en-US" altLang="zh-CN" dirty="0"/>
              <a:t>ADC</a:t>
            </a:r>
            <a:r>
              <a:rPr lang="zh-CN" altLang="en-US" dirty="0"/>
              <a:t>时钟</a:t>
            </a:r>
            <a:r>
              <a:rPr lang="en-US" altLang="zh-CN" dirty="0"/>
              <a:t>ADCLK</a:t>
            </a:r>
            <a:r>
              <a:rPr lang="zh-CN" altLang="en-US" dirty="0"/>
              <a:t>的驱动下对规则通道或注入通道中的模拟信号进行采样、量化和编码。</a:t>
            </a:r>
          </a:p>
        </p:txBody>
      </p:sp>
    </p:spTree>
    <p:extLst>
      <p:ext uri="{BB962C8B-B14F-4D97-AF65-F5344CB8AC3E}">
        <p14:creationId xmlns:p14="http://schemas.microsoft.com/office/powerpoint/2010/main" val="3075951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3687" y="457591"/>
            <a:ext cx="37422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模拟数字转换器引脚</a:t>
            </a:r>
            <a:r>
              <a:rPr lang="zh-CN" altLang="en-US" sz="24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说明</a:t>
            </a:r>
            <a:r>
              <a:rPr lang="en-US" altLang="zh-CN" sz="24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:</a:t>
            </a:r>
            <a:endParaRPr lang="zh-CN" altLang="en-US" sz="2400" b="1" dirty="0">
              <a:solidFill>
                <a:srgbClr val="7030A0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6345"/>
              </p:ext>
            </p:extLst>
          </p:nvPr>
        </p:nvGraphicFramePr>
        <p:xfrm>
          <a:off x="449943" y="1150027"/>
          <a:ext cx="8258628" cy="3515758"/>
        </p:xfrm>
        <a:graphic>
          <a:graphicData uri="http://schemas.openxmlformats.org/drawingml/2006/table">
            <a:tbl>
              <a:tblPr firstRow="1" firstCol="1" bandRow="1"/>
              <a:tblGrid>
                <a:gridCol w="1915886"/>
                <a:gridCol w="2467428"/>
                <a:gridCol w="3875314"/>
              </a:tblGrid>
              <a:tr h="5514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名称 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信号类型 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注解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58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VREF+ 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输入，模拟参考正极 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2.4V ≤ VREF+ ≤ VDDA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4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VDDA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输入，模拟电源 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2.4V ≤ VDDA ≤ VDD(3.6V)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58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VREF- 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输入，模拟参考负极 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VREF- = VSSA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18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VSSA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输入，模拟电源地 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等效于</a:t>
                      </a:r>
                      <a:r>
                        <a:rPr lang="en-US" sz="20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VSS</a:t>
                      </a:r>
                      <a:r>
                        <a:rPr lang="zh-CN" sz="20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的模拟电源地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58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ADCx_IN[15:0] 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模拟输入信号 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</a:t>
                      </a:r>
                      <a:r>
                        <a:rPr lang="zh-CN" sz="20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个模拟输入通道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321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Master_PPT_Confidential">
  <a:themeElements>
    <a:clrScheme name="5_Master_PPT_Confidential 1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5_Master_PPT_Confidentia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5_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Master_PPT_Confidential">
  <a:themeElements>
    <a:clrScheme name="6_Master_PPT_Confidential 1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6_Master_PPT_Confidentia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_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7_Master_PPT_Confidential">
  <a:themeElements>
    <a:clrScheme name="6_Master_PPT_Confidential 1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6_Master_PPT_Confidentia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_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7214</TotalTime>
  <Pages>0</Pages>
  <Words>3862</Words>
  <Characters>0</Characters>
  <Application>Microsoft Office PowerPoint</Application>
  <DocSecurity>0</DocSecurity>
  <PresentationFormat>全屏显示(4:3)</PresentationFormat>
  <Lines>0</Lines>
  <Paragraphs>661</Paragraphs>
  <Slides>40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40</vt:i4>
      </vt:variant>
    </vt:vector>
  </HeadingPairs>
  <TitlesOfParts>
    <vt:vector size="44" baseType="lpstr">
      <vt:lpstr>1_Custom Design</vt:lpstr>
      <vt:lpstr>5_Master_PPT_Confidential</vt:lpstr>
      <vt:lpstr>6_Master_PPT_Confidential</vt:lpstr>
      <vt:lpstr>7_Master_PPT_Confidential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Prototyping Solutions</dc:title>
  <dc:creator>LENOVE</dc:creator>
  <cp:lastModifiedBy>china</cp:lastModifiedBy>
  <cp:revision>712</cp:revision>
  <dcterms:created xsi:type="dcterms:W3CDTF">2014-12-03T14:25:05Z</dcterms:created>
  <dcterms:modified xsi:type="dcterms:W3CDTF">2019-04-23T06:31:48Z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2052-9.1.0.4885</vt:lpwstr>
  </property>
</Properties>
</file>