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  <p:sldMasterId id="2147483658" r:id="rId2"/>
    <p:sldMasterId id="2147483774" r:id="rId3"/>
    <p:sldMasterId id="2147483809" r:id="rId4"/>
  </p:sldMasterIdLst>
  <p:notesMasterIdLst>
    <p:notesMasterId r:id="rId37"/>
  </p:notesMasterIdLst>
  <p:sldIdLst>
    <p:sldId id="944" r:id="rId5"/>
    <p:sldId id="463" r:id="rId6"/>
    <p:sldId id="917" r:id="rId7"/>
    <p:sldId id="934" r:id="rId8"/>
    <p:sldId id="1004" r:id="rId9"/>
    <p:sldId id="868" r:id="rId10"/>
    <p:sldId id="941" r:id="rId11"/>
    <p:sldId id="946" r:id="rId12"/>
    <p:sldId id="1017" r:id="rId13"/>
    <p:sldId id="947" r:id="rId14"/>
    <p:sldId id="970" r:id="rId15"/>
    <p:sldId id="972" r:id="rId16"/>
    <p:sldId id="907" r:id="rId17"/>
    <p:sldId id="973" r:id="rId18"/>
    <p:sldId id="1010" r:id="rId19"/>
    <p:sldId id="1011" r:id="rId20"/>
    <p:sldId id="1018" r:id="rId21"/>
    <p:sldId id="990" r:id="rId22"/>
    <p:sldId id="993" r:id="rId23"/>
    <p:sldId id="994" r:id="rId24"/>
    <p:sldId id="995" r:id="rId25"/>
    <p:sldId id="998" r:id="rId26"/>
    <p:sldId id="959" r:id="rId27"/>
    <p:sldId id="960" r:id="rId28"/>
    <p:sldId id="1019" r:id="rId29"/>
    <p:sldId id="1021" r:id="rId30"/>
    <p:sldId id="1020" r:id="rId31"/>
    <p:sldId id="1001" r:id="rId32"/>
    <p:sldId id="961" r:id="rId33"/>
    <p:sldId id="962" r:id="rId34"/>
    <p:sldId id="963" r:id="rId35"/>
    <p:sldId id="893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CAC71B72-C316-480A-A8ED-CB36A392F4A0}">
          <p14:sldIdLst>
            <p14:sldId id="944"/>
            <p14:sldId id="463"/>
            <p14:sldId id="917"/>
            <p14:sldId id="934"/>
            <p14:sldId id="1004"/>
            <p14:sldId id="868"/>
            <p14:sldId id="941"/>
            <p14:sldId id="946"/>
            <p14:sldId id="1017"/>
            <p14:sldId id="947"/>
            <p14:sldId id="970"/>
            <p14:sldId id="972"/>
            <p14:sldId id="907"/>
            <p14:sldId id="973"/>
            <p14:sldId id="1010"/>
            <p14:sldId id="1011"/>
            <p14:sldId id="1018"/>
            <p14:sldId id="990"/>
            <p14:sldId id="993"/>
            <p14:sldId id="994"/>
            <p14:sldId id="995"/>
            <p14:sldId id="998"/>
            <p14:sldId id="959"/>
            <p14:sldId id="960"/>
            <p14:sldId id="1019"/>
            <p14:sldId id="1021"/>
            <p14:sldId id="1020"/>
            <p14:sldId id="1001"/>
            <p14:sldId id="961"/>
            <p14:sldId id="962"/>
            <p14:sldId id="963"/>
            <p14:sldId id="8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660066"/>
    <a:srgbClr val="66FF33"/>
    <a:srgbClr val="AB2598"/>
    <a:srgbClr val="FF33CC"/>
    <a:srgbClr val="0E85CB"/>
    <a:srgbClr val="CC0000"/>
    <a:srgbClr val="BFFC96"/>
    <a:srgbClr val="FF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2" autoAdjust="0"/>
    <p:restoredTop sz="93554" autoAdjust="0"/>
  </p:normalViewPr>
  <p:slideViewPr>
    <p:cSldViewPr snapToGrid="0">
      <p:cViewPr varScale="1">
        <p:scale>
          <a:sx n="66" d="100"/>
          <a:sy n="66" d="100"/>
        </p:scale>
        <p:origin x="-1272" y="-108"/>
      </p:cViewPr>
      <p:guideLst>
        <p:guide orient="horz" pos="2124"/>
        <p:guide pos="2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44004-F2A2-471B-AF49-24C596A7632A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A48F70-4DA7-4DBA-8BE7-C32EFBB28EFF}">
      <dgm:prSet phldrT="[文本]" custT="1"/>
      <dgm:spPr/>
      <dgm:t>
        <a:bodyPr/>
        <a:lstStyle/>
        <a:p>
          <a:r>
            <a:rPr lang="en-US" altLang="zh-CN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1.DMA</a:t>
          </a:r>
          <a:r>
            <a:rPr lang="zh-CN" altLang="en-US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请求</a:t>
          </a:r>
          <a:endParaRPr lang="zh-CN" altLang="en-US" sz="2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505B02E1-31A2-474D-A742-C6F808976C41}" type="parTrans" cxnId="{1779D772-BBC9-430E-AB46-75910C675A2E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2D21C852-FB0D-439B-A9D1-2F2A0DBA1540}" type="sibTrans" cxnId="{1779D772-BBC9-430E-AB46-75910C675A2E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96B79543-60C6-4C1A-8313-0E9BFA0FB00B}">
      <dgm:prSet phldrT="[文本]" custT="1"/>
      <dgm:spPr/>
      <dgm:t>
        <a:bodyPr/>
        <a:lstStyle/>
        <a:p>
          <a:r>
            <a:rPr lang="en-US" altLang="zh-CN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2.DMA</a:t>
          </a:r>
          <a:r>
            <a:rPr lang="zh-CN" altLang="en-US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响应</a:t>
          </a:r>
          <a:endParaRPr lang="zh-CN" altLang="en-US" sz="2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8305FB4-AD19-4166-A9A0-D530B2CD91C5}" type="parTrans" cxnId="{79760720-3CFB-4710-82CC-66B45DD014A7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EAEA2E06-3710-4166-AF67-6E5AEA9105F9}" type="sibTrans" cxnId="{79760720-3CFB-4710-82CC-66B45DD014A7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3BCD22EE-61E3-4F8D-B6B1-E467FCCC8931}">
      <dgm:prSet phldrT="[文本]" custT="1"/>
      <dgm:spPr/>
      <dgm:t>
        <a:bodyPr/>
        <a:lstStyle/>
        <a:p>
          <a:r>
            <a:rPr lang="en-US" altLang="zh-CN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4.DMA</a:t>
          </a:r>
          <a:r>
            <a:rPr lang="zh-CN" altLang="en-US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结束</a:t>
          </a:r>
          <a:endParaRPr lang="zh-CN" altLang="en-US" sz="2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9C5BFA8E-8F68-4251-8704-9DC5316B877D}" type="parTrans" cxnId="{8D1064EE-2985-44D8-B6B4-0D61E6C94FE5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BB6C3F24-9B34-4E58-85BC-292EF4E167F7}" type="sibTrans" cxnId="{8D1064EE-2985-44D8-B6B4-0D61E6C94FE5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A0F3443D-E5F9-4ED6-A05D-3A2E12E65550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CPU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对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控制器初始化，并向外设发出操作命令，外设提出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请求。</a:t>
          </a:r>
          <a:endParaRPr lang="zh-CN" altLang="en-US" sz="18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121ED4BC-A283-4AB1-9DDB-7204EDF53CF6}" type="sibTrans" cxnId="{4841F8AD-C637-4784-89FD-D58F5E4B00CA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1756290-FE8E-415F-9398-7A302D01AC8B}" type="parTrans" cxnId="{4841F8AD-C637-4784-89FD-D58F5E4B00CA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952F705-DCD1-4862-86C7-3EBBD2E7E000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控制器对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请求判别优先级及屏蔽，向总线裁决逻辑提出总线请求。</a:t>
          </a:r>
          <a:endParaRPr lang="zh-CN" altLang="en-US" sz="18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B3DCE396-BD31-478D-822F-4CD176749904}" type="parTrans" cxnId="{E9FB93EA-436B-4835-B9E1-D47A46B423CD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9D8B264D-3566-4B94-8976-8CFD32896936}" type="sibTrans" cxnId="{E9FB93EA-436B-4835-B9E1-D47A46B423CD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54ED1E8-E126-4EF8-B6ED-DFD537FDD8AD}">
      <dgm:prSet phldrT="[文本]" custT="1"/>
      <dgm:spPr/>
      <dgm:t>
        <a:bodyPr/>
        <a:lstStyle/>
        <a:p>
          <a:r>
            <a:rPr lang="en-US" altLang="zh-CN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3.DMA</a:t>
          </a:r>
          <a:r>
            <a:rPr lang="zh-CN" altLang="en-US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传输</a:t>
          </a:r>
          <a:endParaRPr lang="zh-CN" altLang="en-US" sz="2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8C7FB9B7-233E-4CDD-9A2C-A26EB849E511}" type="sibTrans" cxnId="{A29F2BF8-FB9F-4E83-9A1E-4CD286D47D06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6D6C132-DD42-4B51-996A-FD6D891BEEEE}" type="parTrans" cxnId="{A29F2BF8-FB9F-4E83-9A1E-4CD286D47D06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221AB95-E5BC-4621-8BD8-08E91FE83822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控制器获得总线控制权后，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CPU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即刻挂起或只执行内部操作，由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控制器输出读写命令，直接控制存储器与外设进行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传输。</a:t>
          </a:r>
          <a:endParaRPr lang="zh-CN" altLang="en-US" sz="18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F2D4459-26F9-4766-885D-61C6AC868F4D}" type="parTrans" cxnId="{97647B8D-7822-46DE-8861-0CEB9E74CD23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F0F1884-C48D-4DE1-B1BA-67C1C25C8415}" type="sibTrans" cxnId="{97647B8D-7822-46DE-8861-0CEB9E74CD23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5B64FA8-5FA9-43B7-8166-5876206E1E5C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当完成规定的成批数据传送后，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控制器即释放总线控制权，并向外设发出结束信号。</a:t>
          </a:r>
          <a:endParaRPr lang="zh-CN" altLang="en-US" sz="18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CE327F9-331A-4CBC-A2F1-ABEB897734EB}" type="parTrans" cxnId="{DE3536A7-2637-48E9-A87C-7EAEC18383C0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CDF380E-BE66-41BC-98D4-1A201629B174}" type="sibTrans" cxnId="{DE3536A7-2637-48E9-A87C-7EAEC18383C0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B2488926-7230-4357-8CE5-0809B14CA79C}" type="pres">
      <dgm:prSet presAssocID="{65244004-F2A2-471B-AF49-24C596A7632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3A51C9-461D-4C44-8622-3939D9C804DF}" type="pres">
      <dgm:prSet presAssocID="{CCA48F70-4DA7-4DBA-8BE7-C32EFBB28EFF}" presName="composite" presStyleCnt="0"/>
      <dgm:spPr/>
    </dgm:pt>
    <dgm:pt modelId="{86216337-AFB7-4341-8FCB-11B55F427849}" type="pres">
      <dgm:prSet presAssocID="{CCA48F70-4DA7-4DBA-8BE7-C32EFBB28EF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E14872-5121-464C-B2FE-5C262C5905B9}" type="pres">
      <dgm:prSet presAssocID="{CCA48F70-4DA7-4DBA-8BE7-C32EFBB28EF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248536-F2EB-4DFB-B146-F7DC059A3D9F}" type="pres">
      <dgm:prSet presAssocID="{2D21C852-FB0D-439B-A9D1-2F2A0DBA1540}" presName="sp" presStyleCnt="0"/>
      <dgm:spPr/>
    </dgm:pt>
    <dgm:pt modelId="{DDE2003C-796B-4D18-A0C2-3BE6D882F9EC}" type="pres">
      <dgm:prSet presAssocID="{96B79543-60C6-4C1A-8313-0E9BFA0FB00B}" presName="composite" presStyleCnt="0"/>
      <dgm:spPr/>
    </dgm:pt>
    <dgm:pt modelId="{633F5E5A-64C8-4001-BD4D-FDD8F4D42060}" type="pres">
      <dgm:prSet presAssocID="{96B79543-60C6-4C1A-8313-0E9BFA0FB00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3864CE-F8D7-48E2-BF86-258A0B84D2B6}" type="pres">
      <dgm:prSet presAssocID="{96B79543-60C6-4C1A-8313-0E9BFA0FB00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8703DD-2862-4C3D-85EC-914635FE53BB}" type="pres">
      <dgm:prSet presAssocID="{EAEA2E06-3710-4166-AF67-6E5AEA9105F9}" presName="sp" presStyleCnt="0"/>
      <dgm:spPr/>
    </dgm:pt>
    <dgm:pt modelId="{9BA991C8-F235-47B5-BD89-AA2B673FD248}" type="pres">
      <dgm:prSet presAssocID="{654ED1E8-E126-4EF8-B6ED-DFD537FDD8AD}" presName="composite" presStyleCnt="0"/>
      <dgm:spPr/>
    </dgm:pt>
    <dgm:pt modelId="{078AEDDA-D2F2-4287-9E4A-3CDD52DC1808}" type="pres">
      <dgm:prSet presAssocID="{654ED1E8-E126-4EF8-B6ED-DFD537FDD8A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F4BF80-B7E4-4731-9BD7-3EC691269A1F}" type="pres">
      <dgm:prSet presAssocID="{654ED1E8-E126-4EF8-B6ED-DFD537FDD8A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532A58-C178-455C-A23A-A1358FC43CAB}" type="pres">
      <dgm:prSet presAssocID="{8C7FB9B7-233E-4CDD-9A2C-A26EB849E511}" presName="sp" presStyleCnt="0"/>
      <dgm:spPr/>
    </dgm:pt>
    <dgm:pt modelId="{93546B7F-38C3-44E6-BD07-46A00F193740}" type="pres">
      <dgm:prSet presAssocID="{3BCD22EE-61E3-4F8D-B6B1-E467FCCC8931}" presName="composite" presStyleCnt="0"/>
      <dgm:spPr/>
    </dgm:pt>
    <dgm:pt modelId="{14E9A723-5C4F-4A3C-9010-32CC4382CA51}" type="pres">
      <dgm:prSet presAssocID="{3BCD22EE-61E3-4F8D-B6B1-E467FCCC893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0AF743-B76A-40B0-92EC-8F41A2954744}" type="pres">
      <dgm:prSet presAssocID="{3BCD22EE-61E3-4F8D-B6B1-E467FCCC893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3536A7-2637-48E9-A87C-7EAEC18383C0}" srcId="{3BCD22EE-61E3-4F8D-B6B1-E467FCCC8931}" destId="{75B64FA8-5FA9-43B7-8166-5876206E1E5C}" srcOrd="0" destOrd="0" parTransId="{FCE327F9-331A-4CBC-A2F1-ABEB897734EB}" sibTransId="{FCDF380E-BE66-41BC-98D4-1A201629B174}"/>
    <dgm:cxn modelId="{44EE0AAD-6483-4D9B-9617-3539F698A804}" type="presOf" srcId="{65244004-F2A2-471B-AF49-24C596A7632A}" destId="{B2488926-7230-4357-8CE5-0809B14CA79C}" srcOrd="0" destOrd="0" presId="urn:microsoft.com/office/officeart/2005/8/layout/chevron2"/>
    <dgm:cxn modelId="{4F1A2937-7F86-4EFD-A206-8995FDCB78A8}" type="presOf" srcId="{96B79543-60C6-4C1A-8313-0E9BFA0FB00B}" destId="{633F5E5A-64C8-4001-BD4D-FDD8F4D42060}" srcOrd="0" destOrd="0" presId="urn:microsoft.com/office/officeart/2005/8/layout/chevron2"/>
    <dgm:cxn modelId="{14CDA492-D9AA-40FF-9C57-4B493628509A}" type="presOf" srcId="{654ED1E8-E126-4EF8-B6ED-DFD537FDD8AD}" destId="{078AEDDA-D2F2-4287-9E4A-3CDD52DC1808}" srcOrd="0" destOrd="0" presId="urn:microsoft.com/office/officeart/2005/8/layout/chevron2"/>
    <dgm:cxn modelId="{8D1064EE-2985-44D8-B6B4-0D61E6C94FE5}" srcId="{65244004-F2A2-471B-AF49-24C596A7632A}" destId="{3BCD22EE-61E3-4F8D-B6B1-E467FCCC8931}" srcOrd="3" destOrd="0" parTransId="{9C5BFA8E-8F68-4251-8704-9DC5316B877D}" sibTransId="{BB6C3F24-9B34-4E58-85BC-292EF4E167F7}"/>
    <dgm:cxn modelId="{4841F8AD-C637-4784-89FD-D58F5E4B00CA}" srcId="{CCA48F70-4DA7-4DBA-8BE7-C32EFBB28EFF}" destId="{A0F3443D-E5F9-4ED6-A05D-3A2E12E65550}" srcOrd="0" destOrd="0" parTransId="{61756290-FE8E-415F-9398-7A302D01AC8B}" sibTransId="{121ED4BC-A283-4AB1-9DDB-7204EDF53CF6}"/>
    <dgm:cxn modelId="{4BA3FC4A-92B5-49E5-BFAB-8026217FD3A0}" type="presOf" srcId="{A0F3443D-E5F9-4ED6-A05D-3A2E12E65550}" destId="{0EE14872-5121-464C-B2FE-5C262C5905B9}" srcOrd="0" destOrd="0" presId="urn:microsoft.com/office/officeart/2005/8/layout/chevron2"/>
    <dgm:cxn modelId="{A29F2BF8-FB9F-4E83-9A1E-4CD286D47D06}" srcId="{65244004-F2A2-471B-AF49-24C596A7632A}" destId="{654ED1E8-E126-4EF8-B6ED-DFD537FDD8AD}" srcOrd="2" destOrd="0" parTransId="{46D6C132-DD42-4B51-996A-FD6D891BEEEE}" sibTransId="{8C7FB9B7-233E-4CDD-9A2C-A26EB849E511}"/>
    <dgm:cxn modelId="{FA07A3A8-8AEC-4DF8-9595-9C254250947B}" type="presOf" srcId="{7952F705-DCD1-4862-86C7-3EBBD2E7E000}" destId="{6E3864CE-F8D7-48E2-BF86-258A0B84D2B6}" srcOrd="0" destOrd="0" presId="urn:microsoft.com/office/officeart/2005/8/layout/chevron2"/>
    <dgm:cxn modelId="{E9FB93EA-436B-4835-B9E1-D47A46B423CD}" srcId="{96B79543-60C6-4C1A-8313-0E9BFA0FB00B}" destId="{7952F705-DCD1-4862-86C7-3EBBD2E7E000}" srcOrd="0" destOrd="0" parTransId="{B3DCE396-BD31-478D-822F-4CD176749904}" sibTransId="{9D8B264D-3566-4B94-8976-8CFD32896936}"/>
    <dgm:cxn modelId="{1779D772-BBC9-430E-AB46-75910C675A2E}" srcId="{65244004-F2A2-471B-AF49-24C596A7632A}" destId="{CCA48F70-4DA7-4DBA-8BE7-C32EFBB28EFF}" srcOrd="0" destOrd="0" parTransId="{505B02E1-31A2-474D-A742-C6F808976C41}" sibTransId="{2D21C852-FB0D-439B-A9D1-2F2A0DBA1540}"/>
    <dgm:cxn modelId="{47D72518-6464-4065-AD1C-060A308C1E59}" type="presOf" srcId="{75B64FA8-5FA9-43B7-8166-5876206E1E5C}" destId="{3F0AF743-B76A-40B0-92EC-8F41A2954744}" srcOrd="0" destOrd="0" presId="urn:microsoft.com/office/officeart/2005/8/layout/chevron2"/>
    <dgm:cxn modelId="{3DA0F973-9DB2-4552-A925-7A8C21D4C5F6}" type="presOf" srcId="{3BCD22EE-61E3-4F8D-B6B1-E467FCCC8931}" destId="{14E9A723-5C4F-4A3C-9010-32CC4382CA51}" srcOrd="0" destOrd="0" presId="urn:microsoft.com/office/officeart/2005/8/layout/chevron2"/>
    <dgm:cxn modelId="{97647B8D-7822-46DE-8861-0CEB9E74CD23}" srcId="{654ED1E8-E126-4EF8-B6ED-DFD537FDD8AD}" destId="{C221AB95-E5BC-4621-8BD8-08E91FE83822}" srcOrd="0" destOrd="0" parTransId="{6F2D4459-26F9-4766-885D-61C6AC868F4D}" sibTransId="{4F0F1884-C48D-4DE1-B1BA-67C1C25C8415}"/>
    <dgm:cxn modelId="{57487AAC-BA9D-40CA-9F74-778BE8FB2DFA}" type="presOf" srcId="{C221AB95-E5BC-4621-8BD8-08E91FE83822}" destId="{52F4BF80-B7E4-4731-9BD7-3EC691269A1F}" srcOrd="0" destOrd="0" presId="urn:microsoft.com/office/officeart/2005/8/layout/chevron2"/>
    <dgm:cxn modelId="{79760720-3CFB-4710-82CC-66B45DD014A7}" srcId="{65244004-F2A2-471B-AF49-24C596A7632A}" destId="{96B79543-60C6-4C1A-8313-0E9BFA0FB00B}" srcOrd="1" destOrd="0" parTransId="{F8305FB4-AD19-4166-A9A0-D530B2CD91C5}" sibTransId="{EAEA2E06-3710-4166-AF67-6E5AEA9105F9}"/>
    <dgm:cxn modelId="{9C009DB7-DE13-4C10-A485-22735877B391}" type="presOf" srcId="{CCA48F70-4DA7-4DBA-8BE7-C32EFBB28EFF}" destId="{86216337-AFB7-4341-8FCB-11B55F427849}" srcOrd="0" destOrd="0" presId="urn:microsoft.com/office/officeart/2005/8/layout/chevron2"/>
    <dgm:cxn modelId="{3B8F1DCE-3ED9-448D-96F0-86DD463A6F2A}" type="presParOf" srcId="{B2488926-7230-4357-8CE5-0809B14CA79C}" destId="{8E3A51C9-461D-4C44-8622-3939D9C804DF}" srcOrd="0" destOrd="0" presId="urn:microsoft.com/office/officeart/2005/8/layout/chevron2"/>
    <dgm:cxn modelId="{62087AE6-DD05-4682-9696-420AC58A74CD}" type="presParOf" srcId="{8E3A51C9-461D-4C44-8622-3939D9C804DF}" destId="{86216337-AFB7-4341-8FCB-11B55F427849}" srcOrd="0" destOrd="0" presId="urn:microsoft.com/office/officeart/2005/8/layout/chevron2"/>
    <dgm:cxn modelId="{8CD2C396-9615-46FC-86F8-BFB33A437226}" type="presParOf" srcId="{8E3A51C9-461D-4C44-8622-3939D9C804DF}" destId="{0EE14872-5121-464C-B2FE-5C262C5905B9}" srcOrd="1" destOrd="0" presId="urn:microsoft.com/office/officeart/2005/8/layout/chevron2"/>
    <dgm:cxn modelId="{902D35A8-9504-4F63-90BA-7FDD10F26386}" type="presParOf" srcId="{B2488926-7230-4357-8CE5-0809B14CA79C}" destId="{87248536-F2EB-4DFB-B146-F7DC059A3D9F}" srcOrd="1" destOrd="0" presId="urn:microsoft.com/office/officeart/2005/8/layout/chevron2"/>
    <dgm:cxn modelId="{1616E096-9A79-4170-B6BE-B1C6AEBF5439}" type="presParOf" srcId="{B2488926-7230-4357-8CE5-0809B14CA79C}" destId="{DDE2003C-796B-4D18-A0C2-3BE6D882F9EC}" srcOrd="2" destOrd="0" presId="urn:microsoft.com/office/officeart/2005/8/layout/chevron2"/>
    <dgm:cxn modelId="{9874E128-D979-4892-821E-2A50015DCF12}" type="presParOf" srcId="{DDE2003C-796B-4D18-A0C2-3BE6D882F9EC}" destId="{633F5E5A-64C8-4001-BD4D-FDD8F4D42060}" srcOrd="0" destOrd="0" presId="urn:microsoft.com/office/officeart/2005/8/layout/chevron2"/>
    <dgm:cxn modelId="{0D494CC5-579B-485F-B2A5-C85897C0B4A2}" type="presParOf" srcId="{DDE2003C-796B-4D18-A0C2-3BE6D882F9EC}" destId="{6E3864CE-F8D7-48E2-BF86-258A0B84D2B6}" srcOrd="1" destOrd="0" presId="urn:microsoft.com/office/officeart/2005/8/layout/chevron2"/>
    <dgm:cxn modelId="{318CC9D0-FE4D-417D-B46D-FE3041C1BE49}" type="presParOf" srcId="{B2488926-7230-4357-8CE5-0809B14CA79C}" destId="{9B8703DD-2862-4C3D-85EC-914635FE53BB}" srcOrd="3" destOrd="0" presId="urn:microsoft.com/office/officeart/2005/8/layout/chevron2"/>
    <dgm:cxn modelId="{1777EECE-2EFB-4D77-8A94-C9EE5CE6BF32}" type="presParOf" srcId="{B2488926-7230-4357-8CE5-0809B14CA79C}" destId="{9BA991C8-F235-47B5-BD89-AA2B673FD248}" srcOrd="4" destOrd="0" presId="urn:microsoft.com/office/officeart/2005/8/layout/chevron2"/>
    <dgm:cxn modelId="{C757A58F-AF4A-4E28-9F02-A6F74AC0D711}" type="presParOf" srcId="{9BA991C8-F235-47B5-BD89-AA2B673FD248}" destId="{078AEDDA-D2F2-4287-9E4A-3CDD52DC1808}" srcOrd="0" destOrd="0" presId="urn:microsoft.com/office/officeart/2005/8/layout/chevron2"/>
    <dgm:cxn modelId="{1BCDB3E4-2424-4F80-AB61-7F6955C5E853}" type="presParOf" srcId="{9BA991C8-F235-47B5-BD89-AA2B673FD248}" destId="{52F4BF80-B7E4-4731-9BD7-3EC691269A1F}" srcOrd="1" destOrd="0" presId="urn:microsoft.com/office/officeart/2005/8/layout/chevron2"/>
    <dgm:cxn modelId="{666A71F0-F13C-4A30-BB4C-C6ACED4DFFD2}" type="presParOf" srcId="{B2488926-7230-4357-8CE5-0809B14CA79C}" destId="{6C532A58-C178-455C-A23A-A1358FC43CAB}" srcOrd="5" destOrd="0" presId="urn:microsoft.com/office/officeart/2005/8/layout/chevron2"/>
    <dgm:cxn modelId="{03E911C3-4DAE-4493-B5E8-4EDD16AE6A0A}" type="presParOf" srcId="{B2488926-7230-4357-8CE5-0809B14CA79C}" destId="{93546B7F-38C3-44E6-BD07-46A00F193740}" srcOrd="6" destOrd="0" presId="urn:microsoft.com/office/officeart/2005/8/layout/chevron2"/>
    <dgm:cxn modelId="{0C3413B1-1C08-4596-B5E8-DA8752FF50B9}" type="presParOf" srcId="{93546B7F-38C3-44E6-BD07-46A00F193740}" destId="{14E9A723-5C4F-4A3C-9010-32CC4382CA51}" srcOrd="0" destOrd="0" presId="urn:microsoft.com/office/officeart/2005/8/layout/chevron2"/>
    <dgm:cxn modelId="{19DA3977-C57B-4B8A-A8C1-B2BC365B2216}" type="presParOf" srcId="{93546B7F-38C3-44E6-BD07-46A00F193740}" destId="{3F0AF743-B76A-40B0-92EC-8F41A29547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0D649-FD50-425A-AFEE-06B3CC9DF4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04D15C-ECCC-4927-AA58-F82679A5C6B0}">
      <dgm:prSet phldrT="[文本]" custT="1"/>
      <dgm:spPr/>
      <dgm:t>
        <a:bodyPr/>
        <a:lstStyle/>
        <a:p>
          <a:pPr>
            <a:lnSpc>
              <a:spcPct val="130000"/>
            </a:lnSpc>
          </a:pPr>
          <a:r>
            <a:rPr lang="zh-CN" altLang="en-US" sz="1600" dirty="0" smtClean="0"/>
            <a:t>从</a:t>
          </a:r>
          <a:r>
            <a:rPr lang="en-US" altLang="en-US" sz="1600" dirty="0" smtClean="0"/>
            <a:t>CPU</a:t>
          </a:r>
          <a:r>
            <a:rPr lang="zh-CN" altLang="en-US" sz="1600" dirty="0" smtClean="0"/>
            <a:t>使用率角度，</a:t>
          </a:r>
          <a:r>
            <a:rPr lang="en-US" altLang="en-US" sz="1600" dirty="0" smtClean="0"/>
            <a:t>DMA</a:t>
          </a:r>
          <a:r>
            <a:rPr lang="zh-CN" altLang="en-US" sz="1600" dirty="0" smtClean="0"/>
            <a:t>控制数据传输的整个过程，即不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通过</a:t>
          </a:r>
          <a:r>
            <a:rPr lang="en-US" altLang="en-US" sz="1600" dirty="0" smtClean="0"/>
            <a:t>CPU</a:t>
          </a:r>
          <a:r>
            <a:rPr lang="zh-CN" altLang="en-US" sz="1600" dirty="0" smtClean="0"/>
            <a:t>，也不需要</a:t>
          </a:r>
          <a:r>
            <a:rPr lang="en-US" altLang="en-US" sz="1600" dirty="0" smtClean="0"/>
            <a:t>CPU</a:t>
          </a:r>
          <a:r>
            <a:rPr lang="zh-CN" altLang="en-US" sz="1600" dirty="0" smtClean="0"/>
            <a:t>干预，都在</a:t>
          </a:r>
          <a:r>
            <a:rPr lang="en-US" altLang="en-US" sz="1600" dirty="0" smtClean="0"/>
            <a:t>DMA</a:t>
          </a:r>
          <a:r>
            <a:rPr lang="zh-CN" altLang="en-US" sz="1600" dirty="0" smtClean="0"/>
            <a:t>控制器的控制下完成</a:t>
          </a:r>
          <a:endParaRPr lang="zh-CN" altLang="en-US" sz="1600" dirty="0"/>
        </a:p>
      </dgm:t>
    </dgm:pt>
    <dgm:pt modelId="{B0E19E1C-F1C6-44F8-9DA9-30ADC37368A6}" type="parTrans" cxnId="{E870E5B6-1118-43D2-BAE8-65ADA074ABC0}">
      <dgm:prSet/>
      <dgm:spPr/>
      <dgm:t>
        <a:bodyPr/>
        <a:lstStyle/>
        <a:p>
          <a:endParaRPr lang="zh-CN" altLang="en-US"/>
        </a:p>
      </dgm:t>
    </dgm:pt>
    <dgm:pt modelId="{A6CDA597-4A7B-4982-A72C-7EEE9CA3F2C4}" type="sibTrans" cxnId="{E870E5B6-1118-43D2-BAE8-65ADA074ABC0}">
      <dgm:prSet/>
      <dgm:spPr/>
      <dgm:t>
        <a:bodyPr/>
        <a:lstStyle/>
        <a:p>
          <a:endParaRPr lang="zh-CN" altLang="en-US"/>
        </a:p>
      </dgm:t>
    </dgm:pt>
    <dgm:pt modelId="{93E74F41-2FC6-4195-A789-7FE3953296CE}">
      <dgm:prSet phldrT="[文本]" custT="1"/>
      <dgm:spPr/>
      <dgm:t>
        <a:bodyPr/>
        <a:lstStyle/>
        <a:p>
          <a:pPr>
            <a:lnSpc>
              <a:spcPct val="13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从数据传输效率角度，当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CPU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负责存储器和外设之间的数据传输时，通常先将数据从源地址存储到某个中间变量（该变量可能位于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CPU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的寄存器中，也可能位于内存中），再将数据从中间变量转送到目标地址上。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27D786AD-60FC-4D87-A18F-C81718B3218E}" type="parTrans" cxnId="{BF25F52F-B6FE-4FDC-A6D3-3551D3FDE90C}">
      <dgm:prSet/>
      <dgm:spPr/>
      <dgm:t>
        <a:bodyPr/>
        <a:lstStyle/>
        <a:p>
          <a:endParaRPr lang="zh-CN" altLang="en-US"/>
        </a:p>
      </dgm:t>
    </dgm:pt>
    <dgm:pt modelId="{10FD552F-B111-4F0A-81EB-1D78EF92D5F4}" type="sibTrans" cxnId="{BF25F52F-B6FE-4FDC-A6D3-3551D3FDE90C}">
      <dgm:prSet/>
      <dgm:spPr/>
      <dgm:t>
        <a:bodyPr/>
        <a:lstStyle/>
        <a:p>
          <a:endParaRPr lang="zh-CN" altLang="en-US"/>
        </a:p>
      </dgm:t>
    </dgm:pt>
    <dgm:pt modelId="{5879FE11-3A38-4387-9C13-1CA839CE724A}">
      <dgm:prSet custT="1"/>
      <dgm:spPr/>
      <dgm:t>
        <a:bodyPr/>
        <a:lstStyle/>
        <a:p>
          <a:pPr>
            <a:lnSpc>
              <a:spcPct val="13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从用户软件开发角度，由于在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数据传输过程中，没有保存现场、恢复现场之类的工作。而且存储器地址修改、传送单位个数的计数等也不是由软件而是由硬件直接实现的。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CF12491-C99E-4421-8FA7-1D441362AF12}" type="parTrans" cxnId="{2AF9F700-35E7-471D-BE57-30FB935A47F7}">
      <dgm:prSet/>
      <dgm:spPr/>
      <dgm:t>
        <a:bodyPr/>
        <a:lstStyle/>
        <a:p>
          <a:endParaRPr lang="zh-CN" altLang="en-US"/>
        </a:p>
      </dgm:t>
    </dgm:pt>
    <dgm:pt modelId="{469E3C0E-ABD5-4C48-82DE-7C2082B41A58}" type="sibTrans" cxnId="{2AF9F700-35E7-471D-BE57-30FB935A47F7}">
      <dgm:prSet/>
      <dgm:spPr/>
      <dgm:t>
        <a:bodyPr/>
        <a:lstStyle/>
        <a:p>
          <a:endParaRPr lang="zh-CN" altLang="en-US"/>
        </a:p>
      </dgm:t>
    </dgm:pt>
    <dgm:pt modelId="{79CC15AA-1255-41FC-9F57-435C1CCD8D38}" type="pres">
      <dgm:prSet presAssocID="{E140D649-FD50-425A-AFEE-06B3CC9DF4E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46C12D7-B18B-40C6-95D7-51B9C278C0C0}" type="pres">
      <dgm:prSet presAssocID="{E140D649-FD50-425A-AFEE-06B3CC9DF4EF}" presName="Name1" presStyleCnt="0"/>
      <dgm:spPr/>
    </dgm:pt>
    <dgm:pt modelId="{CB6832B7-D6B4-4396-820F-51FEA477771A}" type="pres">
      <dgm:prSet presAssocID="{E140D649-FD50-425A-AFEE-06B3CC9DF4EF}" presName="cycle" presStyleCnt="0"/>
      <dgm:spPr/>
    </dgm:pt>
    <dgm:pt modelId="{5D946771-5634-43EB-9147-710861E0A257}" type="pres">
      <dgm:prSet presAssocID="{E140D649-FD50-425A-AFEE-06B3CC9DF4EF}" presName="srcNode" presStyleLbl="node1" presStyleIdx="0" presStyleCnt="3"/>
      <dgm:spPr/>
    </dgm:pt>
    <dgm:pt modelId="{F3B559B0-43FE-46A8-B22E-F388B9627A8A}" type="pres">
      <dgm:prSet presAssocID="{E140D649-FD50-425A-AFEE-06B3CC9DF4E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0670F75-9657-45FF-AAB8-2E63A0895694}" type="pres">
      <dgm:prSet presAssocID="{E140D649-FD50-425A-AFEE-06B3CC9DF4EF}" presName="extraNode" presStyleLbl="node1" presStyleIdx="0" presStyleCnt="3"/>
      <dgm:spPr/>
    </dgm:pt>
    <dgm:pt modelId="{7787F38D-40AE-4528-B5F9-1B4E9039519A}" type="pres">
      <dgm:prSet presAssocID="{E140D649-FD50-425A-AFEE-06B3CC9DF4EF}" presName="dstNode" presStyleLbl="node1" presStyleIdx="0" presStyleCnt="3"/>
      <dgm:spPr/>
    </dgm:pt>
    <dgm:pt modelId="{C90FE48B-DA70-4776-9550-B99F1AC57EBA}" type="pres">
      <dgm:prSet presAssocID="{5704D15C-ECCC-4927-AA58-F82679A5C6B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CBEE8E-0069-49B5-8BE4-667C00597E52}" type="pres">
      <dgm:prSet presAssocID="{5704D15C-ECCC-4927-AA58-F82679A5C6B0}" presName="accent_1" presStyleCnt="0"/>
      <dgm:spPr/>
    </dgm:pt>
    <dgm:pt modelId="{EF6FECCB-CF4D-4A23-B038-3D26CEE8B7C0}" type="pres">
      <dgm:prSet presAssocID="{5704D15C-ECCC-4927-AA58-F82679A5C6B0}" presName="accentRepeatNode" presStyleLbl="solidFgAcc1" presStyleIdx="0" presStyleCnt="3" custScaleX="47112" custScaleY="55153"/>
      <dgm:spPr/>
    </dgm:pt>
    <dgm:pt modelId="{C4D2D088-F56A-45BF-8583-DDB17376198D}" type="pres">
      <dgm:prSet presAssocID="{93E74F41-2FC6-4195-A789-7FE3953296C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5EF75-61C8-439D-AA8C-2773FBCF55AC}" type="pres">
      <dgm:prSet presAssocID="{93E74F41-2FC6-4195-A789-7FE3953296CE}" presName="accent_2" presStyleCnt="0"/>
      <dgm:spPr/>
    </dgm:pt>
    <dgm:pt modelId="{E42C7059-7EC8-4247-8FB6-D1D42A92631E}" type="pres">
      <dgm:prSet presAssocID="{93E74F41-2FC6-4195-A789-7FE3953296CE}" presName="accentRepeatNode" presStyleLbl="solidFgAcc1" presStyleIdx="1" presStyleCnt="3" custScaleX="47112" custScaleY="55153"/>
      <dgm:spPr/>
    </dgm:pt>
    <dgm:pt modelId="{AF2EFCEF-7DA3-4F84-BCCC-D934482E238D}" type="pres">
      <dgm:prSet presAssocID="{5879FE11-3A38-4387-9C13-1CA839CE724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C9DB5F-5293-4C5F-9E71-E6FED6C92012}" type="pres">
      <dgm:prSet presAssocID="{5879FE11-3A38-4387-9C13-1CA839CE724A}" presName="accent_3" presStyleCnt="0"/>
      <dgm:spPr/>
    </dgm:pt>
    <dgm:pt modelId="{7A7EEE62-D28C-4E3B-9835-0EFC01D6F5BF}" type="pres">
      <dgm:prSet presAssocID="{5879FE11-3A38-4387-9C13-1CA839CE724A}" presName="accentRepeatNode" presStyleLbl="solidFgAcc1" presStyleIdx="2" presStyleCnt="3" custScaleX="47112" custScaleY="55153"/>
      <dgm:spPr/>
    </dgm:pt>
  </dgm:ptLst>
  <dgm:cxnLst>
    <dgm:cxn modelId="{68CF59BD-17F6-4BE4-8FD0-E56CE06B8A4F}" type="presOf" srcId="{E140D649-FD50-425A-AFEE-06B3CC9DF4EF}" destId="{79CC15AA-1255-41FC-9F57-435C1CCD8D38}" srcOrd="0" destOrd="0" presId="urn:microsoft.com/office/officeart/2008/layout/VerticalCurvedList"/>
    <dgm:cxn modelId="{BF25F52F-B6FE-4FDC-A6D3-3551D3FDE90C}" srcId="{E140D649-FD50-425A-AFEE-06B3CC9DF4EF}" destId="{93E74F41-2FC6-4195-A789-7FE3953296CE}" srcOrd="1" destOrd="0" parTransId="{27D786AD-60FC-4D87-A18F-C81718B3218E}" sibTransId="{10FD552F-B111-4F0A-81EB-1D78EF92D5F4}"/>
    <dgm:cxn modelId="{BFF40EB3-B00A-48BE-871D-90E87980AFD8}" type="presOf" srcId="{5704D15C-ECCC-4927-AA58-F82679A5C6B0}" destId="{C90FE48B-DA70-4776-9550-B99F1AC57EBA}" srcOrd="0" destOrd="0" presId="urn:microsoft.com/office/officeart/2008/layout/VerticalCurvedList"/>
    <dgm:cxn modelId="{440D3CD9-13CF-4BFE-B309-36E5F971DC45}" type="presOf" srcId="{93E74F41-2FC6-4195-A789-7FE3953296CE}" destId="{C4D2D088-F56A-45BF-8583-DDB17376198D}" srcOrd="0" destOrd="0" presId="urn:microsoft.com/office/officeart/2008/layout/VerticalCurvedList"/>
    <dgm:cxn modelId="{E870E5B6-1118-43D2-BAE8-65ADA074ABC0}" srcId="{E140D649-FD50-425A-AFEE-06B3CC9DF4EF}" destId="{5704D15C-ECCC-4927-AA58-F82679A5C6B0}" srcOrd="0" destOrd="0" parTransId="{B0E19E1C-F1C6-44F8-9DA9-30ADC37368A6}" sibTransId="{A6CDA597-4A7B-4982-A72C-7EEE9CA3F2C4}"/>
    <dgm:cxn modelId="{BF10DF36-3B25-4E76-843C-E397888002BF}" type="presOf" srcId="{5879FE11-3A38-4387-9C13-1CA839CE724A}" destId="{AF2EFCEF-7DA3-4F84-BCCC-D934482E238D}" srcOrd="0" destOrd="0" presId="urn:microsoft.com/office/officeart/2008/layout/VerticalCurvedList"/>
    <dgm:cxn modelId="{D53391EC-5383-4C53-B4CE-BF486D031D25}" type="presOf" srcId="{A6CDA597-4A7B-4982-A72C-7EEE9CA3F2C4}" destId="{F3B559B0-43FE-46A8-B22E-F388B9627A8A}" srcOrd="0" destOrd="0" presId="urn:microsoft.com/office/officeart/2008/layout/VerticalCurvedList"/>
    <dgm:cxn modelId="{2AF9F700-35E7-471D-BE57-30FB935A47F7}" srcId="{E140D649-FD50-425A-AFEE-06B3CC9DF4EF}" destId="{5879FE11-3A38-4387-9C13-1CA839CE724A}" srcOrd="2" destOrd="0" parTransId="{0CF12491-C99E-4421-8FA7-1D441362AF12}" sibTransId="{469E3C0E-ABD5-4C48-82DE-7C2082B41A58}"/>
    <dgm:cxn modelId="{9A3D2C4A-AE5D-4D48-8E98-3EDB99A04036}" type="presParOf" srcId="{79CC15AA-1255-41FC-9F57-435C1CCD8D38}" destId="{F46C12D7-B18B-40C6-95D7-51B9C278C0C0}" srcOrd="0" destOrd="0" presId="urn:microsoft.com/office/officeart/2008/layout/VerticalCurvedList"/>
    <dgm:cxn modelId="{F3EBCD50-86A3-4B5F-86BE-5AD60E9A9605}" type="presParOf" srcId="{F46C12D7-B18B-40C6-95D7-51B9C278C0C0}" destId="{CB6832B7-D6B4-4396-820F-51FEA477771A}" srcOrd="0" destOrd="0" presId="urn:microsoft.com/office/officeart/2008/layout/VerticalCurvedList"/>
    <dgm:cxn modelId="{08AB364E-0DB6-42B4-AADF-4168600F89C2}" type="presParOf" srcId="{CB6832B7-D6B4-4396-820F-51FEA477771A}" destId="{5D946771-5634-43EB-9147-710861E0A257}" srcOrd="0" destOrd="0" presId="urn:microsoft.com/office/officeart/2008/layout/VerticalCurvedList"/>
    <dgm:cxn modelId="{90D6954C-F40B-439B-A13B-D8CCDD4BD0E0}" type="presParOf" srcId="{CB6832B7-D6B4-4396-820F-51FEA477771A}" destId="{F3B559B0-43FE-46A8-B22E-F388B9627A8A}" srcOrd="1" destOrd="0" presId="urn:microsoft.com/office/officeart/2008/layout/VerticalCurvedList"/>
    <dgm:cxn modelId="{AEC407D1-3C8E-4940-AC7D-4DF0DAFA4292}" type="presParOf" srcId="{CB6832B7-D6B4-4396-820F-51FEA477771A}" destId="{50670F75-9657-45FF-AAB8-2E63A0895694}" srcOrd="2" destOrd="0" presId="urn:microsoft.com/office/officeart/2008/layout/VerticalCurvedList"/>
    <dgm:cxn modelId="{D06C7F81-D5E3-4BD0-8232-C23D75C2D988}" type="presParOf" srcId="{CB6832B7-D6B4-4396-820F-51FEA477771A}" destId="{7787F38D-40AE-4528-B5F9-1B4E9039519A}" srcOrd="3" destOrd="0" presId="urn:microsoft.com/office/officeart/2008/layout/VerticalCurvedList"/>
    <dgm:cxn modelId="{626C8E58-21F2-41CA-B8F1-3893572A8994}" type="presParOf" srcId="{F46C12D7-B18B-40C6-95D7-51B9C278C0C0}" destId="{C90FE48B-DA70-4776-9550-B99F1AC57EBA}" srcOrd="1" destOrd="0" presId="urn:microsoft.com/office/officeart/2008/layout/VerticalCurvedList"/>
    <dgm:cxn modelId="{EFC21BEF-8F43-4837-8447-2B4FF67B314A}" type="presParOf" srcId="{F46C12D7-B18B-40C6-95D7-51B9C278C0C0}" destId="{26CBEE8E-0069-49B5-8BE4-667C00597E52}" srcOrd="2" destOrd="0" presId="urn:microsoft.com/office/officeart/2008/layout/VerticalCurvedList"/>
    <dgm:cxn modelId="{7516F00E-6186-4160-B1ED-530447F67BCA}" type="presParOf" srcId="{26CBEE8E-0069-49B5-8BE4-667C00597E52}" destId="{EF6FECCB-CF4D-4A23-B038-3D26CEE8B7C0}" srcOrd="0" destOrd="0" presId="urn:microsoft.com/office/officeart/2008/layout/VerticalCurvedList"/>
    <dgm:cxn modelId="{21408FEF-F2CA-4F44-A83E-8947DA5A0A2D}" type="presParOf" srcId="{F46C12D7-B18B-40C6-95D7-51B9C278C0C0}" destId="{C4D2D088-F56A-45BF-8583-DDB17376198D}" srcOrd="3" destOrd="0" presId="urn:microsoft.com/office/officeart/2008/layout/VerticalCurvedList"/>
    <dgm:cxn modelId="{EBA74710-91D6-4BDF-958D-21F26E31203A}" type="presParOf" srcId="{F46C12D7-B18B-40C6-95D7-51B9C278C0C0}" destId="{52C5EF75-61C8-439D-AA8C-2773FBCF55AC}" srcOrd="4" destOrd="0" presId="urn:microsoft.com/office/officeart/2008/layout/VerticalCurvedList"/>
    <dgm:cxn modelId="{D543ED91-D640-44FA-8CC8-DFF5A92E3974}" type="presParOf" srcId="{52C5EF75-61C8-439D-AA8C-2773FBCF55AC}" destId="{E42C7059-7EC8-4247-8FB6-D1D42A92631E}" srcOrd="0" destOrd="0" presId="urn:microsoft.com/office/officeart/2008/layout/VerticalCurvedList"/>
    <dgm:cxn modelId="{8875FB39-8D98-49D8-9778-148F39216EA0}" type="presParOf" srcId="{F46C12D7-B18B-40C6-95D7-51B9C278C0C0}" destId="{AF2EFCEF-7DA3-4F84-BCCC-D934482E238D}" srcOrd="5" destOrd="0" presId="urn:microsoft.com/office/officeart/2008/layout/VerticalCurvedList"/>
    <dgm:cxn modelId="{698C9E8E-FAF4-4932-8CCD-12F244AF4139}" type="presParOf" srcId="{F46C12D7-B18B-40C6-95D7-51B9C278C0C0}" destId="{4BC9DB5F-5293-4C5F-9E71-E6FED6C92012}" srcOrd="6" destOrd="0" presId="urn:microsoft.com/office/officeart/2008/layout/VerticalCurvedList"/>
    <dgm:cxn modelId="{47008DAB-05C4-4468-B497-1EB6DB31F2B9}" type="presParOf" srcId="{4BC9DB5F-5293-4C5F-9E71-E6FED6C92012}" destId="{7A7EEE62-D28C-4E3B-9835-0EFC01D6F5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D3C95D-446E-4E71-B4F9-F75A9E0907DB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CF7BE0-3824-4C1A-BE01-5F09EC4752E9}">
      <dgm:prSet phldrT="[文本]" custT="1"/>
      <dgm:spPr/>
      <dgm:t>
        <a:bodyPr/>
        <a:lstStyle/>
        <a:p>
          <a:pPr algn="ctr"/>
          <a:r>
            <a: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优先权管理</a:t>
          </a:r>
          <a:endParaRPr lang="zh-CN" altLang="en-US" sz="2400" b="1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6C89E6A-29BD-4BCB-BA40-DFCA51D1E945}" type="parTrans" cxnId="{E460210C-BE7B-4C41-87A1-B55314EDF5EB}">
      <dgm:prSet/>
      <dgm:spPr/>
      <dgm:t>
        <a:bodyPr/>
        <a:lstStyle/>
        <a:p>
          <a:endParaRPr lang="zh-CN" altLang="en-US"/>
        </a:p>
      </dgm:t>
    </dgm:pt>
    <dgm:pt modelId="{AEB94AEF-1156-46A9-8C27-CD9EC162EF5D}" type="sibTrans" cxnId="{E460210C-BE7B-4C41-87A1-B55314EDF5EB}">
      <dgm:prSet/>
      <dgm:spPr/>
      <dgm:t>
        <a:bodyPr/>
        <a:lstStyle/>
        <a:p>
          <a:endParaRPr lang="zh-CN" altLang="en-US"/>
        </a:p>
      </dgm:t>
    </dgm:pt>
    <dgm:pt modelId="{1332A1D8-E5DC-4EA1-A237-0D742C31B7E5}">
      <dgm:prSet phldrT="[文本]" custT="1"/>
      <dgm:spPr/>
      <dgm:t>
        <a:bodyPr/>
        <a:lstStyle/>
        <a:p>
          <a:pPr algn="l">
            <a:lnSpc>
              <a:spcPct val="90000"/>
            </a:lnSpc>
          </a:pPr>
          <a:r>
            <a:rPr lang="zh-CN" altLang="en-US" sz="2000" b="1" dirty="0" smtClean="0">
              <a:latin typeface="宋体" pitchFamily="2" charset="-122"/>
              <a:ea typeface="宋体" pitchFamily="2" charset="-122"/>
              <a:cs typeface="Times New Roman" pitchFamily="18" charset="0"/>
            </a:rPr>
            <a:t>软件优先级</a:t>
          </a:r>
          <a:endParaRPr lang="en-US" altLang="zh-CN" sz="2000" b="1" dirty="0" smtClean="0">
            <a:latin typeface="宋体" pitchFamily="2" charset="-122"/>
            <a:ea typeface="宋体" pitchFamily="2" charset="-122"/>
            <a:cs typeface="Times New Roman" pitchFamily="18" charset="0"/>
          </a:endParaRPr>
        </a:p>
        <a:p>
          <a:pPr algn="l">
            <a:lnSpc>
              <a:spcPct val="90000"/>
            </a:lnSpc>
          </a:pPr>
          <a:r>
            <a:rPr lang="zh-CN" sz="1800" dirty="0" smtClean="0">
              <a:latin typeface="宋体" pitchFamily="2" charset="-122"/>
              <a:ea typeface="宋体" pitchFamily="2" charset="-122"/>
            </a:rPr>
            <a:t>每个通道的优先权可以在</a:t>
          </a:r>
          <a:r>
            <a:rPr lang="en-US" sz="1800" dirty="0" err="1" smtClean="0">
              <a:latin typeface="宋体" pitchFamily="2" charset="-122"/>
              <a:ea typeface="宋体" pitchFamily="2" charset="-122"/>
            </a:rPr>
            <a:t>DMA_CCRx</a:t>
          </a:r>
          <a:r>
            <a:rPr lang="zh-CN" sz="1800" dirty="0" smtClean="0">
              <a:latin typeface="宋体" pitchFamily="2" charset="-122"/>
              <a:ea typeface="宋体" pitchFamily="2" charset="-122"/>
            </a:rPr>
            <a:t>寄存器中设置</a:t>
          </a:r>
          <a:endParaRPr lang="zh-CN" altLang="en-US" sz="1800" dirty="0">
            <a:latin typeface="宋体" pitchFamily="2" charset="-122"/>
            <a:ea typeface="宋体" pitchFamily="2" charset="-122"/>
            <a:cs typeface="Times New Roman" pitchFamily="18" charset="0"/>
          </a:endParaRPr>
        </a:p>
      </dgm:t>
    </dgm:pt>
    <dgm:pt modelId="{ECFA41D7-9234-4906-835D-C28C0F7BECAF}" type="parTrans" cxnId="{7A4C2872-5DC0-48E6-8391-00FB96ED16FE}">
      <dgm:prSet/>
      <dgm:spPr/>
      <dgm:t>
        <a:bodyPr/>
        <a:lstStyle/>
        <a:p>
          <a:endParaRPr lang="zh-CN" altLang="en-US"/>
        </a:p>
      </dgm:t>
    </dgm:pt>
    <dgm:pt modelId="{9B999AB7-FC65-4B26-A9AE-E8F34001EFDA}" type="sibTrans" cxnId="{7A4C2872-5DC0-48E6-8391-00FB96ED16FE}">
      <dgm:prSet/>
      <dgm:spPr/>
      <dgm:t>
        <a:bodyPr/>
        <a:lstStyle/>
        <a:p>
          <a:endParaRPr lang="zh-CN" altLang="en-US"/>
        </a:p>
      </dgm:t>
    </dgm:pt>
    <dgm:pt modelId="{D1E49E00-71EC-4377-882A-4648F219DB9F}">
      <dgm:prSet phldrT="[文本]" custT="1"/>
      <dgm:spPr/>
      <dgm:t>
        <a:bodyPr/>
        <a:lstStyle/>
        <a:p>
          <a:pPr algn="l">
            <a:lnSpc>
              <a:spcPct val="90000"/>
            </a:lnSpc>
          </a:pPr>
          <a:r>
            <a:rPr lang="zh-CN" altLang="en-US" sz="2000" b="1" dirty="0" smtClean="0">
              <a:latin typeface="宋体" pitchFamily="2" charset="-122"/>
              <a:ea typeface="宋体" pitchFamily="2" charset="-122"/>
            </a:rPr>
            <a:t>硬件优先级</a:t>
          </a:r>
          <a:endParaRPr lang="en-US" altLang="zh-CN" sz="2000" b="1" dirty="0" smtClean="0">
            <a:latin typeface="宋体" pitchFamily="2" charset="-122"/>
            <a:ea typeface="宋体" pitchFamily="2" charset="-122"/>
          </a:endParaRPr>
        </a:p>
        <a:p>
          <a:pPr algn="l">
            <a:lnSpc>
              <a:spcPct val="90000"/>
            </a:lnSpc>
          </a:pPr>
          <a:r>
            <a:rPr lang="zh-CN" sz="1800" dirty="0" smtClean="0">
              <a:latin typeface="宋体" pitchFamily="2" charset="-122"/>
              <a:ea typeface="宋体" pitchFamily="2" charset="-122"/>
            </a:rPr>
            <a:t>如果</a:t>
          </a:r>
          <a:r>
            <a:rPr lang="en-US" sz="1800" dirty="0" smtClean="0">
              <a:latin typeface="宋体" pitchFamily="2" charset="-122"/>
              <a:ea typeface="宋体" pitchFamily="2" charset="-122"/>
            </a:rPr>
            <a:t>2</a:t>
          </a:r>
          <a:r>
            <a:rPr lang="zh-CN" sz="1800" dirty="0" smtClean="0">
              <a:latin typeface="宋体" pitchFamily="2" charset="-122"/>
              <a:ea typeface="宋体" pitchFamily="2" charset="-122"/>
            </a:rPr>
            <a:t>个请求有相同的软件优先级，则较低编号的通道比较高编号的通道有较高的优先权</a:t>
          </a:r>
          <a:endParaRPr lang="en-US" altLang="zh-CN" sz="1800" b="1" dirty="0" smtClean="0">
            <a:latin typeface="宋体" pitchFamily="2" charset="-122"/>
            <a:ea typeface="宋体" pitchFamily="2" charset="-122"/>
          </a:endParaRPr>
        </a:p>
      </dgm:t>
    </dgm:pt>
    <dgm:pt modelId="{AA219D2E-B326-4E09-81C4-95B2BA4DAC8A}" type="parTrans" cxnId="{B5EE9B37-A27B-4110-A7D8-2D635D4DB163}">
      <dgm:prSet/>
      <dgm:spPr/>
      <dgm:t>
        <a:bodyPr/>
        <a:lstStyle/>
        <a:p>
          <a:endParaRPr lang="zh-CN" altLang="en-US"/>
        </a:p>
      </dgm:t>
    </dgm:pt>
    <dgm:pt modelId="{1DC6EE03-4362-4C9F-B8CC-2ECA01EDFBA0}" type="sibTrans" cxnId="{B5EE9B37-A27B-4110-A7D8-2D635D4DB163}">
      <dgm:prSet/>
      <dgm:spPr/>
      <dgm:t>
        <a:bodyPr/>
        <a:lstStyle/>
        <a:p>
          <a:endParaRPr lang="zh-CN" altLang="en-US"/>
        </a:p>
      </dgm:t>
    </dgm:pt>
    <dgm:pt modelId="{3DE46F36-2191-4060-BA0E-7F716000E3B9}">
      <dgm:prSet phldrT="[文本]" custT="1"/>
      <dgm:spPr/>
      <dgm:t>
        <a:bodyPr/>
        <a:lstStyle/>
        <a:p>
          <a:pPr algn="l">
            <a:lnSpc>
              <a:spcPct val="12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高优先级</a:t>
          </a:r>
          <a:endParaRPr lang="en-US" altLang="zh-CN" sz="1600" dirty="0" smtClean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5379D909-F4B6-4476-ACA2-4CDF4DE985B6}" type="parTrans" cxnId="{C2A430CA-92C0-4A4D-921B-62A24AA03CDF}">
      <dgm:prSet/>
      <dgm:spPr/>
      <dgm:t>
        <a:bodyPr/>
        <a:lstStyle/>
        <a:p>
          <a:endParaRPr lang="zh-CN" altLang="en-US"/>
        </a:p>
      </dgm:t>
    </dgm:pt>
    <dgm:pt modelId="{17325DF3-EA83-4EAF-BD1B-E918D994BF4A}" type="sibTrans" cxnId="{C2A430CA-92C0-4A4D-921B-62A24AA03CDF}">
      <dgm:prSet/>
      <dgm:spPr/>
      <dgm:t>
        <a:bodyPr/>
        <a:lstStyle/>
        <a:p>
          <a:endParaRPr lang="zh-CN" altLang="en-US"/>
        </a:p>
      </dgm:t>
    </dgm:pt>
    <dgm:pt modelId="{CB9BEBB0-F561-4CB9-AB5D-B3CC9F037A72}">
      <dgm:prSet phldrT="[文本]" custT="1"/>
      <dgm:spPr/>
      <dgm:t>
        <a:bodyPr/>
        <a:lstStyle/>
        <a:p>
          <a:pPr algn="l">
            <a:lnSpc>
              <a:spcPct val="12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最高优先级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44B4FB4-84E2-43D5-9ED0-B347DDBBFAE3}" type="parTrans" cxnId="{52D2AECA-6B35-48D2-B0AC-852AC7200FA6}">
      <dgm:prSet/>
      <dgm:spPr/>
      <dgm:t>
        <a:bodyPr/>
        <a:lstStyle/>
        <a:p>
          <a:endParaRPr lang="zh-CN" altLang="en-US"/>
        </a:p>
      </dgm:t>
    </dgm:pt>
    <dgm:pt modelId="{76DB89E3-1876-45BF-B139-385EF423E6F0}" type="sibTrans" cxnId="{52D2AECA-6B35-48D2-B0AC-852AC7200FA6}">
      <dgm:prSet/>
      <dgm:spPr/>
      <dgm:t>
        <a:bodyPr/>
        <a:lstStyle/>
        <a:p>
          <a:endParaRPr lang="zh-CN" altLang="en-US"/>
        </a:p>
      </dgm:t>
    </dgm:pt>
    <dgm:pt modelId="{C40D17B7-E2DE-4498-B89A-BDE6B7595170}">
      <dgm:prSet phldrT="[文本]" custT="1"/>
      <dgm:spPr/>
      <dgm:t>
        <a:bodyPr/>
        <a:lstStyle/>
        <a:p>
          <a:pPr algn="l">
            <a:lnSpc>
              <a:spcPct val="12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低优先级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32A76D3-1024-4CA4-973B-E1B414B50219}" type="parTrans" cxnId="{0741E68D-56B9-4338-B406-6A8FD2245196}">
      <dgm:prSet/>
      <dgm:spPr/>
      <dgm:t>
        <a:bodyPr/>
        <a:lstStyle/>
        <a:p>
          <a:endParaRPr lang="zh-CN" altLang="en-US"/>
        </a:p>
      </dgm:t>
    </dgm:pt>
    <dgm:pt modelId="{C05221BC-F976-463A-86CF-323AFFD27B97}" type="sibTrans" cxnId="{0741E68D-56B9-4338-B406-6A8FD2245196}">
      <dgm:prSet/>
      <dgm:spPr/>
      <dgm:t>
        <a:bodyPr/>
        <a:lstStyle/>
        <a:p>
          <a:endParaRPr lang="zh-CN" altLang="en-US"/>
        </a:p>
      </dgm:t>
    </dgm:pt>
    <dgm:pt modelId="{527871F0-5456-4424-A7A2-A7E4D9D97CB4}">
      <dgm:prSet phldrT="[文本]" custT="1"/>
      <dgm:spPr/>
      <dgm:t>
        <a:bodyPr/>
        <a:lstStyle/>
        <a:p>
          <a:pPr algn="l">
            <a:lnSpc>
              <a:spcPct val="12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中等优先级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75DAC1A-3051-41F2-9967-A60B84D16467}" type="parTrans" cxnId="{766A3247-1704-453C-A32F-F00542E54640}">
      <dgm:prSet/>
      <dgm:spPr/>
      <dgm:t>
        <a:bodyPr/>
        <a:lstStyle/>
        <a:p>
          <a:endParaRPr lang="zh-CN" altLang="en-US"/>
        </a:p>
      </dgm:t>
    </dgm:pt>
    <dgm:pt modelId="{8766681F-C165-48FB-92F1-0E6056BA4AFD}" type="sibTrans" cxnId="{766A3247-1704-453C-A32F-F00542E54640}">
      <dgm:prSet/>
      <dgm:spPr/>
      <dgm:t>
        <a:bodyPr/>
        <a:lstStyle/>
        <a:p>
          <a:endParaRPr lang="zh-CN" altLang="en-US"/>
        </a:p>
      </dgm:t>
    </dgm:pt>
    <dgm:pt modelId="{5F120A77-9900-438D-9104-BC56BB56D86F}" type="pres">
      <dgm:prSet presAssocID="{8BD3C95D-446E-4E71-B4F9-F75A9E0907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BFDFA49-EC9E-4C9B-8619-352508DD03D8}" type="pres">
      <dgm:prSet presAssocID="{1ECF7BE0-3824-4C1A-BE01-5F09EC4752E9}" presName="hierRoot1" presStyleCnt="0">
        <dgm:presLayoutVars>
          <dgm:hierBranch val="init"/>
        </dgm:presLayoutVars>
      </dgm:prSet>
      <dgm:spPr/>
    </dgm:pt>
    <dgm:pt modelId="{82D0921C-42E0-4ED1-87F8-340DDF6BC010}" type="pres">
      <dgm:prSet presAssocID="{1ECF7BE0-3824-4C1A-BE01-5F09EC4752E9}" presName="rootComposite1" presStyleCnt="0"/>
      <dgm:spPr/>
    </dgm:pt>
    <dgm:pt modelId="{BDE32685-E6D3-480F-94AF-0482A7936DD6}" type="pres">
      <dgm:prSet presAssocID="{1ECF7BE0-3824-4C1A-BE01-5F09EC4752E9}" presName="rootText1" presStyleLbl="node0" presStyleIdx="0" presStyleCnt="1" custScaleX="41957" custScaleY="127503" custLinFactNeighborX="15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AA61CE-3B40-4817-9A3B-061074D46729}" type="pres">
      <dgm:prSet presAssocID="{1ECF7BE0-3824-4C1A-BE01-5F09EC4752E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035EF49-5552-4EC0-8562-D28F467EEADF}" type="pres">
      <dgm:prSet presAssocID="{1ECF7BE0-3824-4C1A-BE01-5F09EC4752E9}" presName="hierChild2" presStyleCnt="0"/>
      <dgm:spPr/>
    </dgm:pt>
    <dgm:pt modelId="{B7D43914-5EA8-4B50-8A10-405B16F31A35}" type="pres">
      <dgm:prSet presAssocID="{ECFA41D7-9234-4906-835D-C28C0F7BECAF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08FAA05D-C52A-4F74-ABF5-ADA7F2B5733C}" type="pres">
      <dgm:prSet presAssocID="{1332A1D8-E5DC-4EA1-A237-0D742C31B7E5}" presName="hierRoot2" presStyleCnt="0">
        <dgm:presLayoutVars>
          <dgm:hierBranch val="init"/>
        </dgm:presLayoutVars>
      </dgm:prSet>
      <dgm:spPr/>
    </dgm:pt>
    <dgm:pt modelId="{AB8058AD-15E3-4580-8BCA-F0C727842C2B}" type="pres">
      <dgm:prSet presAssocID="{1332A1D8-E5DC-4EA1-A237-0D742C31B7E5}" presName="rootComposite" presStyleCnt="0"/>
      <dgm:spPr/>
    </dgm:pt>
    <dgm:pt modelId="{9A0DDAB3-3F14-4FEB-AE15-6D0C20F0B278}" type="pres">
      <dgm:prSet presAssocID="{1332A1D8-E5DC-4EA1-A237-0D742C31B7E5}" presName="rootText" presStyleLbl="node2" presStyleIdx="0" presStyleCnt="2" custScaleX="151242" custScaleY="176775" custLinFactNeighborX="-2873" custLinFactNeighborY="113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A98667-1EB2-4DD3-B34C-AF95343C118A}" type="pres">
      <dgm:prSet presAssocID="{1332A1D8-E5DC-4EA1-A237-0D742C31B7E5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2DE95315-BA1B-4ECD-BA36-3C05FDA251BA}" type="pres">
      <dgm:prSet presAssocID="{1332A1D8-E5DC-4EA1-A237-0D742C31B7E5}" presName="hierChild4" presStyleCnt="0"/>
      <dgm:spPr/>
    </dgm:pt>
    <dgm:pt modelId="{21201997-3FD0-4906-9C0D-35611B568D2D}" type="pres">
      <dgm:prSet presAssocID="{444B4FB4-84E2-43D5-9ED0-B347DDBBFAE3}" presName="Name64" presStyleLbl="parChTrans1D3" presStyleIdx="0" presStyleCnt="4"/>
      <dgm:spPr/>
      <dgm:t>
        <a:bodyPr/>
        <a:lstStyle/>
        <a:p>
          <a:endParaRPr lang="zh-CN" altLang="en-US"/>
        </a:p>
      </dgm:t>
    </dgm:pt>
    <dgm:pt modelId="{9D1D4D4F-11B8-4580-95ED-ECC0F60BFBF9}" type="pres">
      <dgm:prSet presAssocID="{CB9BEBB0-F561-4CB9-AB5D-B3CC9F037A72}" presName="hierRoot2" presStyleCnt="0">
        <dgm:presLayoutVars>
          <dgm:hierBranch val="init"/>
        </dgm:presLayoutVars>
      </dgm:prSet>
      <dgm:spPr/>
    </dgm:pt>
    <dgm:pt modelId="{D3BDFBDF-6B14-413E-AC66-43B0F5CA8D23}" type="pres">
      <dgm:prSet presAssocID="{CB9BEBB0-F561-4CB9-AB5D-B3CC9F037A72}" presName="rootComposite" presStyleCnt="0"/>
      <dgm:spPr/>
    </dgm:pt>
    <dgm:pt modelId="{A97524B0-8F8A-4ACF-8D4E-4BCAD9E0B894}" type="pres">
      <dgm:prSet presAssocID="{CB9BEBB0-F561-4CB9-AB5D-B3CC9F037A72}" presName="rootText" presStyleLbl="node3" presStyleIdx="0" presStyleCnt="4" custScaleX="72862" custLinFactNeighborX="12099" custLinFactNeighborY="110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2A8EF3-EC96-4F7F-B604-A29F5A68B10C}" type="pres">
      <dgm:prSet presAssocID="{CB9BEBB0-F561-4CB9-AB5D-B3CC9F037A72}" presName="rootConnector" presStyleLbl="node3" presStyleIdx="0" presStyleCnt="4"/>
      <dgm:spPr/>
      <dgm:t>
        <a:bodyPr/>
        <a:lstStyle/>
        <a:p>
          <a:endParaRPr lang="zh-CN" altLang="en-US"/>
        </a:p>
      </dgm:t>
    </dgm:pt>
    <dgm:pt modelId="{EE76B4A0-7B5C-4D25-83C0-4EF3EC38D12D}" type="pres">
      <dgm:prSet presAssocID="{CB9BEBB0-F561-4CB9-AB5D-B3CC9F037A72}" presName="hierChild4" presStyleCnt="0"/>
      <dgm:spPr/>
    </dgm:pt>
    <dgm:pt modelId="{187011EC-5F78-4A63-A990-DC65F562DEA7}" type="pres">
      <dgm:prSet presAssocID="{CB9BEBB0-F561-4CB9-AB5D-B3CC9F037A72}" presName="hierChild5" presStyleCnt="0"/>
      <dgm:spPr/>
    </dgm:pt>
    <dgm:pt modelId="{1D1B4515-5D29-462F-80DE-3FBA5C70689E}" type="pres">
      <dgm:prSet presAssocID="{5379D909-F4B6-4476-ACA2-4CDF4DE985B6}" presName="Name64" presStyleLbl="parChTrans1D3" presStyleIdx="1" presStyleCnt="4"/>
      <dgm:spPr/>
      <dgm:t>
        <a:bodyPr/>
        <a:lstStyle/>
        <a:p>
          <a:endParaRPr lang="zh-CN" altLang="en-US"/>
        </a:p>
      </dgm:t>
    </dgm:pt>
    <dgm:pt modelId="{128A03F6-F8E0-4ED5-8E0C-5455D2CB7898}" type="pres">
      <dgm:prSet presAssocID="{3DE46F36-2191-4060-BA0E-7F716000E3B9}" presName="hierRoot2" presStyleCnt="0">
        <dgm:presLayoutVars>
          <dgm:hierBranch val="init"/>
        </dgm:presLayoutVars>
      </dgm:prSet>
      <dgm:spPr/>
    </dgm:pt>
    <dgm:pt modelId="{E4EAEADE-368C-426E-AE3B-7281715F86D2}" type="pres">
      <dgm:prSet presAssocID="{3DE46F36-2191-4060-BA0E-7F716000E3B9}" presName="rootComposite" presStyleCnt="0"/>
      <dgm:spPr/>
    </dgm:pt>
    <dgm:pt modelId="{E9CF2CFB-80BA-44F1-AD01-484DD36757C7}" type="pres">
      <dgm:prSet presAssocID="{3DE46F36-2191-4060-BA0E-7F716000E3B9}" presName="rootText" presStyleLbl="node3" presStyleIdx="1" presStyleCnt="4" custScaleX="72862" custLinFactNeighborX="12099" custLinFactNeighborY="94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C150F3-D075-4947-91D3-22F5C5DD6421}" type="pres">
      <dgm:prSet presAssocID="{3DE46F36-2191-4060-BA0E-7F716000E3B9}" presName="rootConnector" presStyleLbl="node3" presStyleIdx="1" presStyleCnt="4"/>
      <dgm:spPr/>
      <dgm:t>
        <a:bodyPr/>
        <a:lstStyle/>
        <a:p>
          <a:endParaRPr lang="zh-CN" altLang="en-US"/>
        </a:p>
      </dgm:t>
    </dgm:pt>
    <dgm:pt modelId="{38878F71-D4E2-4BB3-A776-E38409FEFBB1}" type="pres">
      <dgm:prSet presAssocID="{3DE46F36-2191-4060-BA0E-7F716000E3B9}" presName="hierChild4" presStyleCnt="0"/>
      <dgm:spPr/>
    </dgm:pt>
    <dgm:pt modelId="{ED357050-2D1A-485C-90D5-D57570356C4A}" type="pres">
      <dgm:prSet presAssocID="{3DE46F36-2191-4060-BA0E-7F716000E3B9}" presName="hierChild5" presStyleCnt="0"/>
      <dgm:spPr/>
    </dgm:pt>
    <dgm:pt modelId="{B055D361-66F5-4E0F-8E5A-8A51ACEFDF49}" type="pres">
      <dgm:prSet presAssocID="{475DAC1A-3051-41F2-9967-A60B84D16467}" presName="Name64" presStyleLbl="parChTrans1D3" presStyleIdx="2" presStyleCnt="4"/>
      <dgm:spPr/>
      <dgm:t>
        <a:bodyPr/>
        <a:lstStyle/>
        <a:p>
          <a:endParaRPr lang="zh-CN" altLang="en-US"/>
        </a:p>
      </dgm:t>
    </dgm:pt>
    <dgm:pt modelId="{600C25B4-5277-4777-A8E9-B3BE4F841D64}" type="pres">
      <dgm:prSet presAssocID="{527871F0-5456-4424-A7A2-A7E4D9D97CB4}" presName="hierRoot2" presStyleCnt="0">
        <dgm:presLayoutVars>
          <dgm:hierBranch val="init"/>
        </dgm:presLayoutVars>
      </dgm:prSet>
      <dgm:spPr/>
    </dgm:pt>
    <dgm:pt modelId="{B5C8F861-83EF-44F4-8F5E-3D69AB81907A}" type="pres">
      <dgm:prSet presAssocID="{527871F0-5456-4424-A7A2-A7E4D9D97CB4}" presName="rootComposite" presStyleCnt="0"/>
      <dgm:spPr/>
    </dgm:pt>
    <dgm:pt modelId="{3A3D4C3F-8413-494E-A0CE-462E9D1054A8}" type="pres">
      <dgm:prSet presAssocID="{527871F0-5456-4424-A7A2-A7E4D9D97CB4}" presName="rootText" presStyleLbl="node3" presStyleIdx="2" presStyleCnt="4" custScaleX="72862" custLinFactNeighborX="12099" custLinFactNeighborY="94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C761C5-E7A4-42AF-BEFF-B24BC39D3037}" type="pres">
      <dgm:prSet presAssocID="{527871F0-5456-4424-A7A2-A7E4D9D97CB4}" presName="rootConnector" presStyleLbl="node3" presStyleIdx="2" presStyleCnt="4"/>
      <dgm:spPr/>
      <dgm:t>
        <a:bodyPr/>
        <a:lstStyle/>
        <a:p>
          <a:endParaRPr lang="zh-CN" altLang="en-US"/>
        </a:p>
      </dgm:t>
    </dgm:pt>
    <dgm:pt modelId="{D47DE86C-CF91-4D67-99D1-B00C5E755A56}" type="pres">
      <dgm:prSet presAssocID="{527871F0-5456-4424-A7A2-A7E4D9D97CB4}" presName="hierChild4" presStyleCnt="0"/>
      <dgm:spPr/>
    </dgm:pt>
    <dgm:pt modelId="{7E432AA0-3B2D-49EF-980A-EF8224CA5B66}" type="pres">
      <dgm:prSet presAssocID="{527871F0-5456-4424-A7A2-A7E4D9D97CB4}" presName="hierChild5" presStyleCnt="0"/>
      <dgm:spPr/>
    </dgm:pt>
    <dgm:pt modelId="{E1023D61-9596-4CA8-8F26-9E2992187E6E}" type="pres">
      <dgm:prSet presAssocID="{C32A76D3-1024-4CA4-973B-E1B414B50219}" presName="Name64" presStyleLbl="parChTrans1D3" presStyleIdx="3" presStyleCnt="4"/>
      <dgm:spPr/>
      <dgm:t>
        <a:bodyPr/>
        <a:lstStyle/>
        <a:p>
          <a:endParaRPr lang="zh-CN" altLang="en-US"/>
        </a:p>
      </dgm:t>
    </dgm:pt>
    <dgm:pt modelId="{C79DD311-6107-46AB-9763-89B3ACF7EB46}" type="pres">
      <dgm:prSet presAssocID="{C40D17B7-E2DE-4498-B89A-BDE6B7595170}" presName="hierRoot2" presStyleCnt="0">
        <dgm:presLayoutVars>
          <dgm:hierBranch val="init"/>
        </dgm:presLayoutVars>
      </dgm:prSet>
      <dgm:spPr/>
    </dgm:pt>
    <dgm:pt modelId="{A08E71CB-2D2E-4D84-B5D4-A058B5C18353}" type="pres">
      <dgm:prSet presAssocID="{C40D17B7-E2DE-4498-B89A-BDE6B7595170}" presName="rootComposite" presStyleCnt="0"/>
      <dgm:spPr/>
    </dgm:pt>
    <dgm:pt modelId="{59C494A3-485C-4C17-B8AA-7BA1F312296B}" type="pres">
      <dgm:prSet presAssocID="{C40D17B7-E2DE-4498-B89A-BDE6B7595170}" presName="rootText" presStyleLbl="node3" presStyleIdx="3" presStyleCnt="4" custScaleX="72862" custLinFactNeighborX="12099" custLinFactNeighborY="94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389DB3-B1D3-4F81-94A8-B0BA2B250405}" type="pres">
      <dgm:prSet presAssocID="{C40D17B7-E2DE-4498-B89A-BDE6B7595170}" presName="rootConnector" presStyleLbl="node3" presStyleIdx="3" presStyleCnt="4"/>
      <dgm:spPr/>
      <dgm:t>
        <a:bodyPr/>
        <a:lstStyle/>
        <a:p>
          <a:endParaRPr lang="zh-CN" altLang="en-US"/>
        </a:p>
      </dgm:t>
    </dgm:pt>
    <dgm:pt modelId="{1176D130-C8F1-4DA9-9783-0205659A9DA2}" type="pres">
      <dgm:prSet presAssocID="{C40D17B7-E2DE-4498-B89A-BDE6B7595170}" presName="hierChild4" presStyleCnt="0"/>
      <dgm:spPr/>
    </dgm:pt>
    <dgm:pt modelId="{66278A80-7CD7-4627-ABEC-43DF0185DE3A}" type="pres">
      <dgm:prSet presAssocID="{C40D17B7-E2DE-4498-B89A-BDE6B7595170}" presName="hierChild5" presStyleCnt="0"/>
      <dgm:spPr/>
    </dgm:pt>
    <dgm:pt modelId="{41AD2274-7C0A-4386-A318-08CA9F5D855C}" type="pres">
      <dgm:prSet presAssocID="{1332A1D8-E5DC-4EA1-A237-0D742C31B7E5}" presName="hierChild5" presStyleCnt="0"/>
      <dgm:spPr/>
    </dgm:pt>
    <dgm:pt modelId="{1224E682-144B-4A59-89EA-F361843AFF00}" type="pres">
      <dgm:prSet presAssocID="{AA219D2E-B326-4E09-81C4-95B2BA4DAC8A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3B2676A6-C5E5-45A1-A34F-4F461ED64170}" type="pres">
      <dgm:prSet presAssocID="{D1E49E00-71EC-4377-882A-4648F219DB9F}" presName="hierRoot2" presStyleCnt="0">
        <dgm:presLayoutVars>
          <dgm:hierBranch val="init"/>
        </dgm:presLayoutVars>
      </dgm:prSet>
      <dgm:spPr/>
    </dgm:pt>
    <dgm:pt modelId="{B11B8F7C-09C3-4402-BC2B-BE7829F3E873}" type="pres">
      <dgm:prSet presAssocID="{D1E49E00-71EC-4377-882A-4648F219DB9F}" presName="rootComposite" presStyleCnt="0"/>
      <dgm:spPr/>
    </dgm:pt>
    <dgm:pt modelId="{030212C9-347A-497D-8F27-CEADA549AD85}" type="pres">
      <dgm:prSet presAssocID="{D1E49E00-71EC-4377-882A-4648F219DB9F}" presName="rootText" presStyleLbl="node2" presStyleIdx="1" presStyleCnt="2" custScaleX="146534" custScaleY="181877" custLinFactNeighborX="-2873" custLinFactNeighborY="113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5DB326-8346-441E-B781-F431609E85A5}" type="pres">
      <dgm:prSet presAssocID="{D1E49E00-71EC-4377-882A-4648F219DB9F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FC7892C3-008C-454D-8DDD-1BB0B7A0ADF2}" type="pres">
      <dgm:prSet presAssocID="{D1E49E00-71EC-4377-882A-4648F219DB9F}" presName="hierChild4" presStyleCnt="0"/>
      <dgm:spPr/>
    </dgm:pt>
    <dgm:pt modelId="{8AFE84FD-E082-4614-A189-B26ADFFB86EA}" type="pres">
      <dgm:prSet presAssocID="{D1E49E00-71EC-4377-882A-4648F219DB9F}" presName="hierChild5" presStyleCnt="0"/>
      <dgm:spPr/>
    </dgm:pt>
    <dgm:pt modelId="{30215D2F-DE78-41CE-96EE-75738B0C3F32}" type="pres">
      <dgm:prSet presAssocID="{1ECF7BE0-3824-4C1A-BE01-5F09EC4752E9}" presName="hierChild3" presStyleCnt="0"/>
      <dgm:spPr/>
    </dgm:pt>
  </dgm:ptLst>
  <dgm:cxnLst>
    <dgm:cxn modelId="{E270F321-B84A-4C5D-BE4A-E9B56C12C1AD}" type="presOf" srcId="{444B4FB4-84E2-43D5-9ED0-B347DDBBFAE3}" destId="{21201997-3FD0-4906-9C0D-35611B568D2D}" srcOrd="0" destOrd="0" presId="urn:microsoft.com/office/officeart/2009/3/layout/HorizontalOrganizationChart"/>
    <dgm:cxn modelId="{0741E68D-56B9-4338-B406-6A8FD2245196}" srcId="{1332A1D8-E5DC-4EA1-A237-0D742C31B7E5}" destId="{C40D17B7-E2DE-4498-B89A-BDE6B7595170}" srcOrd="3" destOrd="0" parTransId="{C32A76D3-1024-4CA4-973B-E1B414B50219}" sibTransId="{C05221BC-F976-463A-86CF-323AFFD27B97}"/>
    <dgm:cxn modelId="{224F544F-0CED-4BBC-AA08-A4799A37404B}" type="presOf" srcId="{3DE46F36-2191-4060-BA0E-7F716000E3B9}" destId="{D1C150F3-D075-4947-91D3-22F5C5DD6421}" srcOrd="1" destOrd="0" presId="urn:microsoft.com/office/officeart/2009/3/layout/HorizontalOrganizationChart"/>
    <dgm:cxn modelId="{770E683A-8053-418B-8E3F-FC88AE32AB08}" type="presOf" srcId="{8BD3C95D-446E-4E71-B4F9-F75A9E0907DB}" destId="{5F120A77-9900-438D-9104-BC56BB56D86F}" srcOrd="0" destOrd="0" presId="urn:microsoft.com/office/officeart/2009/3/layout/HorizontalOrganizationChart"/>
    <dgm:cxn modelId="{2762D419-1A92-4C28-A7B5-A18F4E94A72D}" type="presOf" srcId="{5379D909-F4B6-4476-ACA2-4CDF4DE985B6}" destId="{1D1B4515-5D29-462F-80DE-3FBA5C70689E}" srcOrd="0" destOrd="0" presId="urn:microsoft.com/office/officeart/2009/3/layout/HorizontalOrganizationChart"/>
    <dgm:cxn modelId="{61037848-3D70-43AC-8C27-6C9C87E9D442}" type="presOf" srcId="{D1E49E00-71EC-4377-882A-4648F219DB9F}" destId="{030212C9-347A-497D-8F27-CEADA549AD85}" srcOrd="0" destOrd="0" presId="urn:microsoft.com/office/officeart/2009/3/layout/HorizontalOrganizationChart"/>
    <dgm:cxn modelId="{D8E7365B-3DCB-4D24-9F5B-6ED4E4AD1E29}" type="presOf" srcId="{527871F0-5456-4424-A7A2-A7E4D9D97CB4}" destId="{3A3D4C3F-8413-494E-A0CE-462E9D1054A8}" srcOrd="0" destOrd="0" presId="urn:microsoft.com/office/officeart/2009/3/layout/HorizontalOrganizationChart"/>
    <dgm:cxn modelId="{7961AD26-F488-42F0-AA24-23D0C2A78E0C}" type="presOf" srcId="{1ECF7BE0-3824-4C1A-BE01-5F09EC4752E9}" destId="{BDE32685-E6D3-480F-94AF-0482A7936DD6}" srcOrd="0" destOrd="0" presId="urn:microsoft.com/office/officeart/2009/3/layout/HorizontalOrganizationChart"/>
    <dgm:cxn modelId="{C2A430CA-92C0-4A4D-921B-62A24AA03CDF}" srcId="{1332A1D8-E5DC-4EA1-A237-0D742C31B7E5}" destId="{3DE46F36-2191-4060-BA0E-7F716000E3B9}" srcOrd="1" destOrd="0" parTransId="{5379D909-F4B6-4476-ACA2-4CDF4DE985B6}" sibTransId="{17325DF3-EA83-4EAF-BD1B-E918D994BF4A}"/>
    <dgm:cxn modelId="{27EB3805-D033-43B5-B851-FC3895DB1E13}" type="presOf" srcId="{3DE46F36-2191-4060-BA0E-7F716000E3B9}" destId="{E9CF2CFB-80BA-44F1-AD01-484DD36757C7}" srcOrd="0" destOrd="0" presId="urn:microsoft.com/office/officeart/2009/3/layout/HorizontalOrganizationChart"/>
    <dgm:cxn modelId="{346D1DA8-675D-45E2-BAE7-337417F41C97}" type="presOf" srcId="{AA219D2E-B326-4E09-81C4-95B2BA4DAC8A}" destId="{1224E682-144B-4A59-89EA-F361843AFF00}" srcOrd="0" destOrd="0" presId="urn:microsoft.com/office/officeart/2009/3/layout/HorizontalOrganizationChart"/>
    <dgm:cxn modelId="{766A3247-1704-453C-A32F-F00542E54640}" srcId="{1332A1D8-E5DC-4EA1-A237-0D742C31B7E5}" destId="{527871F0-5456-4424-A7A2-A7E4D9D97CB4}" srcOrd="2" destOrd="0" parTransId="{475DAC1A-3051-41F2-9967-A60B84D16467}" sibTransId="{8766681F-C165-48FB-92F1-0E6056BA4AFD}"/>
    <dgm:cxn modelId="{88F052AC-20DD-4BF4-A6A7-28DBF3F81AA9}" type="presOf" srcId="{ECFA41D7-9234-4906-835D-C28C0F7BECAF}" destId="{B7D43914-5EA8-4B50-8A10-405B16F31A35}" srcOrd="0" destOrd="0" presId="urn:microsoft.com/office/officeart/2009/3/layout/HorizontalOrganizationChart"/>
    <dgm:cxn modelId="{25C06806-A71A-4521-A48F-DF5477B0C7EB}" type="presOf" srcId="{475DAC1A-3051-41F2-9967-A60B84D16467}" destId="{B055D361-66F5-4E0F-8E5A-8A51ACEFDF49}" srcOrd="0" destOrd="0" presId="urn:microsoft.com/office/officeart/2009/3/layout/HorizontalOrganizationChart"/>
    <dgm:cxn modelId="{B5EE9B37-A27B-4110-A7D8-2D635D4DB163}" srcId="{1ECF7BE0-3824-4C1A-BE01-5F09EC4752E9}" destId="{D1E49E00-71EC-4377-882A-4648F219DB9F}" srcOrd="1" destOrd="0" parTransId="{AA219D2E-B326-4E09-81C4-95B2BA4DAC8A}" sibTransId="{1DC6EE03-4362-4C9F-B8CC-2ECA01EDFBA0}"/>
    <dgm:cxn modelId="{9E2C21E6-5312-438D-BC46-17E4CDBC3B4B}" type="presOf" srcId="{C40D17B7-E2DE-4498-B89A-BDE6B7595170}" destId="{D7389DB3-B1D3-4F81-94A8-B0BA2B250405}" srcOrd="1" destOrd="0" presId="urn:microsoft.com/office/officeart/2009/3/layout/HorizontalOrganizationChart"/>
    <dgm:cxn modelId="{E460210C-BE7B-4C41-87A1-B55314EDF5EB}" srcId="{8BD3C95D-446E-4E71-B4F9-F75A9E0907DB}" destId="{1ECF7BE0-3824-4C1A-BE01-5F09EC4752E9}" srcOrd="0" destOrd="0" parTransId="{06C89E6A-29BD-4BCB-BA40-DFCA51D1E945}" sibTransId="{AEB94AEF-1156-46A9-8C27-CD9EC162EF5D}"/>
    <dgm:cxn modelId="{28D06C3C-EEC2-4C91-A68E-BB8ED999675A}" type="presOf" srcId="{D1E49E00-71EC-4377-882A-4648F219DB9F}" destId="{115DB326-8346-441E-B781-F431609E85A5}" srcOrd="1" destOrd="0" presId="urn:microsoft.com/office/officeart/2009/3/layout/HorizontalOrganizationChart"/>
    <dgm:cxn modelId="{D0F5D6CE-51B7-4B54-8548-455BF36E8828}" type="presOf" srcId="{CB9BEBB0-F561-4CB9-AB5D-B3CC9F037A72}" destId="{772A8EF3-EC96-4F7F-B604-A29F5A68B10C}" srcOrd="1" destOrd="0" presId="urn:microsoft.com/office/officeart/2009/3/layout/HorizontalOrganizationChart"/>
    <dgm:cxn modelId="{C1CDA7DA-7B0B-4FD3-99CD-D715C6736E1D}" type="presOf" srcId="{1ECF7BE0-3824-4C1A-BE01-5F09EC4752E9}" destId="{53AA61CE-3B40-4817-9A3B-061074D46729}" srcOrd="1" destOrd="0" presId="urn:microsoft.com/office/officeart/2009/3/layout/HorizontalOrganizationChart"/>
    <dgm:cxn modelId="{1D5A644C-29E8-47C4-897C-375FEE80E98A}" type="presOf" srcId="{1332A1D8-E5DC-4EA1-A237-0D742C31B7E5}" destId="{05A98667-1EB2-4DD3-B34C-AF95343C118A}" srcOrd="1" destOrd="0" presId="urn:microsoft.com/office/officeart/2009/3/layout/HorizontalOrganizationChart"/>
    <dgm:cxn modelId="{83041CCA-C5E1-4503-B6FD-69468E842C06}" type="presOf" srcId="{C40D17B7-E2DE-4498-B89A-BDE6B7595170}" destId="{59C494A3-485C-4C17-B8AA-7BA1F312296B}" srcOrd="0" destOrd="0" presId="urn:microsoft.com/office/officeart/2009/3/layout/HorizontalOrganizationChart"/>
    <dgm:cxn modelId="{71B60E23-73A6-46EF-BADE-5707E3B13C9C}" type="presOf" srcId="{1332A1D8-E5DC-4EA1-A237-0D742C31B7E5}" destId="{9A0DDAB3-3F14-4FEB-AE15-6D0C20F0B278}" srcOrd="0" destOrd="0" presId="urn:microsoft.com/office/officeart/2009/3/layout/HorizontalOrganizationChart"/>
    <dgm:cxn modelId="{99C4B5AA-326C-4EA3-B2C9-655B6B5590ED}" type="presOf" srcId="{527871F0-5456-4424-A7A2-A7E4D9D97CB4}" destId="{B0C761C5-E7A4-42AF-BEFF-B24BC39D3037}" srcOrd="1" destOrd="0" presId="urn:microsoft.com/office/officeart/2009/3/layout/HorizontalOrganizationChart"/>
    <dgm:cxn modelId="{7A4C2872-5DC0-48E6-8391-00FB96ED16FE}" srcId="{1ECF7BE0-3824-4C1A-BE01-5F09EC4752E9}" destId="{1332A1D8-E5DC-4EA1-A237-0D742C31B7E5}" srcOrd="0" destOrd="0" parTransId="{ECFA41D7-9234-4906-835D-C28C0F7BECAF}" sibTransId="{9B999AB7-FC65-4B26-A9AE-E8F34001EFDA}"/>
    <dgm:cxn modelId="{8BC2B6D5-136B-4395-9465-1F1E356E47DA}" type="presOf" srcId="{C32A76D3-1024-4CA4-973B-E1B414B50219}" destId="{E1023D61-9596-4CA8-8F26-9E2992187E6E}" srcOrd="0" destOrd="0" presId="urn:microsoft.com/office/officeart/2009/3/layout/HorizontalOrganizationChart"/>
    <dgm:cxn modelId="{0A15EE7B-5AC0-47A2-8445-CDB13D1F66B7}" type="presOf" srcId="{CB9BEBB0-F561-4CB9-AB5D-B3CC9F037A72}" destId="{A97524B0-8F8A-4ACF-8D4E-4BCAD9E0B894}" srcOrd="0" destOrd="0" presId="urn:microsoft.com/office/officeart/2009/3/layout/HorizontalOrganizationChart"/>
    <dgm:cxn modelId="{52D2AECA-6B35-48D2-B0AC-852AC7200FA6}" srcId="{1332A1D8-E5DC-4EA1-A237-0D742C31B7E5}" destId="{CB9BEBB0-F561-4CB9-AB5D-B3CC9F037A72}" srcOrd="0" destOrd="0" parTransId="{444B4FB4-84E2-43D5-9ED0-B347DDBBFAE3}" sibTransId="{76DB89E3-1876-45BF-B139-385EF423E6F0}"/>
    <dgm:cxn modelId="{0C61E362-E410-49EE-913B-F2CD7F0CE130}" type="presParOf" srcId="{5F120A77-9900-438D-9104-BC56BB56D86F}" destId="{0BFDFA49-EC9E-4C9B-8619-352508DD03D8}" srcOrd="0" destOrd="0" presId="urn:microsoft.com/office/officeart/2009/3/layout/HorizontalOrganizationChart"/>
    <dgm:cxn modelId="{38194F8A-2E94-4798-907F-10EB10EA89AE}" type="presParOf" srcId="{0BFDFA49-EC9E-4C9B-8619-352508DD03D8}" destId="{82D0921C-42E0-4ED1-87F8-340DDF6BC010}" srcOrd="0" destOrd="0" presId="urn:microsoft.com/office/officeart/2009/3/layout/HorizontalOrganizationChart"/>
    <dgm:cxn modelId="{82499EB2-EC4E-4162-9C6A-75EAA3223D46}" type="presParOf" srcId="{82D0921C-42E0-4ED1-87F8-340DDF6BC010}" destId="{BDE32685-E6D3-480F-94AF-0482A7936DD6}" srcOrd="0" destOrd="0" presId="urn:microsoft.com/office/officeart/2009/3/layout/HorizontalOrganizationChart"/>
    <dgm:cxn modelId="{6B3EABBF-878B-472B-AE5C-4083886C48DD}" type="presParOf" srcId="{82D0921C-42E0-4ED1-87F8-340DDF6BC010}" destId="{53AA61CE-3B40-4817-9A3B-061074D46729}" srcOrd="1" destOrd="0" presId="urn:microsoft.com/office/officeart/2009/3/layout/HorizontalOrganizationChart"/>
    <dgm:cxn modelId="{3EBBE66A-ED4F-4321-A59A-2F264932CD07}" type="presParOf" srcId="{0BFDFA49-EC9E-4C9B-8619-352508DD03D8}" destId="{4035EF49-5552-4EC0-8562-D28F467EEADF}" srcOrd="1" destOrd="0" presId="urn:microsoft.com/office/officeart/2009/3/layout/HorizontalOrganizationChart"/>
    <dgm:cxn modelId="{28003C67-D217-4E1B-AA96-BDAAB313EC74}" type="presParOf" srcId="{4035EF49-5552-4EC0-8562-D28F467EEADF}" destId="{B7D43914-5EA8-4B50-8A10-405B16F31A35}" srcOrd="0" destOrd="0" presId="urn:microsoft.com/office/officeart/2009/3/layout/HorizontalOrganizationChart"/>
    <dgm:cxn modelId="{CA8F7860-210B-47B1-9331-F0E95A2D6927}" type="presParOf" srcId="{4035EF49-5552-4EC0-8562-D28F467EEADF}" destId="{08FAA05D-C52A-4F74-ABF5-ADA7F2B5733C}" srcOrd="1" destOrd="0" presId="urn:microsoft.com/office/officeart/2009/3/layout/HorizontalOrganizationChart"/>
    <dgm:cxn modelId="{7BD5921A-A583-4083-A591-9C20EF24B07F}" type="presParOf" srcId="{08FAA05D-C52A-4F74-ABF5-ADA7F2B5733C}" destId="{AB8058AD-15E3-4580-8BCA-F0C727842C2B}" srcOrd="0" destOrd="0" presId="urn:microsoft.com/office/officeart/2009/3/layout/HorizontalOrganizationChart"/>
    <dgm:cxn modelId="{4F9F5761-B1BA-480E-9199-D2608A00B6BE}" type="presParOf" srcId="{AB8058AD-15E3-4580-8BCA-F0C727842C2B}" destId="{9A0DDAB3-3F14-4FEB-AE15-6D0C20F0B278}" srcOrd="0" destOrd="0" presId="urn:microsoft.com/office/officeart/2009/3/layout/HorizontalOrganizationChart"/>
    <dgm:cxn modelId="{CF949E6E-020C-4214-A4A4-FFFA16D0881E}" type="presParOf" srcId="{AB8058AD-15E3-4580-8BCA-F0C727842C2B}" destId="{05A98667-1EB2-4DD3-B34C-AF95343C118A}" srcOrd="1" destOrd="0" presId="urn:microsoft.com/office/officeart/2009/3/layout/HorizontalOrganizationChart"/>
    <dgm:cxn modelId="{9B8A74D6-8B84-4AB8-B84C-08888B450534}" type="presParOf" srcId="{08FAA05D-C52A-4F74-ABF5-ADA7F2B5733C}" destId="{2DE95315-BA1B-4ECD-BA36-3C05FDA251BA}" srcOrd="1" destOrd="0" presId="urn:microsoft.com/office/officeart/2009/3/layout/HorizontalOrganizationChart"/>
    <dgm:cxn modelId="{63A481F4-C13D-4E2B-BAB8-8FDF0810A0C4}" type="presParOf" srcId="{2DE95315-BA1B-4ECD-BA36-3C05FDA251BA}" destId="{21201997-3FD0-4906-9C0D-35611B568D2D}" srcOrd="0" destOrd="0" presId="urn:microsoft.com/office/officeart/2009/3/layout/HorizontalOrganizationChart"/>
    <dgm:cxn modelId="{CA4B8331-BFB8-4035-A921-6F036F7006E3}" type="presParOf" srcId="{2DE95315-BA1B-4ECD-BA36-3C05FDA251BA}" destId="{9D1D4D4F-11B8-4580-95ED-ECC0F60BFBF9}" srcOrd="1" destOrd="0" presId="urn:microsoft.com/office/officeart/2009/3/layout/HorizontalOrganizationChart"/>
    <dgm:cxn modelId="{AFA33BF1-685A-4B35-B241-83084576A9C3}" type="presParOf" srcId="{9D1D4D4F-11B8-4580-95ED-ECC0F60BFBF9}" destId="{D3BDFBDF-6B14-413E-AC66-43B0F5CA8D23}" srcOrd="0" destOrd="0" presId="urn:microsoft.com/office/officeart/2009/3/layout/HorizontalOrganizationChart"/>
    <dgm:cxn modelId="{FDE3FD7D-877D-4D81-A13F-2EC578AAC17C}" type="presParOf" srcId="{D3BDFBDF-6B14-413E-AC66-43B0F5CA8D23}" destId="{A97524B0-8F8A-4ACF-8D4E-4BCAD9E0B894}" srcOrd="0" destOrd="0" presId="urn:microsoft.com/office/officeart/2009/3/layout/HorizontalOrganizationChart"/>
    <dgm:cxn modelId="{81BA9649-0BF1-4D76-8922-92509527A0CD}" type="presParOf" srcId="{D3BDFBDF-6B14-413E-AC66-43B0F5CA8D23}" destId="{772A8EF3-EC96-4F7F-B604-A29F5A68B10C}" srcOrd="1" destOrd="0" presId="urn:microsoft.com/office/officeart/2009/3/layout/HorizontalOrganizationChart"/>
    <dgm:cxn modelId="{CD7F5205-74BC-43A6-A9BD-6DD5E40974B9}" type="presParOf" srcId="{9D1D4D4F-11B8-4580-95ED-ECC0F60BFBF9}" destId="{EE76B4A0-7B5C-4D25-83C0-4EF3EC38D12D}" srcOrd="1" destOrd="0" presId="urn:microsoft.com/office/officeart/2009/3/layout/HorizontalOrganizationChart"/>
    <dgm:cxn modelId="{58ABA787-4AAE-485A-994C-A9AD071D4102}" type="presParOf" srcId="{9D1D4D4F-11B8-4580-95ED-ECC0F60BFBF9}" destId="{187011EC-5F78-4A63-A990-DC65F562DEA7}" srcOrd="2" destOrd="0" presId="urn:microsoft.com/office/officeart/2009/3/layout/HorizontalOrganizationChart"/>
    <dgm:cxn modelId="{82AD3AEC-6EB9-4C31-A299-2AF400666926}" type="presParOf" srcId="{2DE95315-BA1B-4ECD-BA36-3C05FDA251BA}" destId="{1D1B4515-5D29-462F-80DE-3FBA5C70689E}" srcOrd="2" destOrd="0" presId="urn:microsoft.com/office/officeart/2009/3/layout/HorizontalOrganizationChart"/>
    <dgm:cxn modelId="{1E3BC84B-E32A-4E75-AC5F-059540100B28}" type="presParOf" srcId="{2DE95315-BA1B-4ECD-BA36-3C05FDA251BA}" destId="{128A03F6-F8E0-4ED5-8E0C-5455D2CB7898}" srcOrd="3" destOrd="0" presId="urn:microsoft.com/office/officeart/2009/3/layout/HorizontalOrganizationChart"/>
    <dgm:cxn modelId="{7FB9953A-78D0-4E2B-82F1-9B7B942CC159}" type="presParOf" srcId="{128A03F6-F8E0-4ED5-8E0C-5455D2CB7898}" destId="{E4EAEADE-368C-426E-AE3B-7281715F86D2}" srcOrd="0" destOrd="0" presId="urn:microsoft.com/office/officeart/2009/3/layout/HorizontalOrganizationChart"/>
    <dgm:cxn modelId="{A15AB809-9E2C-46BE-80B7-FB0CDB3A5FBC}" type="presParOf" srcId="{E4EAEADE-368C-426E-AE3B-7281715F86D2}" destId="{E9CF2CFB-80BA-44F1-AD01-484DD36757C7}" srcOrd="0" destOrd="0" presId="urn:microsoft.com/office/officeart/2009/3/layout/HorizontalOrganizationChart"/>
    <dgm:cxn modelId="{FB532FD2-99F1-4D2C-B586-0867E527818F}" type="presParOf" srcId="{E4EAEADE-368C-426E-AE3B-7281715F86D2}" destId="{D1C150F3-D075-4947-91D3-22F5C5DD6421}" srcOrd="1" destOrd="0" presId="urn:microsoft.com/office/officeart/2009/3/layout/HorizontalOrganizationChart"/>
    <dgm:cxn modelId="{6470FB37-3EFF-4AD6-B7A8-BEEC08CB0737}" type="presParOf" srcId="{128A03F6-F8E0-4ED5-8E0C-5455D2CB7898}" destId="{38878F71-D4E2-4BB3-A776-E38409FEFBB1}" srcOrd="1" destOrd="0" presId="urn:microsoft.com/office/officeart/2009/3/layout/HorizontalOrganizationChart"/>
    <dgm:cxn modelId="{87BDABFB-C105-42EC-9A14-F2C85ABEEF63}" type="presParOf" srcId="{128A03F6-F8E0-4ED5-8E0C-5455D2CB7898}" destId="{ED357050-2D1A-485C-90D5-D57570356C4A}" srcOrd="2" destOrd="0" presId="urn:microsoft.com/office/officeart/2009/3/layout/HorizontalOrganizationChart"/>
    <dgm:cxn modelId="{2DB56636-1F74-4AE6-A769-12B77E42DB7E}" type="presParOf" srcId="{2DE95315-BA1B-4ECD-BA36-3C05FDA251BA}" destId="{B055D361-66F5-4E0F-8E5A-8A51ACEFDF49}" srcOrd="4" destOrd="0" presId="urn:microsoft.com/office/officeart/2009/3/layout/HorizontalOrganizationChart"/>
    <dgm:cxn modelId="{90FCE586-CF94-49DE-8F7B-98143CAF06EE}" type="presParOf" srcId="{2DE95315-BA1B-4ECD-BA36-3C05FDA251BA}" destId="{600C25B4-5277-4777-A8E9-B3BE4F841D64}" srcOrd="5" destOrd="0" presId="urn:microsoft.com/office/officeart/2009/3/layout/HorizontalOrganizationChart"/>
    <dgm:cxn modelId="{9812ABBD-2453-440A-B887-04A64C75585E}" type="presParOf" srcId="{600C25B4-5277-4777-A8E9-B3BE4F841D64}" destId="{B5C8F861-83EF-44F4-8F5E-3D69AB81907A}" srcOrd="0" destOrd="0" presId="urn:microsoft.com/office/officeart/2009/3/layout/HorizontalOrganizationChart"/>
    <dgm:cxn modelId="{449D3FAB-375C-40D3-89FD-8C8C15694EF3}" type="presParOf" srcId="{B5C8F861-83EF-44F4-8F5E-3D69AB81907A}" destId="{3A3D4C3F-8413-494E-A0CE-462E9D1054A8}" srcOrd="0" destOrd="0" presId="urn:microsoft.com/office/officeart/2009/3/layout/HorizontalOrganizationChart"/>
    <dgm:cxn modelId="{586EF8DB-8214-4FCC-B1C5-0D8BDBB3D50C}" type="presParOf" srcId="{B5C8F861-83EF-44F4-8F5E-3D69AB81907A}" destId="{B0C761C5-E7A4-42AF-BEFF-B24BC39D3037}" srcOrd="1" destOrd="0" presId="urn:microsoft.com/office/officeart/2009/3/layout/HorizontalOrganizationChart"/>
    <dgm:cxn modelId="{13AD8F9D-1133-42D9-891B-9F4F7716DC9D}" type="presParOf" srcId="{600C25B4-5277-4777-A8E9-B3BE4F841D64}" destId="{D47DE86C-CF91-4D67-99D1-B00C5E755A56}" srcOrd="1" destOrd="0" presId="urn:microsoft.com/office/officeart/2009/3/layout/HorizontalOrganizationChart"/>
    <dgm:cxn modelId="{9A6A0D4A-2995-484B-9C9F-9874DFAD65F1}" type="presParOf" srcId="{600C25B4-5277-4777-A8E9-B3BE4F841D64}" destId="{7E432AA0-3B2D-49EF-980A-EF8224CA5B66}" srcOrd="2" destOrd="0" presId="urn:microsoft.com/office/officeart/2009/3/layout/HorizontalOrganizationChart"/>
    <dgm:cxn modelId="{8E32C29A-8417-45D6-AC75-9ECC7C0933F7}" type="presParOf" srcId="{2DE95315-BA1B-4ECD-BA36-3C05FDA251BA}" destId="{E1023D61-9596-4CA8-8F26-9E2992187E6E}" srcOrd="6" destOrd="0" presId="urn:microsoft.com/office/officeart/2009/3/layout/HorizontalOrganizationChart"/>
    <dgm:cxn modelId="{40F77FA4-CFFB-4DB4-993A-BF30BAA281F1}" type="presParOf" srcId="{2DE95315-BA1B-4ECD-BA36-3C05FDA251BA}" destId="{C79DD311-6107-46AB-9763-89B3ACF7EB46}" srcOrd="7" destOrd="0" presId="urn:microsoft.com/office/officeart/2009/3/layout/HorizontalOrganizationChart"/>
    <dgm:cxn modelId="{307DDD04-0389-4A12-A793-C6262AF97053}" type="presParOf" srcId="{C79DD311-6107-46AB-9763-89B3ACF7EB46}" destId="{A08E71CB-2D2E-4D84-B5D4-A058B5C18353}" srcOrd="0" destOrd="0" presId="urn:microsoft.com/office/officeart/2009/3/layout/HorizontalOrganizationChart"/>
    <dgm:cxn modelId="{44740414-B8B0-4B69-9BDE-1EA8FB5C7725}" type="presParOf" srcId="{A08E71CB-2D2E-4D84-B5D4-A058B5C18353}" destId="{59C494A3-485C-4C17-B8AA-7BA1F312296B}" srcOrd="0" destOrd="0" presId="urn:microsoft.com/office/officeart/2009/3/layout/HorizontalOrganizationChart"/>
    <dgm:cxn modelId="{AE96EE88-121B-4B88-B1D6-0DFD977D1E6D}" type="presParOf" srcId="{A08E71CB-2D2E-4D84-B5D4-A058B5C18353}" destId="{D7389DB3-B1D3-4F81-94A8-B0BA2B250405}" srcOrd="1" destOrd="0" presId="urn:microsoft.com/office/officeart/2009/3/layout/HorizontalOrganizationChart"/>
    <dgm:cxn modelId="{CBE58C47-7AD6-4D24-95D4-EA9AAC25C4A9}" type="presParOf" srcId="{C79DD311-6107-46AB-9763-89B3ACF7EB46}" destId="{1176D130-C8F1-4DA9-9783-0205659A9DA2}" srcOrd="1" destOrd="0" presId="urn:microsoft.com/office/officeart/2009/3/layout/HorizontalOrganizationChart"/>
    <dgm:cxn modelId="{57876428-C056-429D-9715-129F32FA48BF}" type="presParOf" srcId="{C79DD311-6107-46AB-9763-89B3ACF7EB46}" destId="{66278A80-7CD7-4627-ABEC-43DF0185DE3A}" srcOrd="2" destOrd="0" presId="urn:microsoft.com/office/officeart/2009/3/layout/HorizontalOrganizationChart"/>
    <dgm:cxn modelId="{F7310EF2-932E-4412-8C1C-A50C4BE75B06}" type="presParOf" srcId="{08FAA05D-C52A-4F74-ABF5-ADA7F2B5733C}" destId="{41AD2274-7C0A-4386-A318-08CA9F5D855C}" srcOrd="2" destOrd="0" presId="urn:microsoft.com/office/officeart/2009/3/layout/HorizontalOrganizationChart"/>
    <dgm:cxn modelId="{A9429F5A-8BE0-4E3F-9C83-FF18BFA20112}" type="presParOf" srcId="{4035EF49-5552-4EC0-8562-D28F467EEADF}" destId="{1224E682-144B-4A59-89EA-F361843AFF00}" srcOrd="2" destOrd="0" presId="urn:microsoft.com/office/officeart/2009/3/layout/HorizontalOrganizationChart"/>
    <dgm:cxn modelId="{E8A61532-A9BB-4DBD-B8B5-B9ABA54C19FE}" type="presParOf" srcId="{4035EF49-5552-4EC0-8562-D28F467EEADF}" destId="{3B2676A6-C5E5-45A1-A34F-4F461ED64170}" srcOrd="3" destOrd="0" presId="urn:microsoft.com/office/officeart/2009/3/layout/HorizontalOrganizationChart"/>
    <dgm:cxn modelId="{16305562-BC24-488F-AA19-A12C635FDA92}" type="presParOf" srcId="{3B2676A6-C5E5-45A1-A34F-4F461ED64170}" destId="{B11B8F7C-09C3-4402-BC2B-BE7829F3E873}" srcOrd="0" destOrd="0" presId="urn:microsoft.com/office/officeart/2009/3/layout/HorizontalOrganizationChart"/>
    <dgm:cxn modelId="{23BF88F0-31C3-4A56-9F41-BD43DD22FDB9}" type="presParOf" srcId="{B11B8F7C-09C3-4402-BC2B-BE7829F3E873}" destId="{030212C9-347A-497D-8F27-CEADA549AD85}" srcOrd="0" destOrd="0" presId="urn:microsoft.com/office/officeart/2009/3/layout/HorizontalOrganizationChart"/>
    <dgm:cxn modelId="{218A5CC9-1731-49DC-B29E-2B87969A320B}" type="presParOf" srcId="{B11B8F7C-09C3-4402-BC2B-BE7829F3E873}" destId="{115DB326-8346-441E-B781-F431609E85A5}" srcOrd="1" destOrd="0" presId="urn:microsoft.com/office/officeart/2009/3/layout/HorizontalOrganizationChart"/>
    <dgm:cxn modelId="{F07BD185-5FE5-4FBD-9B82-3751BF18FF85}" type="presParOf" srcId="{3B2676A6-C5E5-45A1-A34F-4F461ED64170}" destId="{FC7892C3-008C-454D-8DDD-1BB0B7A0ADF2}" srcOrd="1" destOrd="0" presId="urn:microsoft.com/office/officeart/2009/3/layout/HorizontalOrganizationChart"/>
    <dgm:cxn modelId="{465DB4B5-7451-4F9A-ACDE-91203F2DFBE6}" type="presParOf" srcId="{3B2676A6-C5E5-45A1-A34F-4F461ED64170}" destId="{8AFE84FD-E082-4614-A189-B26ADFFB86EA}" srcOrd="2" destOrd="0" presId="urn:microsoft.com/office/officeart/2009/3/layout/HorizontalOrganizationChart"/>
    <dgm:cxn modelId="{F407A16B-019E-4188-B469-5F99D3AE9061}" type="presParOf" srcId="{0BFDFA49-EC9E-4C9B-8619-352508DD03D8}" destId="{30215D2F-DE78-41CE-96EE-75738B0C3F3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16337-AFB7-4341-8FCB-11B55F427849}">
      <dsp:nvSpPr>
        <dsp:cNvPr id="0" name=""/>
        <dsp:cNvSpPr/>
      </dsp:nvSpPr>
      <dsp:spPr>
        <a:xfrm rot="5400000">
          <a:off x="-219030" y="221905"/>
          <a:ext cx="1460200" cy="10221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1.DMA</a:t>
          </a:r>
          <a:r>
            <a:rPr lang="zh-CN" altLang="en-US" sz="22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请求</a:t>
          </a:r>
          <a:endParaRPr lang="zh-CN" altLang="en-US" sz="22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0" y="513945"/>
        <a:ext cx="1022140" cy="438060"/>
      </dsp:txXfrm>
    </dsp:sp>
    <dsp:sp modelId="{0EE14872-5121-464C-B2FE-5C262C5905B9}">
      <dsp:nvSpPr>
        <dsp:cNvPr id="0" name=""/>
        <dsp:cNvSpPr/>
      </dsp:nvSpPr>
      <dsp:spPr>
        <a:xfrm rot="5400000">
          <a:off x="4285897" y="-3260881"/>
          <a:ext cx="949629" cy="7477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CPU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对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控制器初始化，并向外设发出操作命令，外设提出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请求。</a:t>
          </a:r>
          <a:endParaRPr lang="zh-CN" altLang="en-US" sz="18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022141" y="49232"/>
        <a:ext cx="7430786" cy="856915"/>
      </dsp:txXfrm>
    </dsp:sp>
    <dsp:sp modelId="{633F5E5A-64C8-4001-BD4D-FDD8F4D42060}">
      <dsp:nvSpPr>
        <dsp:cNvPr id="0" name=""/>
        <dsp:cNvSpPr/>
      </dsp:nvSpPr>
      <dsp:spPr>
        <a:xfrm rot="5400000">
          <a:off x="-219030" y="1537603"/>
          <a:ext cx="1460200" cy="10221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2.DMA</a:t>
          </a:r>
          <a:r>
            <a:rPr lang="zh-CN" altLang="en-US" sz="22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响应</a:t>
          </a:r>
          <a:endParaRPr lang="zh-CN" altLang="en-US" sz="22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0" y="1829643"/>
        <a:ext cx="1022140" cy="438060"/>
      </dsp:txXfrm>
    </dsp:sp>
    <dsp:sp modelId="{6E3864CE-F8D7-48E2-BF86-258A0B84D2B6}">
      <dsp:nvSpPr>
        <dsp:cNvPr id="0" name=""/>
        <dsp:cNvSpPr/>
      </dsp:nvSpPr>
      <dsp:spPr>
        <a:xfrm rot="5400000">
          <a:off x="4286147" y="-1945433"/>
          <a:ext cx="949130" cy="7477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控制器对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请求判别优先级及屏蔽，向总线裁决逻辑提出总线请求。</a:t>
          </a:r>
          <a:endParaRPr lang="zh-CN" altLang="en-US" sz="18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022141" y="1364906"/>
        <a:ext cx="7430810" cy="856464"/>
      </dsp:txXfrm>
    </dsp:sp>
    <dsp:sp modelId="{078AEDDA-D2F2-4287-9E4A-3CDD52DC1808}">
      <dsp:nvSpPr>
        <dsp:cNvPr id="0" name=""/>
        <dsp:cNvSpPr/>
      </dsp:nvSpPr>
      <dsp:spPr>
        <a:xfrm rot="5400000">
          <a:off x="-219030" y="2853301"/>
          <a:ext cx="1460200" cy="10221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3.DMA</a:t>
          </a:r>
          <a:r>
            <a:rPr lang="zh-CN" altLang="en-US" sz="22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传输</a:t>
          </a:r>
          <a:endParaRPr lang="zh-CN" altLang="en-US" sz="22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0" y="3145341"/>
        <a:ext cx="1022140" cy="438060"/>
      </dsp:txXfrm>
    </dsp:sp>
    <dsp:sp modelId="{52F4BF80-B7E4-4731-9BD7-3EC691269A1F}">
      <dsp:nvSpPr>
        <dsp:cNvPr id="0" name=""/>
        <dsp:cNvSpPr/>
      </dsp:nvSpPr>
      <dsp:spPr>
        <a:xfrm rot="5400000">
          <a:off x="4286147" y="-629735"/>
          <a:ext cx="949130" cy="7477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控制器获得总线控制权后，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CPU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即刻挂起或只执行内部操作，由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控制器输出读写命令，直接控制存储器与外设进行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传输。</a:t>
          </a:r>
          <a:endParaRPr lang="zh-CN" altLang="en-US" sz="18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022141" y="2680604"/>
        <a:ext cx="7430810" cy="856464"/>
      </dsp:txXfrm>
    </dsp:sp>
    <dsp:sp modelId="{14E9A723-5C4F-4A3C-9010-32CC4382CA51}">
      <dsp:nvSpPr>
        <dsp:cNvPr id="0" name=""/>
        <dsp:cNvSpPr/>
      </dsp:nvSpPr>
      <dsp:spPr>
        <a:xfrm rot="5400000">
          <a:off x="-219030" y="4168998"/>
          <a:ext cx="1460200" cy="10221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4.DMA</a:t>
          </a:r>
          <a:r>
            <a:rPr lang="zh-CN" altLang="en-US" sz="22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结束</a:t>
          </a:r>
          <a:endParaRPr lang="zh-CN" altLang="en-US" sz="22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0" y="4461038"/>
        <a:ext cx="1022140" cy="438060"/>
      </dsp:txXfrm>
    </dsp:sp>
    <dsp:sp modelId="{3F0AF743-B76A-40B0-92EC-8F41A2954744}">
      <dsp:nvSpPr>
        <dsp:cNvPr id="0" name=""/>
        <dsp:cNvSpPr/>
      </dsp:nvSpPr>
      <dsp:spPr>
        <a:xfrm rot="5400000">
          <a:off x="4286147" y="685962"/>
          <a:ext cx="949130" cy="7477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当完成规定的成批数据传送后，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控制器即释放总线控制权，并向外设发出结束信号。</a:t>
          </a:r>
          <a:endParaRPr lang="zh-CN" altLang="en-US" sz="18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022141" y="3996302"/>
        <a:ext cx="7430810" cy="856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559B0-43FE-46A8-B22E-F388B9627A8A}">
      <dsp:nvSpPr>
        <dsp:cNvPr id="0" name=""/>
        <dsp:cNvSpPr/>
      </dsp:nvSpPr>
      <dsp:spPr>
        <a:xfrm>
          <a:off x="-5986033" y="-915982"/>
          <a:ext cx="7126052" cy="7126052"/>
        </a:xfrm>
        <a:prstGeom prst="blockArc">
          <a:avLst>
            <a:gd name="adj1" fmla="val 18900000"/>
            <a:gd name="adj2" fmla="val 2700000"/>
            <a:gd name="adj3" fmla="val 30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FE48B-DA70-4776-9550-B99F1AC57EBA}">
      <dsp:nvSpPr>
        <dsp:cNvPr id="0" name=""/>
        <dsp:cNvSpPr/>
      </dsp:nvSpPr>
      <dsp:spPr>
        <a:xfrm>
          <a:off x="733263" y="529408"/>
          <a:ext cx="7741037" cy="105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43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13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从</a:t>
          </a:r>
          <a:r>
            <a:rPr lang="en-US" altLang="en-US" sz="1600" kern="1200" dirty="0" smtClean="0"/>
            <a:t>CPU</a:t>
          </a:r>
          <a:r>
            <a:rPr lang="zh-CN" altLang="en-US" sz="1600" kern="1200" dirty="0" smtClean="0"/>
            <a:t>使用率角度，</a:t>
          </a:r>
          <a:r>
            <a:rPr lang="en-US" altLang="en-US" sz="1600" kern="1200" dirty="0" smtClean="0"/>
            <a:t>DMA</a:t>
          </a:r>
          <a:r>
            <a:rPr lang="zh-CN" altLang="en-US" sz="1600" kern="1200" dirty="0" smtClean="0"/>
            <a:t>控制数据传输的整个过程，即不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通过</a:t>
          </a:r>
          <a:r>
            <a:rPr lang="en-US" altLang="en-US" sz="1600" kern="1200" dirty="0" smtClean="0"/>
            <a:t>CPU</a:t>
          </a:r>
          <a:r>
            <a:rPr lang="zh-CN" altLang="en-US" sz="1600" kern="1200" dirty="0" smtClean="0"/>
            <a:t>，也不需要</a:t>
          </a:r>
          <a:r>
            <a:rPr lang="en-US" altLang="en-US" sz="1600" kern="1200" dirty="0" smtClean="0"/>
            <a:t>CPU</a:t>
          </a:r>
          <a:r>
            <a:rPr lang="zh-CN" altLang="en-US" sz="1600" kern="1200" dirty="0" smtClean="0"/>
            <a:t>干预，都在</a:t>
          </a:r>
          <a:r>
            <a:rPr lang="en-US" altLang="en-US" sz="1600" kern="1200" dirty="0" smtClean="0"/>
            <a:t>DMA</a:t>
          </a:r>
          <a:r>
            <a:rPr lang="zh-CN" altLang="en-US" sz="1600" kern="1200" dirty="0" smtClean="0"/>
            <a:t>控制器的控制下完成</a:t>
          </a:r>
          <a:endParaRPr lang="zh-CN" altLang="en-US" sz="1600" kern="1200" dirty="0"/>
        </a:p>
      </dsp:txBody>
      <dsp:txXfrm>
        <a:off x="733263" y="529408"/>
        <a:ext cx="7741037" cy="1058817"/>
      </dsp:txXfrm>
    </dsp:sp>
    <dsp:sp modelId="{EF6FECCB-CF4D-4A23-B038-3D26CEE8B7C0}">
      <dsp:nvSpPr>
        <dsp:cNvPr id="0" name=""/>
        <dsp:cNvSpPr/>
      </dsp:nvSpPr>
      <dsp:spPr>
        <a:xfrm>
          <a:off x="421494" y="693836"/>
          <a:ext cx="623537" cy="7299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2D088-F56A-45BF-8583-DDB17376198D}">
      <dsp:nvSpPr>
        <dsp:cNvPr id="0" name=""/>
        <dsp:cNvSpPr/>
      </dsp:nvSpPr>
      <dsp:spPr>
        <a:xfrm>
          <a:off x="1118143" y="2117634"/>
          <a:ext cx="7356157" cy="105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43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13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从数据传输效率角度，当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CPU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负责存储器和外设之间的数据传输时，通常先将数据从源地址存储到某个中间变量（该变量可能位于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CPU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的寄存器中，也可能位于内存中），再将数据从中间变量转送到目标地址上。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1118143" y="2117634"/>
        <a:ext cx="7356157" cy="1058817"/>
      </dsp:txXfrm>
    </dsp:sp>
    <dsp:sp modelId="{E42C7059-7EC8-4247-8FB6-D1D42A92631E}">
      <dsp:nvSpPr>
        <dsp:cNvPr id="0" name=""/>
        <dsp:cNvSpPr/>
      </dsp:nvSpPr>
      <dsp:spPr>
        <a:xfrm>
          <a:off x="806374" y="2282062"/>
          <a:ext cx="623537" cy="7299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EFCEF-7DA3-4F84-BCCC-D934482E238D}">
      <dsp:nvSpPr>
        <dsp:cNvPr id="0" name=""/>
        <dsp:cNvSpPr/>
      </dsp:nvSpPr>
      <dsp:spPr>
        <a:xfrm>
          <a:off x="733263" y="3705860"/>
          <a:ext cx="7741037" cy="105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43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13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从用户软件开发角度，由于在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数据传输过程中，没有保存现场、恢复现场之类的工作。而且存储器地址修改、传送单位个数的计数等也不是由软件而是由硬件直接实现的。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733263" y="3705860"/>
        <a:ext cx="7741037" cy="1058817"/>
      </dsp:txXfrm>
    </dsp:sp>
    <dsp:sp modelId="{7A7EEE62-D28C-4E3B-9835-0EFC01D6F5BF}">
      <dsp:nvSpPr>
        <dsp:cNvPr id="0" name=""/>
        <dsp:cNvSpPr/>
      </dsp:nvSpPr>
      <dsp:spPr>
        <a:xfrm>
          <a:off x="421494" y="3870288"/>
          <a:ext cx="623537" cy="7299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4E682-144B-4A59-89EA-F361843AFF00}">
      <dsp:nvSpPr>
        <dsp:cNvPr id="0" name=""/>
        <dsp:cNvSpPr/>
      </dsp:nvSpPr>
      <dsp:spPr>
        <a:xfrm>
          <a:off x="1154936" y="3412724"/>
          <a:ext cx="412823" cy="971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887" y="0"/>
              </a:lnTo>
              <a:lnTo>
                <a:pt x="147887" y="971389"/>
              </a:lnTo>
              <a:lnTo>
                <a:pt x="412823" y="9713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23D61-9596-4CA8-8F26-9E2992187E6E}">
      <dsp:nvSpPr>
        <dsp:cNvPr id="0" name=""/>
        <dsp:cNvSpPr/>
      </dsp:nvSpPr>
      <dsp:spPr>
        <a:xfrm>
          <a:off x="5574706" y="2603891"/>
          <a:ext cx="608399" cy="169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3463" y="0"/>
              </a:lnTo>
              <a:lnTo>
                <a:pt x="343463" y="1693574"/>
              </a:lnTo>
              <a:lnTo>
                <a:pt x="608399" y="16935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5D361-66F5-4E0F-8E5A-8A51ACEFDF49}">
      <dsp:nvSpPr>
        <dsp:cNvPr id="0" name=""/>
        <dsp:cNvSpPr/>
      </dsp:nvSpPr>
      <dsp:spPr>
        <a:xfrm>
          <a:off x="5574706" y="2603891"/>
          <a:ext cx="608399" cy="554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3463" y="0"/>
              </a:lnTo>
              <a:lnTo>
                <a:pt x="343463" y="554348"/>
              </a:lnTo>
              <a:lnTo>
                <a:pt x="608399" y="5543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B4515-5D29-462F-80DE-3FBA5C70689E}">
      <dsp:nvSpPr>
        <dsp:cNvPr id="0" name=""/>
        <dsp:cNvSpPr/>
      </dsp:nvSpPr>
      <dsp:spPr>
        <a:xfrm>
          <a:off x="5574706" y="2019014"/>
          <a:ext cx="608399" cy="584876"/>
        </a:xfrm>
        <a:custGeom>
          <a:avLst/>
          <a:gdLst/>
          <a:ahLst/>
          <a:cxnLst/>
          <a:rect l="0" t="0" r="0" b="0"/>
          <a:pathLst>
            <a:path>
              <a:moveTo>
                <a:pt x="0" y="584876"/>
              </a:moveTo>
              <a:lnTo>
                <a:pt x="343463" y="584876"/>
              </a:lnTo>
              <a:lnTo>
                <a:pt x="343463" y="0"/>
              </a:lnTo>
              <a:lnTo>
                <a:pt x="60839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1997-3FD0-4906-9C0D-35611B568D2D}">
      <dsp:nvSpPr>
        <dsp:cNvPr id="0" name=""/>
        <dsp:cNvSpPr/>
      </dsp:nvSpPr>
      <dsp:spPr>
        <a:xfrm>
          <a:off x="5574706" y="893033"/>
          <a:ext cx="608399" cy="1710858"/>
        </a:xfrm>
        <a:custGeom>
          <a:avLst/>
          <a:gdLst/>
          <a:ahLst/>
          <a:cxnLst/>
          <a:rect l="0" t="0" r="0" b="0"/>
          <a:pathLst>
            <a:path>
              <a:moveTo>
                <a:pt x="0" y="1710858"/>
              </a:moveTo>
              <a:lnTo>
                <a:pt x="343463" y="1710858"/>
              </a:lnTo>
              <a:lnTo>
                <a:pt x="343463" y="0"/>
              </a:lnTo>
              <a:lnTo>
                <a:pt x="60839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43914-5EA8-4B50-8A10-405B16F31A35}">
      <dsp:nvSpPr>
        <dsp:cNvPr id="0" name=""/>
        <dsp:cNvSpPr/>
      </dsp:nvSpPr>
      <dsp:spPr>
        <a:xfrm>
          <a:off x="1154936" y="2603891"/>
          <a:ext cx="412823" cy="808833"/>
        </a:xfrm>
        <a:custGeom>
          <a:avLst/>
          <a:gdLst/>
          <a:ahLst/>
          <a:cxnLst/>
          <a:rect l="0" t="0" r="0" b="0"/>
          <a:pathLst>
            <a:path>
              <a:moveTo>
                <a:pt x="0" y="808833"/>
              </a:moveTo>
              <a:lnTo>
                <a:pt x="147887" y="808833"/>
              </a:lnTo>
              <a:lnTo>
                <a:pt x="147887" y="0"/>
              </a:lnTo>
              <a:lnTo>
                <a:pt x="41282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2685-E6D3-480F-94AF-0482A7936DD6}">
      <dsp:nvSpPr>
        <dsp:cNvPr id="0" name=""/>
        <dsp:cNvSpPr/>
      </dsp:nvSpPr>
      <dsp:spPr>
        <a:xfrm>
          <a:off x="43343" y="2897577"/>
          <a:ext cx="1111592" cy="10302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优先权管理</a:t>
          </a:r>
          <a:endParaRPr lang="zh-CN" altLang="en-US" sz="2400" b="1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43343" y="2897577"/>
        <a:ext cx="1111592" cy="1030294"/>
      </dsp:txXfrm>
    </dsp:sp>
    <dsp:sp modelId="{9A0DDAB3-3F14-4FEB-AE15-6D0C20F0B278}">
      <dsp:nvSpPr>
        <dsp:cNvPr id="0" name=""/>
        <dsp:cNvSpPr/>
      </dsp:nvSpPr>
      <dsp:spPr>
        <a:xfrm>
          <a:off x="1567759" y="1889671"/>
          <a:ext cx="4006947" cy="14284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宋体" pitchFamily="2" charset="-122"/>
              <a:ea typeface="宋体" pitchFamily="2" charset="-122"/>
              <a:cs typeface="Times New Roman" pitchFamily="18" charset="0"/>
            </a:rPr>
            <a:t>软件优先级</a:t>
          </a:r>
          <a:endParaRPr lang="en-US" altLang="zh-CN" sz="2000" b="1" kern="1200" dirty="0" smtClean="0">
            <a:latin typeface="宋体" pitchFamily="2" charset="-122"/>
            <a:ea typeface="宋体" pitchFamily="2" charset="-122"/>
            <a:cs typeface="Times New Roman" pitchFamily="18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每个通道的优先权可以在</a:t>
          </a:r>
          <a:r>
            <a:rPr lang="en-US" sz="1800" kern="1200" dirty="0" err="1" smtClean="0">
              <a:latin typeface="宋体" pitchFamily="2" charset="-122"/>
              <a:ea typeface="宋体" pitchFamily="2" charset="-122"/>
            </a:rPr>
            <a:t>DMA_CCRx</a:t>
          </a: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寄存器中设置</a:t>
          </a:r>
          <a:endParaRPr lang="zh-CN" altLang="en-US" sz="1800" kern="1200" dirty="0">
            <a:latin typeface="宋体" pitchFamily="2" charset="-122"/>
            <a:ea typeface="宋体" pitchFamily="2" charset="-122"/>
            <a:cs typeface="Times New Roman" pitchFamily="18" charset="0"/>
          </a:endParaRPr>
        </a:p>
      </dsp:txBody>
      <dsp:txXfrm>
        <a:off x="1567759" y="1889671"/>
        <a:ext cx="4006947" cy="1428439"/>
      </dsp:txXfrm>
    </dsp:sp>
    <dsp:sp modelId="{A97524B0-8F8A-4ACF-8D4E-4BCAD9E0B894}">
      <dsp:nvSpPr>
        <dsp:cNvPr id="0" name=""/>
        <dsp:cNvSpPr/>
      </dsp:nvSpPr>
      <dsp:spPr>
        <a:xfrm>
          <a:off x="6183106" y="489005"/>
          <a:ext cx="1930377" cy="808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最高优先级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6183106" y="489005"/>
        <a:ext cx="1930377" cy="808055"/>
      </dsp:txXfrm>
    </dsp:sp>
    <dsp:sp modelId="{E9CF2CFB-80BA-44F1-AD01-484DD36757C7}">
      <dsp:nvSpPr>
        <dsp:cNvPr id="0" name=""/>
        <dsp:cNvSpPr/>
      </dsp:nvSpPr>
      <dsp:spPr>
        <a:xfrm>
          <a:off x="6183106" y="1614987"/>
          <a:ext cx="1930377" cy="808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高优先级</a:t>
          </a:r>
          <a:endParaRPr lang="en-US" altLang="zh-CN" sz="1600" kern="1200" dirty="0" smtClean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6183106" y="1614987"/>
        <a:ext cx="1930377" cy="808055"/>
      </dsp:txXfrm>
    </dsp:sp>
    <dsp:sp modelId="{3A3D4C3F-8413-494E-A0CE-462E9D1054A8}">
      <dsp:nvSpPr>
        <dsp:cNvPr id="0" name=""/>
        <dsp:cNvSpPr/>
      </dsp:nvSpPr>
      <dsp:spPr>
        <a:xfrm>
          <a:off x="6183106" y="2754212"/>
          <a:ext cx="1930377" cy="808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中等优先级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6183106" y="2754212"/>
        <a:ext cx="1930377" cy="808055"/>
      </dsp:txXfrm>
    </dsp:sp>
    <dsp:sp modelId="{59C494A3-485C-4C17-B8AA-7BA1F312296B}">
      <dsp:nvSpPr>
        <dsp:cNvPr id="0" name=""/>
        <dsp:cNvSpPr/>
      </dsp:nvSpPr>
      <dsp:spPr>
        <a:xfrm>
          <a:off x="6183106" y="3893437"/>
          <a:ext cx="1930377" cy="808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低优先级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6183106" y="3893437"/>
        <a:ext cx="1930377" cy="808055"/>
      </dsp:txXfrm>
    </dsp:sp>
    <dsp:sp modelId="{030212C9-347A-497D-8F27-CEADA549AD85}">
      <dsp:nvSpPr>
        <dsp:cNvPr id="0" name=""/>
        <dsp:cNvSpPr/>
      </dsp:nvSpPr>
      <dsp:spPr>
        <a:xfrm>
          <a:off x="1567759" y="3649281"/>
          <a:ext cx="3882215" cy="14696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宋体" pitchFamily="2" charset="-122"/>
              <a:ea typeface="宋体" pitchFamily="2" charset="-122"/>
            </a:rPr>
            <a:t>硬件优先级</a:t>
          </a:r>
          <a:endParaRPr lang="en-US" altLang="zh-CN" sz="2000" b="1" kern="1200" dirty="0" smtClean="0">
            <a:latin typeface="宋体" pitchFamily="2" charset="-122"/>
            <a:ea typeface="宋体" pitchFamily="2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如果</a:t>
          </a:r>
          <a:r>
            <a:rPr lang="en-US" sz="1800" kern="1200" dirty="0" smtClean="0">
              <a:latin typeface="宋体" pitchFamily="2" charset="-122"/>
              <a:ea typeface="宋体" pitchFamily="2" charset="-122"/>
            </a:rPr>
            <a:t>2</a:t>
          </a: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个请求有相同的软件优先级，则较低编号的通道比较高编号的通道有较高的优先权</a:t>
          </a:r>
          <a:endParaRPr lang="en-US" altLang="zh-CN" sz="1800" b="1" kern="1200" dirty="0" smtClean="0">
            <a:latin typeface="宋体" pitchFamily="2" charset="-122"/>
            <a:ea typeface="宋体" pitchFamily="2" charset="-122"/>
          </a:endParaRPr>
        </a:p>
      </dsp:txBody>
      <dsp:txXfrm>
        <a:off x="1567759" y="3649281"/>
        <a:ext cx="3882215" cy="1469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C2FF07-A29B-46C5-9B19-885BFDBE15D2}" type="datetime9">
              <a:rPr lang="zh-CN" altLang="en-US"/>
              <a:pPr>
                <a:defRPr/>
              </a:pPr>
              <a:t>2019年4月28日星期日11时36分25秒</a:t>
            </a:fld>
            <a:endParaRPr lang="en-US"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84213"/>
            <a:ext cx="4500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© Freescale Semiconductor 2005</a:t>
            </a:r>
            <a:endParaRPr lang="en-US">
              <a:ea typeface="宋体" pitchFamily="2" charset="-12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charset="0"/>
              <a:buNone/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7703C07-FDDA-44F0-92EA-E0EB866495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54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8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17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85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21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062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499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61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D7FA-F346-43FA-BF8F-4F163E809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5424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5368D-D741-4344-BC18-79AB6A8704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486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610E-6CB6-4094-8542-3EB3433B62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8109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BE199-B694-451A-85A9-4F277DEAA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8551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7072-2B65-4749-A4BB-E46D860722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6771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B7703-4C46-4384-A289-2B28940A8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778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351D-B694-4CD8-B9ED-C374D2CE61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104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00E06-ED7E-46DE-BD5E-664AA82815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364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32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A84E-A449-461D-804A-F4FD0C9268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65406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F5DA-BB33-41C5-B00A-8825D8C2B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7648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3047E-D8A8-4A19-A25B-D047B1D7D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2160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8" y="412750"/>
            <a:ext cx="8882062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3350" y="1403350"/>
            <a:ext cx="8883650" cy="44386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80F7F-4F93-413F-8C07-C809A975EE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5693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3848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32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26831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9871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1636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020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88247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8716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0201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58155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22361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7962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1388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8902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749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1770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686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3025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6297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7592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6256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5469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0462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534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916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65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2436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71530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7902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3063875" y="2078038"/>
            <a:ext cx="2820988" cy="1311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谢谢！</a:t>
            </a:r>
          </a:p>
          <a:p>
            <a:pPr algn="ctr">
              <a:defRPr/>
            </a:pPr>
            <a:r>
              <a:rPr lang="en-US" altLang="zh-CN" sz="4000" b="1" dirty="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you!</a:t>
            </a:r>
            <a:endParaRPr lang="zh-CN" altLang="en-US" sz="4000" b="1">
              <a:solidFill>
                <a:srgbClr val="6486E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2" name="未知"/>
          <p:cNvSpPr>
            <a:spLocks noChangeArrowheads="1"/>
          </p:cNvSpPr>
          <p:nvPr userDrawn="1"/>
        </p:nvSpPr>
        <p:spPr bwMode="auto">
          <a:xfrm flipH="1">
            <a:off x="255588" y="247650"/>
            <a:ext cx="947737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3" name="Group 5"/>
          <p:cNvGrpSpPr>
            <a:grpSpLocks/>
          </p:cNvGrpSpPr>
          <p:nvPr userDrawn="1"/>
        </p:nvGrpSpPr>
        <p:grpSpPr bwMode="auto">
          <a:xfrm>
            <a:off x="1235075" y="239713"/>
            <a:ext cx="7912100" cy="165100"/>
            <a:chOff x="0" y="0"/>
            <a:chExt cx="4984" cy="104"/>
          </a:xfrm>
        </p:grpSpPr>
        <p:sp>
          <p:nvSpPr>
            <p:cNvPr id="2057" name="未知"/>
            <p:cNvSpPr>
              <a:spLocks noChangeArrowheads="1"/>
            </p:cNvSpPr>
            <p:nvPr userDrawn="1"/>
          </p:nvSpPr>
          <p:spPr bwMode="auto">
            <a:xfrm flipH="1">
              <a:off x="654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未知"/>
            <p:cNvSpPr>
              <a:spLocks noChangeArrowheads="1"/>
            </p:cNvSpPr>
            <p:nvPr userDrawn="1"/>
          </p:nvSpPr>
          <p:spPr bwMode="auto">
            <a:xfrm flipH="1">
              <a:off x="0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, the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logo are trademarks of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All other product or service names are the property of their respective owners. ©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2012. 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654410-C29C-4DC0-862D-88932E1A65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rgbClr val="FFFFFF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rgbClr val="FFFFFF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  <p:extLst>
      <p:ext uri="{BB962C8B-B14F-4D97-AF65-F5344CB8AC3E}">
        <p14:creationId xmlns:p14="http://schemas.microsoft.com/office/powerpoint/2010/main" val="12604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33375" y="4913313"/>
            <a:ext cx="6353175" cy="1269773"/>
          </a:xfrm>
        </p:spPr>
        <p:txBody>
          <a:bodyPr tIns="0" bIns="91440"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直接</a:t>
            </a:r>
            <a:r>
              <a:rPr lang="zh-CN" altLang="en-US" sz="2000" dirty="0">
                <a:solidFill>
                  <a:srgbClr val="455560"/>
                </a:solidFill>
                <a:ea typeface="华文细黑" pitchFamily="2" charset="-122"/>
              </a:rPr>
              <a:t>存储器</a:t>
            </a: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访问                                                   黄克亚</a:t>
            </a: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</a:t>
            </a: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2019/03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93752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6277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13.2.4 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STM32F103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优先级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61446087"/>
              </p:ext>
            </p:extLst>
          </p:nvPr>
        </p:nvGraphicFramePr>
        <p:xfrm>
          <a:off x="537029" y="1017542"/>
          <a:ext cx="8113484" cy="542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1315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77286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13.2.5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对齐</a:t>
            </a:r>
          </a:p>
        </p:txBody>
      </p:sp>
      <p:sp>
        <p:nvSpPr>
          <p:cNvPr id="5" name="矩形 4"/>
          <p:cNvSpPr/>
          <p:nvPr/>
        </p:nvSpPr>
        <p:spPr>
          <a:xfrm>
            <a:off x="326571" y="1229810"/>
            <a:ext cx="84836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普通模式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普通模式是指在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传输结束时，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通道被自动关闭，进一步的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请求将不被响应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循环模式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循环模式用于处理一个环形的缓冲区，每轮传输结束时数据传输的配置会自动地更新为初始状态，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传输会连续不断地进行。</a:t>
            </a:r>
          </a:p>
        </p:txBody>
      </p:sp>
    </p:spTree>
    <p:extLst>
      <p:ext uri="{BB962C8B-B14F-4D97-AF65-F5344CB8AC3E}">
        <p14:creationId xmlns:p14="http://schemas.microsoft.com/office/powerpoint/2010/main" val="2868281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419230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13.2.6 STM32F103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中断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66058"/>
              </p:ext>
            </p:extLst>
          </p:nvPr>
        </p:nvGraphicFramePr>
        <p:xfrm>
          <a:off x="371246" y="1328688"/>
          <a:ext cx="8337324" cy="1966052"/>
        </p:xfrm>
        <a:graphic>
          <a:graphicData uri="http://schemas.openxmlformats.org/drawingml/2006/table">
            <a:tbl>
              <a:tblPr firstRow="1" firstCol="1" bandRow="1"/>
              <a:tblGrid>
                <a:gridCol w="2779108"/>
                <a:gridCol w="2779108"/>
                <a:gridCol w="2779108"/>
              </a:tblGrid>
              <a:tr h="4915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中断事件</a:t>
                      </a: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事件标志位</a:t>
                      </a: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使能控制位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传输过半</a:t>
                      </a: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HTIF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HTIE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传输完成</a:t>
                      </a: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TCIF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TCIE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传输错误</a:t>
                      </a: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TEIF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TEIE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61995" y="3830319"/>
            <a:ext cx="7830458" cy="869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每个</a:t>
            </a:r>
            <a:r>
              <a:rPr lang="en-US" altLang="zh-CN" dirty="0"/>
              <a:t>DMA</a:t>
            </a:r>
            <a:r>
              <a:rPr lang="zh-CN" altLang="en-US" dirty="0"/>
              <a:t>通道都可以在</a:t>
            </a:r>
            <a:r>
              <a:rPr lang="en-US" altLang="zh-CN" dirty="0"/>
              <a:t>DMA</a:t>
            </a:r>
            <a:r>
              <a:rPr lang="zh-CN" altLang="en-US" dirty="0"/>
              <a:t>传输过半、传输完成和传输错误时产生中断。为应用的灵活性考虑，通过设置寄存器的不同位来打开这些中断。</a:t>
            </a:r>
          </a:p>
        </p:txBody>
      </p:sp>
    </p:spTree>
    <p:extLst>
      <p:ext uri="{BB962C8B-B14F-4D97-AF65-F5344CB8AC3E}">
        <p14:creationId xmlns:p14="http://schemas.microsoft.com/office/powerpoint/2010/main" val="3595211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092" y="419243"/>
            <a:ext cx="89927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13.3 DMA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相关库函数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151232" y="1072360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13.3.1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DMA_DeInit</a:t>
            </a:r>
            <a:endParaRPr lang="zh-CN" altLang="en-US" sz="3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14794"/>
              </p:ext>
            </p:extLst>
          </p:nvPr>
        </p:nvGraphicFramePr>
        <p:xfrm>
          <a:off x="567644" y="1857917"/>
          <a:ext cx="7618413" cy="2481856"/>
        </p:xfrm>
        <a:graphic>
          <a:graphicData uri="http://schemas.openxmlformats.org/drawingml/2006/table">
            <a:tbl>
              <a:tblPr firstRow="1" firstCol="1" bandRow="1"/>
              <a:tblGrid>
                <a:gridCol w="1465397"/>
                <a:gridCol w="6153016"/>
              </a:tblGrid>
              <a:tr h="3695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DMA_DeInit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DMA_DeInit(DMA_Channel_TypeDef* DMAy_Channelx)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DMAy_Channelx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寄存器重设为缺省值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2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DMAy_Channelx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DMAy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其中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1~7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，对于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1~5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41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860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13.3.2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DMA_Init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43942"/>
              </p:ext>
            </p:extLst>
          </p:nvPr>
        </p:nvGraphicFramePr>
        <p:xfrm>
          <a:off x="281860" y="1004285"/>
          <a:ext cx="8557340" cy="2783943"/>
        </p:xfrm>
        <a:graphic>
          <a:graphicData uri="http://schemas.openxmlformats.org/drawingml/2006/table">
            <a:tbl>
              <a:tblPr firstRow="1" firstCol="1" bandRow="1"/>
              <a:tblGrid>
                <a:gridCol w="1375157"/>
                <a:gridCol w="7182183"/>
              </a:tblGrid>
              <a:tr h="278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DMA_Init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7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DMA_Init(DMA_Channel_TypeDef* DMAy_Channelx, DMA_InitTypeDef* DMA_InitStruct);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根据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DMA_InitStruct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中指定的参数初始化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DMAy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寄存器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7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DMAy_Channelx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DMAy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其中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1~7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，对于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1~5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7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DMA_InitStruct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：指向结构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DMA_InitTypeDef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的指针，包含了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DMAy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的配置信息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81859" y="3908311"/>
            <a:ext cx="85283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DMA_PeripheralBaseAddr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参数用以定义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DMA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外设基地址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DMA_MemoryBaseAddr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参数用以定义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DMA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内存基地址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DMA_DIR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规定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了外设是作为数据传输的目的地还是来源。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98881"/>
              </p:ext>
            </p:extLst>
          </p:nvPr>
        </p:nvGraphicFramePr>
        <p:xfrm>
          <a:off x="444557" y="5429157"/>
          <a:ext cx="7756012" cy="1102269"/>
        </p:xfrm>
        <a:graphic>
          <a:graphicData uri="http://schemas.openxmlformats.org/drawingml/2006/table">
            <a:tbl>
              <a:tblPr firstRow="1" firstCol="1" bandRow="1"/>
              <a:tblGrid>
                <a:gridCol w="3328194"/>
                <a:gridCol w="4427818"/>
              </a:tblGrid>
              <a:tr h="3674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DMA_DIR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DMA_DIR_PeripheralDST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外设作为数据传输的目的地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DMA_DIR_PeripheralSRC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外设作为数据传输的来源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7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000" y="42069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DMA_BufferSize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用以定义指定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DMA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通道的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DMA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缓存的大小，单位为数据单位。根据传输方向，数据单位等于结构中参数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DMA_PeripheralDataSize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或者参数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DMA_MemoryDataSize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的值。</a:t>
            </a:r>
            <a:endParaRPr lang="zh-CN" altLang="en-US" sz="1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0113" y="3968821"/>
            <a:ext cx="84400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DMA_MemoryInc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用来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设定内存地址寄存器递增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与否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057" y="1805689"/>
            <a:ext cx="8280402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DMA_PeripheralInc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用来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设定外设地址寄存器递增与否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75682"/>
              </p:ext>
            </p:extLst>
          </p:nvPr>
        </p:nvGraphicFramePr>
        <p:xfrm>
          <a:off x="471711" y="2468244"/>
          <a:ext cx="8207832" cy="1290954"/>
        </p:xfrm>
        <a:graphic>
          <a:graphicData uri="http://schemas.openxmlformats.org/drawingml/2006/table">
            <a:tbl>
              <a:tblPr firstRow="1" firstCol="1" bandRow="1"/>
              <a:tblGrid>
                <a:gridCol w="3522075"/>
                <a:gridCol w="4685757"/>
              </a:tblGrid>
              <a:tr h="430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DMA_PeripheralInc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DMA_PeripheralInc_Enable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外设地址寄存器递增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DMA_PeripheralInc_Disable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外设地址寄存器不变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64338"/>
              </p:ext>
            </p:extLst>
          </p:nvPr>
        </p:nvGraphicFramePr>
        <p:xfrm>
          <a:off x="517298" y="4746986"/>
          <a:ext cx="8075161" cy="1189356"/>
        </p:xfrm>
        <a:graphic>
          <a:graphicData uri="http://schemas.openxmlformats.org/drawingml/2006/table">
            <a:tbl>
              <a:tblPr firstRow="1" firstCol="1" bandRow="1"/>
              <a:tblGrid>
                <a:gridCol w="3465145"/>
                <a:gridCol w="4610016"/>
              </a:tblGrid>
              <a:tr h="3964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DMA_MemoryInc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sz="1600" b="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b="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DMA_PeripheralInc_Enable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内存地址寄存器递增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4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DMA_PeripheralInc_Disable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内存地址寄存器不变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810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971" y="478750"/>
            <a:ext cx="8672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DMA_PeripheralDataSize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/>
              <a:t>设定了外设数据宽度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087" y="2716519"/>
            <a:ext cx="8091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DMA_MemoryDataSize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设定了外设数据宽度。</a:t>
            </a:r>
          </a:p>
        </p:txBody>
      </p:sp>
      <p:sp>
        <p:nvSpPr>
          <p:cNvPr id="6" name="矩形 5"/>
          <p:cNvSpPr/>
          <p:nvPr/>
        </p:nvSpPr>
        <p:spPr>
          <a:xfrm>
            <a:off x="442687" y="5065264"/>
            <a:ext cx="8164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DMA_Mode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设置了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CAN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的工作模式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6478"/>
              </p:ext>
            </p:extLst>
          </p:nvPr>
        </p:nvGraphicFramePr>
        <p:xfrm>
          <a:off x="370115" y="1067435"/>
          <a:ext cx="8265886" cy="1516108"/>
        </p:xfrm>
        <a:graphic>
          <a:graphicData uri="http://schemas.openxmlformats.org/drawingml/2006/table">
            <a:tbl>
              <a:tblPr firstRow="1" firstCol="1" bandRow="1"/>
              <a:tblGrid>
                <a:gridCol w="3546987"/>
                <a:gridCol w="4718899"/>
              </a:tblGrid>
              <a:tr h="3790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DMA_PeripheralDataSize </a:t>
                      </a:r>
                      <a:endParaRPr lang="zh-CN" sz="1600" b="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b="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DMA_PeripheralDataSize_Byte </a:t>
                      </a:r>
                      <a:endParaRPr lang="zh-CN" sz="1600" b="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数据宽度为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8 </a:t>
                      </a: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lang="zh-CN" sz="1600" b="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DMA_PeripheralDataSize_HalfWord </a:t>
                      </a:r>
                      <a:endParaRPr lang="zh-CN" sz="1600" b="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数据宽度为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16 </a:t>
                      </a:r>
                      <a:r>
                        <a:rPr lang="zh-CN" sz="1600" b="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lang="zh-CN" sz="1600" b="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DMA_PeripheralDataSize_Word </a:t>
                      </a:r>
                      <a:endParaRPr lang="zh-CN" sz="1600" b="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数据宽度为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32 </a:t>
                      </a:r>
                      <a:r>
                        <a:rPr lang="zh-CN" sz="1600" b="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lang="zh-CN" sz="1600" b="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95229"/>
              </p:ext>
            </p:extLst>
          </p:nvPr>
        </p:nvGraphicFramePr>
        <p:xfrm>
          <a:off x="500743" y="3346179"/>
          <a:ext cx="8164286" cy="1530620"/>
        </p:xfrm>
        <a:graphic>
          <a:graphicData uri="http://schemas.openxmlformats.org/drawingml/2006/table">
            <a:tbl>
              <a:tblPr firstRow="1" firstCol="1" bandRow="1"/>
              <a:tblGrid>
                <a:gridCol w="3503389"/>
                <a:gridCol w="4660897"/>
              </a:tblGrid>
              <a:tr h="382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DMA_MemoryDataSize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DMA_MemoryDataSize_Byte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数据宽度为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8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DMA_MemoryDataSize_HalfWord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数据宽度为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16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DMA_MemoryDataSize_Word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数据宽度为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32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98942"/>
              </p:ext>
            </p:extLst>
          </p:nvPr>
        </p:nvGraphicFramePr>
        <p:xfrm>
          <a:off x="471715" y="5661388"/>
          <a:ext cx="8164286" cy="971640"/>
        </p:xfrm>
        <a:graphic>
          <a:graphicData uri="http://schemas.openxmlformats.org/drawingml/2006/table">
            <a:tbl>
              <a:tblPr firstRow="1" firstCol="1" bandRow="1"/>
              <a:tblGrid>
                <a:gridCol w="3503389"/>
                <a:gridCol w="4660897"/>
              </a:tblGrid>
              <a:tr h="323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DMA_Mode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DMA_Mode_Circular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工作在循环缓存模式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DMA_Mode_Normal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工作在正常缓存模式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669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485" y="456364"/>
            <a:ext cx="85561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DMA_Priority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设定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通道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x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的软件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优先级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780"/>
              </p:ext>
            </p:extLst>
          </p:nvPr>
        </p:nvGraphicFramePr>
        <p:xfrm>
          <a:off x="355597" y="1082933"/>
          <a:ext cx="8309432" cy="1892495"/>
        </p:xfrm>
        <a:graphic>
          <a:graphicData uri="http://schemas.openxmlformats.org/drawingml/2006/table">
            <a:tbl>
              <a:tblPr firstRow="1" firstCol="1" bandRow="1"/>
              <a:tblGrid>
                <a:gridCol w="3565673"/>
                <a:gridCol w="4743759"/>
              </a:tblGrid>
              <a:tr h="3784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DMA_Mode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DMA_Priority_VeryHigh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拥有非常高优先级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DMA_Priority_High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拥有高优先级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DMA_Priority_Medium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拥有中优先级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DMA_Priority_Low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拥有低优先级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70114" y="3249521"/>
            <a:ext cx="8193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DMA_M2M: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能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通道的内存到内存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传输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62217"/>
              </p:ext>
            </p:extLst>
          </p:nvPr>
        </p:nvGraphicFramePr>
        <p:xfrm>
          <a:off x="459241" y="3977722"/>
          <a:ext cx="8104187" cy="1479648"/>
        </p:xfrm>
        <a:graphic>
          <a:graphicData uri="http://schemas.openxmlformats.org/drawingml/2006/table">
            <a:tbl>
              <a:tblPr firstRow="1" firstCol="1" bandRow="1"/>
              <a:tblGrid>
                <a:gridCol w="3477600"/>
                <a:gridCol w="4626587"/>
              </a:tblGrid>
              <a:tr h="4932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DMA_M2M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2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DMA_M2M_Enable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设置为内存到内存传输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2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DMA_M2M_Disable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没有设置为内存到内存传输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327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346" y="348689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13.3.3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DMA_GetCurrDataCounte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18268"/>
              </p:ext>
            </p:extLst>
          </p:nvPr>
        </p:nvGraphicFramePr>
        <p:xfrm>
          <a:off x="411843" y="1009014"/>
          <a:ext cx="8166100" cy="2256702"/>
        </p:xfrm>
        <a:graphic>
          <a:graphicData uri="http://schemas.openxmlformats.org/drawingml/2006/table">
            <a:tbl>
              <a:tblPr firstRow="1" firstCol="1" bandRow="1"/>
              <a:tblGrid>
                <a:gridCol w="1118217"/>
                <a:gridCol w="7047883"/>
              </a:tblGrid>
              <a:tr h="3761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DMA_GetCurrDataCounte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1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u16 DMA_GetCurrDataCounter(DMA_Channel_TypeDef* DMAy_Channelx);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1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返回当前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DMAy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剩余的待传输数据数目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1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DMAy_Channelx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：选择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DMAy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1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1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当前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剩余的待传输数据数目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7175" y="333137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13.3.4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DMA_Cmd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561"/>
              </p:ext>
            </p:extLst>
          </p:nvPr>
        </p:nvGraphicFramePr>
        <p:xfrm>
          <a:off x="361689" y="3957946"/>
          <a:ext cx="8201740" cy="2631539"/>
        </p:xfrm>
        <a:graphic>
          <a:graphicData uri="http://schemas.openxmlformats.org/drawingml/2006/table">
            <a:tbl>
              <a:tblPr firstRow="1" firstCol="1" bandRow="1"/>
              <a:tblGrid>
                <a:gridCol w="1501183"/>
                <a:gridCol w="6700557"/>
              </a:tblGrid>
              <a:tr h="2923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DMA_Cmd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7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DMA_Cmd(DMA_Channel_TypeDef* DMAy_Channelx, FunctionalState NewState);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使能或者失能指定的通道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DMAy_Channelx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：选择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DMAy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7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NewState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的新状态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/>
                      </a:r>
                      <a:b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这个参数可以取：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ENABLE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DISABLE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23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37771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13.3.5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DMA_GetFlagStatus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888" y="3352356"/>
            <a:ext cx="7976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DMAy_FLAG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参数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DMA_FLAG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定义了待检察的标志位类型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39116"/>
              </p:ext>
            </p:extLst>
          </p:nvPr>
        </p:nvGraphicFramePr>
        <p:xfrm>
          <a:off x="310888" y="1059636"/>
          <a:ext cx="8484769" cy="2206079"/>
        </p:xfrm>
        <a:graphic>
          <a:graphicData uri="http://schemas.openxmlformats.org/drawingml/2006/table">
            <a:tbl>
              <a:tblPr firstRow="1" firstCol="1" bandRow="1"/>
              <a:tblGrid>
                <a:gridCol w="1338928"/>
                <a:gridCol w="7145841"/>
              </a:tblGrid>
              <a:tr h="315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DMA_GetFlagStatus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FlagStatus DMA_GetFlagStatus(uint32_t DMAy_FLAG);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检查指定的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DMAy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标志位设置与否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3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DMAy_FLAG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：待检查的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DMAy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Section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DMA_FLAG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查阅更多该参数允许取值范围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DMA_FLAG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的新状态（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RESET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28079"/>
              </p:ext>
            </p:extLst>
          </p:nvPr>
        </p:nvGraphicFramePr>
        <p:xfrm>
          <a:off x="909183" y="3867602"/>
          <a:ext cx="6362474" cy="2881540"/>
        </p:xfrm>
        <a:graphic>
          <a:graphicData uri="http://schemas.openxmlformats.org/drawingml/2006/table">
            <a:tbl>
              <a:tblPr firstRow="1" firstCol="1" bandRow="1"/>
              <a:tblGrid>
                <a:gridCol w="2730211"/>
                <a:gridCol w="3632263"/>
              </a:tblGrid>
              <a:tr h="288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DMA_FLAG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DMA1_FLAG_GL1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全局标志位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DMA1_FLAG_TC1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传输完成标志位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DMA1_FLAG_HT1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传输过半标志位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DMA1_FLAG_TE1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传输错误标志位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DMA1_FLAG_GL2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全局标志位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DMA1_FLAG_TC2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传输完成标志位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DMA1_FLAG_HT2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传输过半标志位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DMA1_FLAG_TE2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传输错误标志位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…… </a:t>
                      </a: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依次类推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…… </a:t>
                      </a: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依次类推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470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/>
          </p:cNvSpPr>
          <p:nvPr/>
        </p:nvSpPr>
        <p:spPr bwMode="auto">
          <a:xfrm>
            <a:off x="554038" y="1371371"/>
            <a:ext cx="8032750" cy="523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直接</a:t>
            </a:r>
            <a:r>
              <a:rPr lang="zh-CN" altLang="en-US" sz="2400" dirty="0"/>
              <a:t>存储器访问的基本概念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STM32F103</a:t>
            </a:r>
            <a:r>
              <a:rPr lang="zh-CN" altLang="en-US" sz="2400" dirty="0"/>
              <a:t>的</a:t>
            </a:r>
            <a:r>
              <a:rPr lang="en-US" altLang="zh-CN" sz="2400" dirty="0"/>
              <a:t>DMA</a:t>
            </a:r>
            <a:r>
              <a:rPr lang="zh-CN" altLang="en-US" sz="2400" dirty="0"/>
              <a:t>工作原理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STM32F103</a:t>
            </a:r>
            <a:r>
              <a:rPr lang="zh-CN" altLang="en-US" sz="2400" dirty="0"/>
              <a:t>的</a:t>
            </a:r>
            <a:r>
              <a:rPr lang="en-US" altLang="zh-CN" sz="2400" dirty="0"/>
              <a:t>DMA</a:t>
            </a:r>
            <a:r>
              <a:rPr lang="zh-CN" altLang="en-US" sz="2400" dirty="0"/>
              <a:t>相关库函数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ADC</a:t>
            </a:r>
            <a:r>
              <a:rPr lang="zh-CN" altLang="en-US" sz="2400" dirty="0"/>
              <a:t>采集、</a:t>
            </a:r>
            <a:r>
              <a:rPr lang="en-US" altLang="zh-CN" sz="2400" dirty="0"/>
              <a:t>DMA</a:t>
            </a:r>
            <a:r>
              <a:rPr lang="zh-CN" altLang="en-US" sz="2400" dirty="0"/>
              <a:t>传输、</a:t>
            </a:r>
            <a:r>
              <a:rPr lang="en-US" altLang="zh-CN" sz="2400" dirty="0"/>
              <a:t>USART</a:t>
            </a:r>
            <a:r>
              <a:rPr lang="zh-CN" altLang="en-US" sz="2400" dirty="0"/>
              <a:t>显示项目实施</a:t>
            </a:r>
          </a:p>
        </p:txBody>
      </p:sp>
      <p:sp>
        <p:nvSpPr>
          <p:cNvPr id="2" name="矩形 1"/>
          <p:cNvSpPr/>
          <p:nvPr/>
        </p:nvSpPr>
        <p:spPr>
          <a:xfrm>
            <a:off x="603477" y="541547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本章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概要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33CC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47931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13.3.6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DMA_ClearFlag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77615"/>
              </p:ext>
            </p:extLst>
          </p:nvPr>
        </p:nvGraphicFramePr>
        <p:xfrm>
          <a:off x="430212" y="1291861"/>
          <a:ext cx="8031617" cy="2873739"/>
        </p:xfrm>
        <a:graphic>
          <a:graphicData uri="http://schemas.openxmlformats.org/drawingml/2006/table">
            <a:tbl>
              <a:tblPr firstRow="1" firstCol="1" bandRow="1"/>
              <a:tblGrid>
                <a:gridCol w="1262718"/>
                <a:gridCol w="6768899"/>
              </a:tblGrid>
              <a:tr h="4105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DMA_ClearFlag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5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DMA_ClearFlag(u32 DMAy_FLAG)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5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清除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DMAy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待处理标志位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DMAy_FLAG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：待清除的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标志位，使用操作符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“|”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可以同时选中多个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5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5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59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804" y="37771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13.3.7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DMA_ITConfig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76911"/>
              </p:ext>
            </p:extLst>
          </p:nvPr>
        </p:nvGraphicFramePr>
        <p:xfrm>
          <a:off x="339916" y="1102813"/>
          <a:ext cx="8368655" cy="2366100"/>
        </p:xfrm>
        <a:graphic>
          <a:graphicData uri="http://schemas.openxmlformats.org/drawingml/2006/table">
            <a:tbl>
              <a:tblPr firstRow="1" firstCol="1" bandRow="1"/>
              <a:tblGrid>
                <a:gridCol w="1320604"/>
                <a:gridCol w="7048051"/>
              </a:tblGrid>
              <a:tr h="262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DMA_ITConfig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DMA_ITConfig(DMA_Channel_TypeDef* DMAy_Channelx, u32 DMA_IT, FunctionalState NewState);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使能或者失能指定的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DMAy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DMAy_Channelx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：选择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DMAy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DMA_IT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：待使能或者失能的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中断源，使用操作符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“|”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可以同时选中多个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中断源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3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NewState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中断的新状态 这个参数可以取：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ENABLE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DISABLE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23804" y="3540036"/>
            <a:ext cx="8716996" cy="91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DMA_IT: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参数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DMA_IT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使能或者失能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DMAy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通道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的中断。可以取下表的一个或者多个取值的组合作为该参数的值。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52937"/>
              </p:ext>
            </p:extLst>
          </p:nvPr>
        </p:nvGraphicFramePr>
        <p:xfrm>
          <a:off x="662439" y="4588650"/>
          <a:ext cx="7291387" cy="1826664"/>
        </p:xfrm>
        <a:graphic>
          <a:graphicData uri="http://schemas.openxmlformats.org/drawingml/2006/table">
            <a:tbl>
              <a:tblPr firstRow="1" firstCol="1" bandRow="1"/>
              <a:tblGrid>
                <a:gridCol w="3128819"/>
                <a:gridCol w="4162568"/>
              </a:tblGrid>
              <a:tr h="456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DMA_IT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DMA_IT_TC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传输完成中断屏蔽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DMA_IT_HT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传输过半中断屏蔽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DMA_IT_TE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传输错误中断屏蔽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705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0259" y="39220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13.3.8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DMA_GetITStatus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39794"/>
              </p:ext>
            </p:extLst>
          </p:nvPr>
        </p:nvGraphicFramePr>
        <p:xfrm>
          <a:off x="697586" y="1067072"/>
          <a:ext cx="7444921" cy="2198640"/>
        </p:xfrm>
        <a:graphic>
          <a:graphicData uri="http://schemas.openxmlformats.org/drawingml/2006/table">
            <a:tbl>
              <a:tblPr firstRow="1" firstCol="1" bandRow="1"/>
              <a:tblGrid>
                <a:gridCol w="1387513"/>
                <a:gridCol w="6057408"/>
              </a:tblGrid>
              <a:tr h="3664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DMA_GetITStatus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ITStatus DMA_GetITStatus(uint32_t DMAy_IT);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检查指定的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DMAy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中断发生与否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DMAy_IT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：待检查的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DMAy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中断源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DMA_IT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的新状态（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RESET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97542" y="3457806"/>
            <a:ext cx="78449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DMAy_IT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参数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DMA_IT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定义了待检察的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中断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13255"/>
              </p:ext>
            </p:extLst>
          </p:nvPr>
        </p:nvGraphicFramePr>
        <p:xfrm>
          <a:off x="1233079" y="3945000"/>
          <a:ext cx="5646692" cy="2731570"/>
        </p:xfrm>
        <a:graphic>
          <a:graphicData uri="http://schemas.openxmlformats.org/drawingml/2006/table">
            <a:tbl>
              <a:tblPr firstRow="1" firstCol="1" bandRow="1"/>
              <a:tblGrid>
                <a:gridCol w="2823346"/>
                <a:gridCol w="2823346"/>
              </a:tblGrid>
              <a:tr h="273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DMAy_IT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DMA1_IT_GL1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全局中断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DMA1_IT_TC1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传输完成中断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DMA1_IT_HT1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传输过半中断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DMA1_IT_TE1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传输错误中断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DMA1_IT_GL2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全局中断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DMA1_IT_TC2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传输完成中断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DMA1_IT_HT2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传输过半中断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DMA1_IT_TE2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传输错误中断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…… </a:t>
                      </a: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依次类推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…… </a:t>
                      </a:r>
                      <a:r>
                        <a:rPr lang="zh-CN" sz="1600" kern="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依次类推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577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204" y="390215"/>
            <a:ext cx="8470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13.4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项目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310889" y="995628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13.4.1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项目分析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1593168"/>
            <a:ext cx="8280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本项目需要实现的功能为在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个输入通道采集模拟电压信号，送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ADC1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进行模数转换，将转换结果利用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DMA1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控制器传送到内存数组当中，并进行中值滤波，将滤波后的结果通过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USART1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串口发送至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机利用串口调试助手接收并显示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转换结果。所以本项目是“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ADC+DMA+USART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”，项目综合性较强。</a:t>
            </a:r>
          </a:p>
          <a:p>
            <a:pPr indent="457200">
              <a:lnSpc>
                <a:spcPct val="150000"/>
              </a:lnSpc>
            </a:pP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部分内容同第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章，没有大的改变，只要打开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ADC1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功能即可，在此不作过多介绍。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部分内容也基本同第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章，但是为了工程通用性，需要重新新建“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printf.c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”和“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printf.h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”两个文件，并重写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语言当中的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函数。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传输是本章新讲授的内容，要使用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控制器需要打开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时钟，对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进行初始化，并启动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控制器。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85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37" y="5940007"/>
            <a:ext cx="12954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94774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13.4.2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实施</a:t>
            </a:r>
          </a:p>
        </p:txBody>
      </p:sp>
      <p:sp>
        <p:nvSpPr>
          <p:cNvPr id="3" name="矩形 2"/>
          <p:cNvSpPr/>
          <p:nvPr/>
        </p:nvSpPr>
        <p:spPr>
          <a:xfrm>
            <a:off x="341085" y="1020141"/>
            <a:ext cx="8527144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第一步：复制上一章创建工程模板文件夹到桌面，并将文件夹改名为“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12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ADC+DMA+Printf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”,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将原工程模板编译一下，直到没有错误和警告为止。</a:t>
            </a:r>
          </a:p>
        </p:txBody>
      </p:sp>
      <p:sp>
        <p:nvSpPr>
          <p:cNvPr id="4" name="矩形 3"/>
          <p:cNvSpPr/>
          <p:nvPr/>
        </p:nvSpPr>
        <p:spPr>
          <a:xfrm>
            <a:off x="384627" y="2059169"/>
            <a:ext cx="8498114" cy="377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第二步：为工程模板的“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ST_Driver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项目组添加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库函数源文件“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stm32f10x_dma.c”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，该文件位于“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..\Libraries\STM32F10x_StdPeriph_Driver\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src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目录下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步：由于本项目需要将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转换结果打印到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机的串口，由于大家都十分熟悉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语言中的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函数，所以我们这里将标准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重写一下，利用微控制器的串口将数据发送至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机，数据发送方法和我们在标准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语言中使用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函数向显示屏打印信息是一样的。具体方法是如下：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、点击“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File/New”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新建两个文件，将其改名为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并保存到工程模板下的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文件夹中。并将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文件添加到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项目组下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00" y="5960071"/>
            <a:ext cx="35909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1389073" y="5903929"/>
            <a:ext cx="1656528" cy="771789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748172" y="5918254"/>
            <a:ext cx="690789" cy="74295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3032217" y="6151842"/>
            <a:ext cx="759498" cy="24274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806" y="1051835"/>
            <a:ext cx="6477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22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514" y="477522"/>
            <a:ext cx="8556172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、在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文件中输入如下源程序，在程序中首先包含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头文件，然后重写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fputc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函数，并对串口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USART1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进行初始化，初始化代码和第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章是一样的。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1" y="1601786"/>
            <a:ext cx="7276191" cy="454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890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971" y="477521"/>
            <a:ext cx="8643257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、在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printf.h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文件中输入如下源程序，其中条件编译格式不变，只要更改一下预定义变量名称即可，需要将我们刚定义函数的声明加到头文件当中。</a:t>
            </a:r>
          </a:p>
        </p:txBody>
      </p:sp>
      <p:sp>
        <p:nvSpPr>
          <p:cNvPr id="3" name="矩形 2"/>
          <p:cNvSpPr/>
          <p:nvPr/>
        </p:nvSpPr>
        <p:spPr>
          <a:xfrm>
            <a:off x="322942" y="3715435"/>
            <a:ext cx="8338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、在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public.h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文件的中间部分添加“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#include "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printf.h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”语句，即包含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printf.h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头文件。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29" y="1614712"/>
            <a:ext cx="3429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591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970" y="448493"/>
            <a:ext cx="8701315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、打开工程属性对话框“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Options for Target ‘Target 1’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”，在“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Target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”选项中选中“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Use Micro LIB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”复选框，此步非常重要，否则编译不能通过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86122"/>
            <a:ext cx="4419600" cy="33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68515" y="4872895"/>
            <a:ext cx="85561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、此时已经可以像标准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语言一样，使用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函数向串口输出数据呢！大家可以在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函数中，使用语句“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(“Hello World!\n”)”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，输出一个字符串，并在串口调试助手中查看输出结果，串口调试助手使用方法同第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章。以后如果需要向串口输出信息时，只要先包含文件“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printf.h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”,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再调用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函数即可，十分方便。</a:t>
            </a:r>
          </a:p>
        </p:txBody>
      </p:sp>
    </p:spTree>
    <p:extLst>
      <p:ext uri="{BB962C8B-B14F-4D97-AF65-F5344CB8AC3E}">
        <p14:creationId xmlns:p14="http://schemas.microsoft.com/office/powerpoint/2010/main" val="2254463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54" y="1325939"/>
            <a:ext cx="14668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32224" y="403167"/>
            <a:ext cx="8824687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第四步：点击“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File/New”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新建两个文件，将其改名为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DMA-ADC.C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DMA-ADC.H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并保存到工程模板下的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文件夹中。并将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DMA-ADC.C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文件添加到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项目组下。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199" y="1388305"/>
            <a:ext cx="35909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1272960" y="1273919"/>
            <a:ext cx="1656528" cy="83003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748171" y="1273919"/>
            <a:ext cx="690789" cy="815519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2959646" y="1580076"/>
            <a:ext cx="759498" cy="24274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2223" y="2165371"/>
            <a:ext cx="87085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第五步：在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DMA-ADC.C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文件中输入如下源程序，在程序中首先包含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DMA-ADC.H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头文件，分别创建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个函数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ADC_Use_DMA_Init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DMA_For_ADC_Init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filter()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5" y="3132242"/>
            <a:ext cx="5942858" cy="335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673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4000" y="447255"/>
            <a:ext cx="8294915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第六步：在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DMA-ADC.H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文件中输入如下源程序，其中条件编译格式不变，只要更改一下预定义变量名称即可，需要将我们刚定义函数的声明加到头文件当中。</a:t>
            </a:r>
          </a:p>
        </p:txBody>
      </p:sp>
      <p:sp>
        <p:nvSpPr>
          <p:cNvPr id="2" name="矩形 1"/>
          <p:cNvSpPr/>
          <p:nvPr/>
        </p:nvSpPr>
        <p:spPr>
          <a:xfrm>
            <a:off x="297541" y="3112818"/>
            <a:ext cx="8527143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第七步：在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文件的中间部分添加“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#include "DMA-ADC.H"”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语句，即包含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DMA-ADC.H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文件的源代码如下所示。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14" y="1328511"/>
            <a:ext cx="3951428" cy="187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4070653"/>
            <a:ext cx="3019001" cy="253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405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06" y="506327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13.1 DMA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的基本概念</a:t>
            </a:r>
          </a:p>
        </p:txBody>
      </p:sp>
      <p:sp>
        <p:nvSpPr>
          <p:cNvPr id="4" name="矩形 3"/>
          <p:cNvSpPr/>
          <p:nvPr/>
        </p:nvSpPr>
        <p:spPr>
          <a:xfrm>
            <a:off x="223802" y="121751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13.1.1 </a:t>
            </a: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1160834" y="2173783"/>
            <a:ext cx="6556120" cy="1150750"/>
            <a:chOff x="0" y="0"/>
            <a:chExt cx="5044440" cy="982980"/>
          </a:xfrm>
        </p:grpSpPr>
        <p:sp>
          <p:nvSpPr>
            <p:cNvPr id="10" name="矩形 9"/>
            <p:cNvSpPr/>
            <p:nvPr/>
          </p:nvSpPr>
          <p:spPr>
            <a:xfrm>
              <a:off x="0" y="685799"/>
              <a:ext cx="1036320" cy="29718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Times New Roman"/>
                </a:rPr>
                <a:t>外设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96440" y="685800"/>
              <a:ext cx="1059180" cy="29718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Times New Roman"/>
                </a:rPr>
                <a:t>CPU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000500" y="685800"/>
              <a:ext cx="1043940" cy="29718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Times New Roman"/>
                </a:rPr>
                <a:t>存储器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3" name="上下箭头 12"/>
            <p:cNvSpPr/>
            <p:nvPr/>
          </p:nvSpPr>
          <p:spPr>
            <a:xfrm rot="5400000">
              <a:off x="1421130" y="392430"/>
              <a:ext cx="175260" cy="868680"/>
            </a:xfrm>
            <a:prstGeom prst="upDownArrow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4" name="上下箭头 13"/>
            <p:cNvSpPr/>
            <p:nvPr/>
          </p:nvSpPr>
          <p:spPr>
            <a:xfrm rot="5400000">
              <a:off x="3440430" y="392430"/>
              <a:ext cx="175260" cy="868680"/>
            </a:xfrm>
            <a:prstGeom prst="upDownArrow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18160" y="297180"/>
              <a:ext cx="3962400" cy="388621"/>
              <a:chOff x="0" y="0"/>
              <a:chExt cx="3962400" cy="18288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0" y="7620"/>
                <a:ext cx="0" cy="17526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none"/>
                <a:tailEnd type="stealth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3962400" y="0"/>
                <a:ext cx="0" cy="17526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none"/>
                <a:tailEnd type="stealth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>
              <a:xfrm>
                <a:off x="0" y="7620"/>
                <a:ext cx="39624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none"/>
              </a:ln>
              <a:effectLst/>
            </p:spPr>
          </p:cxnSp>
        </p:grpSp>
        <p:sp>
          <p:nvSpPr>
            <p:cNvPr id="16" name="矩形 15"/>
            <p:cNvSpPr/>
            <p:nvPr/>
          </p:nvSpPr>
          <p:spPr>
            <a:xfrm>
              <a:off x="2057400" y="0"/>
              <a:ext cx="1036320" cy="29718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Times New Roman"/>
                </a:rPr>
                <a:t>DMA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Times New Roman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03933" y="3982107"/>
            <a:ext cx="79304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 (Direct Memory Access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，直接存储器访问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是一种完全由硬件执行数据交换的工作方式。它由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控制器而不是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控制在存储器和存储器、存储器和外设之间的批量数据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传输。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8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916" y="492036"/>
            <a:ext cx="8919028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第八步：在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函数中，首先需要对串口初始化、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初始化和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初始化，然后启动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ADC1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转换器和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DMA1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控制器，并延时一定时间，使得内存数据得以更新，最后安排一个无限循环对采集数据进行中值滤波，并通过串口发送至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机。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30" y="2445185"/>
            <a:ext cx="5516191" cy="408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471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543" y="629307"/>
            <a:ext cx="8483600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第九步：编译工程，如没有错误，则会在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文件夹中生成“工程模板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.hex”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文件，如有错误则修改源程序直至没有错误为止。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第十步：将生成的目标文件通过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软件下载到 实验板微控制器的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FLASH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存储器当中，复位运行。在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机上运行串口调试助手，打开串口就可以收到实验板发过来的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转换数值呢！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055" y="2746553"/>
            <a:ext cx="4346575" cy="354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088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771650" y="2442036"/>
            <a:ext cx="7067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zh-CN" sz="2800" b="0"/>
          </a:p>
        </p:txBody>
      </p:sp>
      <p:pic>
        <p:nvPicPr>
          <p:cNvPr id="74756" name="Picture 4" descr="17_29_8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4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0" y="1035511"/>
            <a:ext cx="9144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5400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sz="5400" b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8" name="Picture 6" descr="WLE0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107449"/>
            <a:ext cx="1944687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52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1924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13.1.2  DMA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传输过程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564291201"/>
              </p:ext>
            </p:extLst>
          </p:nvPr>
        </p:nvGraphicFramePr>
        <p:xfrm>
          <a:off x="325402" y="1103866"/>
          <a:ext cx="8499284" cy="5413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953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1924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13.1.3 </a:t>
            </a: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DMA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优点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74149671"/>
              </p:ext>
            </p:extLst>
          </p:nvPr>
        </p:nvGraphicFramePr>
        <p:xfrm>
          <a:off x="348341" y="1074839"/>
          <a:ext cx="8548915" cy="529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4607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1" y="390215"/>
            <a:ext cx="7657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13.2 STM32F103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的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DMA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工作原理</a:t>
            </a:r>
          </a:p>
        </p:txBody>
      </p:sp>
      <p:sp>
        <p:nvSpPr>
          <p:cNvPr id="7" name="矩形 6"/>
          <p:cNvSpPr/>
          <p:nvPr/>
        </p:nvSpPr>
        <p:spPr>
          <a:xfrm>
            <a:off x="194774" y="99980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13.2.1 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STM32F103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主要特性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341085" y="1524916"/>
            <a:ext cx="83384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12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个独立的可配置的通道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请求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： 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DMA1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有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个通道， 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DMA2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有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个通道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每个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通道都直接连接专用的硬件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DMA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请求，每个通道都同样支持软件触发。这些功能通过软件来配置。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同一个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DMA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模块上，多个请求间的优先权可以通过软件编程设置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共有四级：很高、高、中等和低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，优先权设置相等时由硬件决定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请求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优先于请求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，依此类推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独立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数据源和目标数据区的传输宽度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字节、半字、全字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，模拟打包和拆包的过程。源和目标地址必须按数据传输宽度对齐。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支持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循环的缓冲器管理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每个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通道都有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个事件标志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(DMA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半传输、 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DMA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传输完成和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DMA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传输出错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，这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个事件标志逻辑或成为一个单独的中断请求。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支持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存储器和存储器、外设和存储器、存储器和外设之间的传输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闪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存、 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SRAM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、外设的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SRAM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、 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APB1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、 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APB2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AHB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外设均可作为访问的源和目标。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可编程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的数据传输数目：最大为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65535</a:t>
            </a:r>
          </a:p>
        </p:txBody>
      </p:sp>
    </p:spTree>
    <p:extLst>
      <p:ext uri="{BB962C8B-B14F-4D97-AF65-F5344CB8AC3E}">
        <p14:creationId xmlns:p14="http://schemas.microsoft.com/office/powerpoint/2010/main" val="187822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39020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13.2.2 STM32F103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内部结构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4" y="1118053"/>
            <a:ext cx="5660017" cy="515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146800" y="1281676"/>
            <a:ext cx="2895600" cy="46102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控制器和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Cortex-M3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核心共享系统数据总线，执行直接存储器数据传输。当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同时访问相同的目标（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RAM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或外设）时，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请求会暂停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访问系统总线达若干个周期，总线仲裁器执行循环调度，以保证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至少可以得到一半的系统总线（存储器或外设）带宽</a:t>
            </a:r>
          </a:p>
        </p:txBody>
      </p:sp>
    </p:spTree>
    <p:extLst>
      <p:ext uri="{BB962C8B-B14F-4D97-AF65-F5344CB8AC3E}">
        <p14:creationId xmlns:p14="http://schemas.microsoft.com/office/powerpoint/2010/main" val="3075951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39020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13.2.3 STM32F103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通道</a:t>
            </a:r>
          </a:p>
        </p:txBody>
      </p:sp>
      <p:sp>
        <p:nvSpPr>
          <p:cNvPr id="3" name="矩形 2"/>
          <p:cNvSpPr/>
          <p:nvPr/>
        </p:nvSpPr>
        <p:spPr>
          <a:xfrm>
            <a:off x="296373" y="857116"/>
            <a:ext cx="2042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规则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通道组</a:t>
            </a:r>
            <a:endParaRPr lang="en-US" altLang="zh-CN" sz="2400" b="1" dirty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09829"/>
              </p:ext>
            </p:extLst>
          </p:nvPr>
        </p:nvGraphicFramePr>
        <p:xfrm>
          <a:off x="456030" y="1576017"/>
          <a:ext cx="8310597" cy="3445927"/>
        </p:xfrm>
        <a:graphic>
          <a:graphicData uri="http://schemas.openxmlformats.org/drawingml/2006/table">
            <a:tbl>
              <a:tblPr firstRow="1" firstCol="1" bandRow="1"/>
              <a:tblGrid>
                <a:gridCol w="974150"/>
                <a:gridCol w="1031751"/>
                <a:gridCol w="1031751"/>
                <a:gridCol w="1031751"/>
                <a:gridCol w="1196467"/>
                <a:gridCol w="981225"/>
                <a:gridCol w="1031751"/>
                <a:gridCol w="1031751"/>
              </a:tblGrid>
              <a:tr h="253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ADC1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ADC1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SPI/I2S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SPI1_RX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SPI1_TX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SPI/I2S2_RX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SPI/I2S2_TX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USART3_TX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USART3_RX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USART1_TX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USART1_RX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USART2_RX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USART2_TX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I2C2_TX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I2C2_RX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I2C1_TX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I2C1_RX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5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TIM1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TIM1_CH1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TIM1_CH2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TIM1_TX4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TIM1_TRIG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TIM1_COM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TIM1_UP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TIM1_CH3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TIM2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TIM2_CH3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TIM2_UP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TIM2_CH1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TIM2_CH2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TIM2_CH4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TIM3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TIM3_CH3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TIM3_CH4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TIM3_UP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TIM3_CH1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TIM3_TRIG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TIM4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TIM4_CH4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TIM4_CH2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TIM4_CH3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TIM4_UP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39915" y="5202595"/>
            <a:ext cx="8557341" cy="13388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STM32F103</a:t>
            </a:r>
            <a:r>
              <a:rPr lang="zh-CN" altLang="en-US" dirty="0"/>
              <a:t>的</a:t>
            </a:r>
            <a:r>
              <a:rPr lang="en-US" altLang="zh-CN" dirty="0"/>
              <a:t>DMA1</a:t>
            </a:r>
            <a:r>
              <a:rPr lang="zh-CN" altLang="en-US" dirty="0"/>
              <a:t>有</a:t>
            </a:r>
            <a:r>
              <a:rPr lang="en-US" altLang="zh-CN" dirty="0"/>
              <a:t>7</a:t>
            </a:r>
            <a:r>
              <a:rPr lang="zh-CN" altLang="en-US" dirty="0"/>
              <a:t>个触发通道，可以分别从外设</a:t>
            </a:r>
            <a:r>
              <a:rPr lang="en-US" altLang="zh-CN" dirty="0"/>
              <a:t>(</a:t>
            </a:r>
            <a:r>
              <a:rPr lang="en-US" altLang="zh-CN" dirty="0" err="1"/>
              <a:t>TIMx</a:t>
            </a:r>
            <a:r>
              <a:rPr lang="en-US" altLang="zh-CN" dirty="0"/>
              <a:t>[x=1</a:t>
            </a:r>
            <a:r>
              <a:rPr lang="zh-CN" altLang="en-US" dirty="0"/>
              <a:t>、 </a:t>
            </a:r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4]</a:t>
            </a:r>
            <a:r>
              <a:rPr lang="zh-CN" altLang="en-US" dirty="0"/>
              <a:t>、 </a:t>
            </a:r>
            <a:r>
              <a:rPr lang="en-US" altLang="zh-CN" dirty="0"/>
              <a:t>ADC1</a:t>
            </a:r>
            <a:r>
              <a:rPr lang="zh-CN" altLang="en-US" dirty="0"/>
              <a:t>、 </a:t>
            </a:r>
            <a:r>
              <a:rPr lang="en-US" altLang="zh-CN" dirty="0"/>
              <a:t>SPI1</a:t>
            </a:r>
            <a:r>
              <a:rPr lang="zh-CN" altLang="en-US" dirty="0"/>
              <a:t>、 </a:t>
            </a:r>
            <a:r>
              <a:rPr lang="en-US" altLang="zh-CN" dirty="0"/>
              <a:t>SPI/I2S2</a:t>
            </a:r>
            <a:r>
              <a:rPr lang="zh-CN" altLang="en-US" dirty="0"/>
              <a:t>、 </a:t>
            </a:r>
            <a:r>
              <a:rPr lang="en-US" altLang="zh-CN" dirty="0"/>
              <a:t>I2Cx[x=1</a:t>
            </a:r>
            <a:r>
              <a:rPr lang="zh-CN" altLang="en-US" dirty="0"/>
              <a:t>、 </a:t>
            </a:r>
            <a:r>
              <a:rPr lang="en-US" altLang="zh-CN" dirty="0"/>
              <a:t>2]</a:t>
            </a:r>
            <a:r>
              <a:rPr lang="zh-CN" altLang="en-US" dirty="0"/>
              <a:t>和</a:t>
            </a:r>
            <a:r>
              <a:rPr lang="en-US" altLang="zh-CN" dirty="0" err="1"/>
              <a:t>USARTx</a:t>
            </a:r>
            <a:r>
              <a:rPr lang="en-US" altLang="zh-CN" dirty="0"/>
              <a:t>[x=1</a:t>
            </a:r>
            <a:r>
              <a:rPr lang="zh-CN" altLang="en-US" dirty="0"/>
              <a:t>、 </a:t>
            </a:r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3])</a:t>
            </a:r>
            <a:r>
              <a:rPr lang="zh-CN" altLang="en-US" dirty="0"/>
              <a:t>产生的</a:t>
            </a:r>
            <a:r>
              <a:rPr lang="en-US" altLang="zh-CN" dirty="0"/>
              <a:t>7</a:t>
            </a:r>
            <a:r>
              <a:rPr lang="zh-CN" altLang="en-US" dirty="0"/>
              <a:t>个访问请求，通过逻辑或输入到</a:t>
            </a:r>
            <a:r>
              <a:rPr lang="en-US" altLang="zh-CN" dirty="0"/>
              <a:t>DMA1</a:t>
            </a:r>
            <a:r>
              <a:rPr lang="zh-CN" altLang="en-US" dirty="0"/>
              <a:t>控制器，这意味着同时只能有一个请求有效。</a:t>
            </a:r>
          </a:p>
        </p:txBody>
      </p:sp>
    </p:spTree>
    <p:extLst>
      <p:ext uri="{BB962C8B-B14F-4D97-AF65-F5344CB8AC3E}">
        <p14:creationId xmlns:p14="http://schemas.microsoft.com/office/powerpoint/2010/main" val="2105150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372" y="417838"/>
            <a:ext cx="1736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2.DMA2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通道</a:t>
            </a:r>
            <a:endParaRPr lang="en-US" altLang="zh-CN" sz="2400" b="1" dirty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97674"/>
              </p:ext>
            </p:extLst>
          </p:nvPr>
        </p:nvGraphicFramePr>
        <p:xfrm>
          <a:off x="442912" y="1196246"/>
          <a:ext cx="8251147" cy="3413760"/>
        </p:xfrm>
        <a:graphic>
          <a:graphicData uri="http://schemas.openxmlformats.org/drawingml/2006/table">
            <a:tbl>
              <a:tblPr firstRow="1" firstCol="1" bandRow="1"/>
              <a:tblGrid>
                <a:gridCol w="1377608"/>
                <a:gridCol w="1377608"/>
                <a:gridCol w="1377608"/>
                <a:gridCol w="1363107"/>
                <a:gridCol w="1377608"/>
                <a:gridCol w="1377608"/>
              </a:tblGrid>
              <a:tr h="227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ADC3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SPI/I2S3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SPI/I2S3_RX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SPI/I2S3_TX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UART4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UART4_RX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UART4_TX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SDIO(1)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SDIO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TIM5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TIM5_CH4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TIM5_TRIG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TIM5_CH3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TIM5_UP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TIM5_CH2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TIM5_CH1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TIM6/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DAC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TIM6_UP/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DAC</a:t>
                      </a: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TIM7/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DAC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TIM7_UP/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DAC</a:t>
                      </a:r>
                      <a:r>
                        <a:rPr lang="zh-CN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通道</a:t>
                      </a: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9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TIM8(1)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TIM8_CH3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TIM8_UP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TIM8_CH4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TIM8_TRIG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TIM8_COM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TIM8_CH1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TIM8_CH2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13657" y="4698724"/>
            <a:ext cx="8469086" cy="1701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控制器及相关请求仅存在于大容量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和互联型的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STM32F105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STM32F107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系列产品中。它有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个触发通道，可以分别从外设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TIMx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[5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8]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ADC3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SPI/I2S3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UART4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通道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SDIO)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产生的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个请求，经逻辑或输入到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控制器，这意味着同时只能有一个请求有效。</a:t>
            </a:r>
          </a:p>
        </p:txBody>
      </p:sp>
    </p:spTree>
    <p:extLst>
      <p:ext uri="{BB962C8B-B14F-4D97-AF65-F5344CB8AC3E}">
        <p14:creationId xmlns:p14="http://schemas.microsoft.com/office/powerpoint/2010/main" val="1157038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aster_PPT_Confidential">
  <a:themeElements>
    <a:clrScheme name="5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5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7531</TotalTime>
  <Pages>0</Pages>
  <Words>2960</Words>
  <Characters>0</Characters>
  <Application>Microsoft Office PowerPoint</Application>
  <DocSecurity>0</DocSecurity>
  <PresentationFormat>全屏显示(4:3)</PresentationFormat>
  <Lines>0</Lines>
  <Paragraphs>453</Paragraphs>
  <Slides>32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1_Custom Design</vt:lpstr>
      <vt:lpstr>5_Master_PPT_Confidential</vt:lpstr>
      <vt:lpstr>6_Master_PPT_Confidential</vt:lpstr>
      <vt:lpstr>7_Master_PPT_Confidential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Prototyping Solutions</dc:title>
  <dc:creator>LENOVE</dc:creator>
  <cp:lastModifiedBy>china</cp:lastModifiedBy>
  <cp:revision>736</cp:revision>
  <dcterms:created xsi:type="dcterms:W3CDTF">2014-12-03T14:25:05Z</dcterms:created>
  <dcterms:modified xsi:type="dcterms:W3CDTF">2019-04-28T03:59:51Z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