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7" r:id="rId1"/>
    <p:sldMasterId id="2147483658" r:id="rId2"/>
    <p:sldMasterId id="2147483774" r:id="rId3"/>
    <p:sldMasterId id="2147483809" r:id="rId4"/>
  </p:sldMasterIdLst>
  <p:notesMasterIdLst>
    <p:notesMasterId r:id="rId34"/>
  </p:notesMasterIdLst>
  <p:sldIdLst>
    <p:sldId id="944" r:id="rId5"/>
    <p:sldId id="463" r:id="rId6"/>
    <p:sldId id="917" r:id="rId7"/>
    <p:sldId id="934" r:id="rId8"/>
    <p:sldId id="1035" r:id="rId9"/>
    <p:sldId id="1036" r:id="rId10"/>
    <p:sldId id="868" r:id="rId11"/>
    <p:sldId id="1037" r:id="rId12"/>
    <p:sldId id="941" r:id="rId13"/>
    <p:sldId id="946" r:id="rId14"/>
    <p:sldId id="1038" r:id="rId15"/>
    <p:sldId id="907" r:id="rId16"/>
    <p:sldId id="973" r:id="rId17"/>
    <p:sldId id="990" r:id="rId18"/>
    <p:sldId id="993" r:id="rId19"/>
    <p:sldId id="994" r:id="rId20"/>
    <p:sldId id="995" r:id="rId21"/>
    <p:sldId id="1039" r:id="rId22"/>
    <p:sldId id="1040" r:id="rId23"/>
    <p:sldId id="1041" r:id="rId24"/>
    <p:sldId id="1042" r:id="rId25"/>
    <p:sldId id="1043" r:id="rId26"/>
    <p:sldId id="959" r:id="rId27"/>
    <p:sldId id="960" r:id="rId28"/>
    <p:sldId id="1001" r:id="rId29"/>
    <p:sldId id="961" r:id="rId30"/>
    <p:sldId id="962" r:id="rId31"/>
    <p:sldId id="963" r:id="rId32"/>
    <p:sldId id="893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CAC71B72-C316-480A-A8ED-CB36A392F4A0}">
          <p14:sldIdLst>
            <p14:sldId id="944"/>
            <p14:sldId id="463"/>
            <p14:sldId id="917"/>
            <p14:sldId id="934"/>
            <p14:sldId id="1035"/>
            <p14:sldId id="1036"/>
            <p14:sldId id="868"/>
            <p14:sldId id="1037"/>
            <p14:sldId id="941"/>
            <p14:sldId id="946"/>
            <p14:sldId id="1038"/>
            <p14:sldId id="907"/>
            <p14:sldId id="973"/>
            <p14:sldId id="990"/>
            <p14:sldId id="993"/>
            <p14:sldId id="994"/>
            <p14:sldId id="995"/>
            <p14:sldId id="1039"/>
            <p14:sldId id="1040"/>
            <p14:sldId id="1041"/>
            <p14:sldId id="1042"/>
            <p14:sldId id="1043"/>
            <p14:sldId id="959"/>
            <p14:sldId id="960"/>
            <p14:sldId id="1001"/>
            <p14:sldId id="961"/>
            <p14:sldId id="962"/>
            <p14:sldId id="963"/>
            <p14:sldId id="8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660066"/>
    <a:srgbClr val="66FF33"/>
    <a:srgbClr val="AB2598"/>
    <a:srgbClr val="FF33CC"/>
    <a:srgbClr val="0E85CB"/>
    <a:srgbClr val="CC0000"/>
    <a:srgbClr val="BFFC96"/>
    <a:srgbClr val="FF33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962" autoAdjust="0"/>
    <p:restoredTop sz="93554" autoAdjust="0"/>
  </p:normalViewPr>
  <p:slideViewPr>
    <p:cSldViewPr snapToGrid="0">
      <p:cViewPr varScale="1">
        <p:scale>
          <a:sx n="66" d="100"/>
          <a:sy n="66" d="100"/>
        </p:scale>
        <p:origin x="-1272" y="-108"/>
      </p:cViewPr>
      <p:guideLst>
        <p:guide orient="horz" pos="2124"/>
        <p:guide pos="29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0ACDE8-5E5E-42A6-AC3C-F1179420062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8E61FFF-8132-4BD3-B5B2-058F41A31E47}">
      <dgm:prSet phldrT="[文本]" custT="1"/>
      <dgm:spPr/>
      <dgm:t>
        <a:bodyPr/>
        <a:lstStyle/>
        <a:p>
          <a:r>
            <a:rPr lang="zh-CN" altLang="en-US" sz="1600" dirty="0" smtClean="0">
              <a:latin typeface="宋体" pitchFamily="2" charset="-122"/>
              <a:ea typeface="宋体" pitchFamily="2" charset="-122"/>
            </a:rPr>
            <a:t>可编程的预分频系数：分频系数最高为</a:t>
          </a:r>
          <a:r>
            <a:rPr lang="en-US" altLang="en-US" sz="1600" dirty="0" smtClean="0">
              <a:latin typeface="宋体" pitchFamily="2" charset="-122"/>
              <a:ea typeface="宋体" pitchFamily="2" charset="-122"/>
            </a:rPr>
            <a:t>220</a:t>
          </a:r>
          <a:r>
            <a:rPr lang="zh-CN" altLang="en-US" sz="1600" dirty="0" smtClean="0">
              <a:latin typeface="宋体" pitchFamily="2" charset="-122"/>
              <a:ea typeface="宋体" pitchFamily="2" charset="-122"/>
            </a:rPr>
            <a:t>。</a:t>
          </a:r>
          <a:endParaRPr lang="zh-CN" altLang="en-US" sz="1600" dirty="0">
            <a:latin typeface="宋体" pitchFamily="2" charset="-122"/>
            <a:ea typeface="宋体" pitchFamily="2" charset="-122"/>
          </a:endParaRPr>
        </a:p>
      </dgm:t>
    </dgm:pt>
    <dgm:pt modelId="{3A920A6E-6D83-4AF2-990E-20EF6C3A8BD2}" type="parTrans" cxnId="{B83061C3-5572-487D-9F99-DF660A3AE404}">
      <dgm:prSet/>
      <dgm:spPr/>
      <dgm:t>
        <a:bodyPr/>
        <a:lstStyle/>
        <a:p>
          <a:endParaRPr lang="zh-CN" altLang="en-US" sz="1600">
            <a:latin typeface="宋体" pitchFamily="2" charset="-122"/>
            <a:ea typeface="宋体" pitchFamily="2" charset="-122"/>
          </a:endParaRPr>
        </a:p>
      </dgm:t>
    </dgm:pt>
    <dgm:pt modelId="{164043E8-B611-4313-AE4C-06F1264B6AC0}" type="sibTrans" cxnId="{B83061C3-5572-487D-9F99-DF660A3AE404}">
      <dgm:prSet/>
      <dgm:spPr/>
      <dgm:t>
        <a:bodyPr/>
        <a:lstStyle/>
        <a:p>
          <a:endParaRPr lang="zh-CN" altLang="en-US" sz="1600">
            <a:latin typeface="宋体" pitchFamily="2" charset="-122"/>
            <a:ea typeface="宋体" pitchFamily="2" charset="-122"/>
          </a:endParaRPr>
        </a:p>
      </dgm:t>
    </dgm:pt>
    <dgm:pt modelId="{173E9769-B80D-45BC-BA26-435B1E6A1728}">
      <dgm:prSet phldrT="[文本]" custT="1"/>
      <dgm:spPr/>
      <dgm:t>
        <a:bodyPr/>
        <a:lstStyle/>
        <a:p>
          <a:r>
            <a:rPr lang="en-US" altLang="en-US" sz="1600" dirty="0" smtClean="0">
              <a:latin typeface="宋体" pitchFamily="2" charset="-122"/>
              <a:ea typeface="宋体" pitchFamily="2" charset="-122"/>
            </a:rPr>
            <a:t>32</a:t>
          </a:r>
          <a:r>
            <a:rPr lang="zh-CN" altLang="en-US" sz="1600" dirty="0" smtClean="0">
              <a:latin typeface="宋体" pitchFamily="2" charset="-122"/>
              <a:ea typeface="宋体" pitchFamily="2" charset="-122"/>
            </a:rPr>
            <a:t>位的可编程计数器，可用于较长时间段的测量。</a:t>
          </a:r>
          <a:endParaRPr lang="zh-CN" altLang="en-US" sz="1600" dirty="0">
            <a:latin typeface="宋体" pitchFamily="2" charset="-122"/>
            <a:ea typeface="宋体" pitchFamily="2" charset="-122"/>
          </a:endParaRPr>
        </a:p>
      </dgm:t>
    </dgm:pt>
    <dgm:pt modelId="{7ABA57FF-B160-4F04-BD90-CDC0A9FCA6AE}" type="parTrans" cxnId="{FF4AFECD-63A8-4868-89D0-4E45A2A1E53D}">
      <dgm:prSet/>
      <dgm:spPr/>
      <dgm:t>
        <a:bodyPr/>
        <a:lstStyle/>
        <a:p>
          <a:endParaRPr lang="zh-CN" altLang="en-US" sz="1600">
            <a:latin typeface="宋体" pitchFamily="2" charset="-122"/>
            <a:ea typeface="宋体" pitchFamily="2" charset="-122"/>
          </a:endParaRPr>
        </a:p>
      </dgm:t>
    </dgm:pt>
    <dgm:pt modelId="{EF841576-A5F5-450B-9B44-D7A283EF10EB}" type="sibTrans" cxnId="{FF4AFECD-63A8-4868-89D0-4E45A2A1E53D}">
      <dgm:prSet/>
      <dgm:spPr/>
      <dgm:t>
        <a:bodyPr/>
        <a:lstStyle/>
        <a:p>
          <a:endParaRPr lang="zh-CN" altLang="en-US" sz="1600">
            <a:latin typeface="宋体" pitchFamily="2" charset="-122"/>
            <a:ea typeface="宋体" pitchFamily="2" charset="-122"/>
          </a:endParaRPr>
        </a:p>
      </dgm:t>
    </dgm:pt>
    <dgm:pt modelId="{08907DF7-DEB2-4AC0-9E8C-739D0BA31C8D}">
      <dgm:prSet phldrT="[文本]" custT="1"/>
      <dgm:spPr/>
      <dgm:t>
        <a:bodyPr/>
        <a:lstStyle/>
        <a:p>
          <a:r>
            <a:rPr lang="zh-CN" altLang="en-US" sz="1600" dirty="0" smtClean="0">
              <a:latin typeface="宋体" pitchFamily="2" charset="-122"/>
              <a:ea typeface="宋体" pitchFamily="2" charset="-122"/>
            </a:rPr>
            <a:t>可以选择以下三种</a:t>
          </a:r>
          <a:r>
            <a:rPr lang="en-US" altLang="en-US" sz="1600" dirty="0" smtClean="0">
              <a:latin typeface="宋体" pitchFamily="2" charset="-122"/>
              <a:ea typeface="宋体" pitchFamily="2" charset="-122"/>
            </a:rPr>
            <a:t>RTC</a:t>
          </a:r>
          <a:r>
            <a:rPr lang="zh-CN" altLang="en-US" sz="1600" dirty="0" smtClean="0">
              <a:latin typeface="宋体" pitchFamily="2" charset="-122"/>
              <a:ea typeface="宋体" pitchFamily="2" charset="-122"/>
            </a:rPr>
            <a:t>的时钟源：</a:t>
          </a:r>
          <a:r>
            <a:rPr lang="en-US" altLang="en-US" sz="1600" dirty="0" smtClean="0">
              <a:latin typeface="宋体" pitchFamily="2" charset="-122"/>
              <a:ea typeface="宋体" pitchFamily="2" charset="-122"/>
            </a:rPr>
            <a:t>HSE</a:t>
          </a:r>
          <a:r>
            <a:rPr lang="zh-CN" altLang="en-US" sz="1600" dirty="0" smtClean="0">
              <a:latin typeface="宋体" pitchFamily="2" charset="-122"/>
              <a:ea typeface="宋体" pitchFamily="2" charset="-122"/>
            </a:rPr>
            <a:t>时钟除以</a:t>
          </a:r>
          <a:r>
            <a:rPr lang="en-US" altLang="en-US" sz="1600" dirty="0" smtClean="0">
              <a:latin typeface="宋体" pitchFamily="2" charset="-122"/>
              <a:ea typeface="宋体" pitchFamily="2" charset="-122"/>
            </a:rPr>
            <a:t>128</a:t>
          </a:r>
          <a:r>
            <a:rPr lang="zh-CN" altLang="en-US" sz="1600" dirty="0" smtClean="0">
              <a:latin typeface="宋体" pitchFamily="2" charset="-122"/>
              <a:ea typeface="宋体" pitchFamily="2" charset="-122"/>
            </a:rPr>
            <a:t>；</a:t>
          </a:r>
          <a:r>
            <a:rPr lang="en-US" altLang="en-US" sz="1600" dirty="0" smtClean="0">
              <a:latin typeface="宋体" pitchFamily="2" charset="-122"/>
              <a:ea typeface="宋体" pitchFamily="2" charset="-122"/>
            </a:rPr>
            <a:t>LSE</a:t>
          </a:r>
          <a:r>
            <a:rPr lang="zh-CN" altLang="en-US" sz="1600" dirty="0" smtClean="0">
              <a:latin typeface="宋体" pitchFamily="2" charset="-122"/>
              <a:ea typeface="宋体" pitchFamily="2" charset="-122"/>
            </a:rPr>
            <a:t>振荡器时钟；</a:t>
          </a:r>
          <a:r>
            <a:rPr lang="en-US" altLang="en-US" sz="1600" dirty="0" smtClean="0">
              <a:latin typeface="宋体" pitchFamily="2" charset="-122"/>
              <a:ea typeface="宋体" pitchFamily="2" charset="-122"/>
            </a:rPr>
            <a:t>LSI</a:t>
          </a:r>
          <a:r>
            <a:rPr lang="zh-CN" altLang="en-US" sz="1600" dirty="0" smtClean="0">
              <a:latin typeface="宋体" pitchFamily="2" charset="-122"/>
              <a:ea typeface="宋体" pitchFamily="2" charset="-122"/>
            </a:rPr>
            <a:t>振荡器时钟。</a:t>
          </a:r>
          <a:endParaRPr lang="zh-CN" altLang="en-US" sz="1600" dirty="0">
            <a:latin typeface="宋体" pitchFamily="2" charset="-122"/>
            <a:ea typeface="宋体" pitchFamily="2" charset="-122"/>
          </a:endParaRPr>
        </a:p>
      </dgm:t>
    </dgm:pt>
    <dgm:pt modelId="{1D261463-D5FD-4531-85BD-39B02F619003}" type="parTrans" cxnId="{215BD26D-5F3B-4E1E-9322-DF6E8D7BB42F}">
      <dgm:prSet/>
      <dgm:spPr/>
      <dgm:t>
        <a:bodyPr/>
        <a:lstStyle/>
        <a:p>
          <a:endParaRPr lang="zh-CN" altLang="en-US" sz="1600">
            <a:latin typeface="宋体" pitchFamily="2" charset="-122"/>
            <a:ea typeface="宋体" pitchFamily="2" charset="-122"/>
          </a:endParaRPr>
        </a:p>
      </dgm:t>
    </dgm:pt>
    <dgm:pt modelId="{BEB9BBC5-6406-42C5-B546-FBEE9A326D8F}" type="sibTrans" cxnId="{215BD26D-5F3B-4E1E-9322-DF6E8D7BB42F}">
      <dgm:prSet/>
      <dgm:spPr/>
      <dgm:t>
        <a:bodyPr/>
        <a:lstStyle/>
        <a:p>
          <a:endParaRPr lang="zh-CN" altLang="en-US" sz="1600">
            <a:latin typeface="宋体" pitchFamily="2" charset="-122"/>
            <a:ea typeface="宋体" pitchFamily="2" charset="-122"/>
          </a:endParaRPr>
        </a:p>
      </dgm:t>
    </dgm:pt>
    <dgm:pt modelId="{A737B997-5FAA-4276-A2EB-D0C48B303BCB}">
      <dgm:prSet phldrT="[文本]" custT="1"/>
      <dgm:spPr/>
      <dgm:t>
        <a:bodyPr/>
        <a:lstStyle/>
        <a:p>
          <a:r>
            <a:rPr lang="en-US" altLang="en-US" sz="1600" dirty="0" smtClean="0">
              <a:latin typeface="宋体" pitchFamily="2" charset="-122"/>
              <a:ea typeface="宋体" pitchFamily="2" charset="-122"/>
            </a:rPr>
            <a:t>2</a:t>
          </a:r>
          <a:r>
            <a:rPr lang="zh-CN" altLang="en-US" sz="1600" dirty="0" smtClean="0">
              <a:latin typeface="宋体" pitchFamily="2" charset="-122"/>
              <a:ea typeface="宋体" pitchFamily="2" charset="-122"/>
            </a:rPr>
            <a:t>个分离的时钟：用于</a:t>
          </a:r>
          <a:r>
            <a:rPr lang="en-US" altLang="en-US" sz="1600" dirty="0" smtClean="0">
              <a:latin typeface="宋体" pitchFamily="2" charset="-122"/>
              <a:ea typeface="宋体" pitchFamily="2" charset="-122"/>
            </a:rPr>
            <a:t>APB1</a:t>
          </a:r>
          <a:r>
            <a:rPr lang="zh-CN" altLang="en-US" sz="1600" dirty="0" smtClean="0">
              <a:latin typeface="宋体" pitchFamily="2" charset="-122"/>
              <a:ea typeface="宋体" pitchFamily="2" charset="-122"/>
            </a:rPr>
            <a:t>接口的</a:t>
          </a:r>
          <a:r>
            <a:rPr lang="en-US" altLang="en-US" sz="1600" dirty="0" smtClean="0">
              <a:latin typeface="宋体" pitchFamily="2" charset="-122"/>
              <a:ea typeface="宋体" pitchFamily="2" charset="-122"/>
            </a:rPr>
            <a:t>PCLK1</a:t>
          </a:r>
          <a:r>
            <a:rPr lang="zh-CN" altLang="en-US" sz="1600" dirty="0" smtClean="0">
              <a:latin typeface="宋体" pitchFamily="2" charset="-122"/>
              <a:ea typeface="宋体" pitchFamily="2" charset="-122"/>
            </a:rPr>
            <a:t>和</a:t>
          </a:r>
          <a:r>
            <a:rPr lang="en-US" altLang="en-US" sz="1600" dirty="0" smtClean="0">
              <a:latin typeface="宋体" pitchFamily="2" charset="-122"/>
              <a:ea typeface="宋体" pitchFamily="2" charset="-122"/>
            </a:rPr>
            <a:t>RTC</a:t>
          </a:r>
          <a:r>
            <a:rPr lang="zh-CN" altLang="en-US" sz="1600" dirty="0" smtClean="0">
              <a:latin typeface="宋体" pitchFamily="2" charset="-122"/>
              <a:ea typeface="宋体" pitchFamily="2" charset="-122"/>
            </a:rPr>
            <a:t>时钟</a:t>
          </a:r>
          <a:r>
            <a:rPr lang="en-US" altLang="en-US" sz="1600" dirty="0" smtClean="0">
              <a:latin typeface="宋体" pitchFamily="2" charset="-122"/>
              <a:ea typeface="宋体" pitchFamily="2" charset="-122"/>
            </a:rPr>
            <a:t>(RTC</a:t>
          </a:r>
          <a:r>
            <a:rPr lang="zh-CN" altLang="en-US" sz="1600" dirty="0" smtClean="0">
              <a:latin typeface="宋体" pitchFamily="2" charset="-122"/>
              <a:ea typeface="宋体" pitchFamily="2" charset="-122"/>
            </a:rPr>
            <a:t>时钟的频率必须小于</a:t>
          </a:r>
          <a:r>
            <a:rPr lang="en-US" altLang="en-US" sz="1600" dirty="0" smtClean="0">
              <a:latin typeface="宋体" pitchFamily="2" charset="-122"/>
              <a:ea typeface="宋体" pitchFamily="2" charset="-122"/>
            </a:rPr>
            <a:t>PCLK1</a:t>
          </a:r>
          <a:r>
            <a:rPr lang="zh-CN" altLang="en-US" sz="1600" dirty="0" smtClean="0">
              <a:latin typeface="宋体" pitchFamily="2" charset="-122"/>
              <a:ea typeface="宋体" pitchFamily="2" charset="-122"/>
            </a:rPr>
            <a:t>时钟频率的四分之一以上</a:t>
          </a:r>
          <a:r>
            <a:rPr lang="en-US" altLang="en-US" sz="1600" dirty="0" smtClean="0">
              <a:latin typeface="宋体" pitchFamily="2" charset="-122"/>
              <a:ea typeface="宋体" pitchFamily="2" charset="-122"/>
            </a:rPr>
            <a:t>)</a:t>
          </a:r>
          <a:r>
            <a:rPr lang="zh-CN" altLang="en-US" sz="1600" dirty="0" smtClean="0">
              <a:latin typeface="宋体" pitchFamily="2" charset="-122"/>
              <a:ea typeface="宋体" pitchFamily="2" charset="-122"/>
            </a:rPr>
            <a:t>。</a:t>
          </a:r>
          <a:endParaRPr lang="zh-CN" altLang="en-US" sz="1600" dirty="0">
            <a:latin typeface="宋体" pitchFamily="2" charset="-122"/>
            <a:ea typeface="宋体" pitchFamily="2" charset="-122"/>
          </a:endParaRPr>
        </a:p>
      </dgm:t>
    </dgm:pt>
    <dgm:pt modelId="{27B52984-8DBA-4B80-B071-863EFDFDC877}" type="parTrans" cxnId="{2F0DA30E-CA1B-4757-857E-43F451293E12}">
      <dgm:prSet/>
      <dgm:spPr/>
      <dgm:t>
        <a:bodyPr/>
        <a:lstStyle/>
        <a:p>
          <a:endParaRPr lang="zh-CN" altLang="en-US" sz="1600">
            <a:latin typeface="宋体" pitchFamily="2" charset="-122"/>
            <a:ea typeface="宋体" pitchFamily="2" charset="-122"/>
          </a:endParaRPr>
        </a:p>
      </dgm:t>
    </dgm:pt>
    <dgm:pt modelId="{1E2AD544-4C69-4BFF-96B1-A064FE9643AF}" type="sibTrans" cxnId="{2F0DA30E-CA1B-4757-857E-43F451293E12}">
      <dgm:prSet/>
      <dgm:spPr/>
      <dgm:t>
        <a:bodyPr/>
        <a:lstStyle/>
        <a:p>
          <a:endParaRPr lang="zh-CN" altLang="en-US" sz="1600">
            <a:latin typeface="宋体" pitchFamily="2" charset="-122"/>
            <a:ea typeface="宋体" pitchFamily="2" charset="-122"/>
          </a:endParaRPr>
        </a:p>
      </dgm:t>
    </dgm:pt>
    <dgm:pt modelId="{DF818333-8F54-4069-BBAA-4877B23D3397}">
      <dgm:prSet phldrT="[文本]" custT="1"/>
      <dgm:spPr/>
      <dgm:t>
        <a:bodyPr/>
        <a:lstStyle/>
        <a:p>
          <a:r>
            <a:rPr lang="en-US" altLang="en-US" sz="1600" dirty="0" smtClean="0">
              <a:latin typeface="宋体" pitchFamily="2" charset="-122"/>
              <a:ea typeface="宋体" pitchFamily="2" charset="-122"/>
            </a:rPr>
            <a:t>3</a:t>
          </a:r>
          <a:r>
            <a:rPr lang="zh-CN" altLang="en-US" sz="1600" dirty="0" smtClean="0">
              <a:latin typeface="宋体" pitchFamily="2" charset="-122"/>
              <a:ea typeface="宋体" pitchFamily="2" charset="-122"/>
            </a:rPr>
            <a:t>个专门的可屏蔽中断：闹钟中断，用来产生一个软件可编程的闹钟中断。秒中断，用来产生一个可编程的周期性中断信号</a:t>
          </a:r>
          <a:r>
            <a:rPr lang="en-US" altLang="en-US" sz="1600" dirty="0" smtClean="0">
              <a:latin typeface="宋体" pitchFamily="2" charset="-122"/>
              <a:ea typeface="宋体" pitchFamily="2" charset="-122"/>
            </a:rPr>
            <a:t>(</a:t>
          </a:r>
          <a:r>
            <a:rPr lang="zh-CN" altLang="en-US" sz="1600" dirty="0" smtClean="0">
              <a:latin typeface="宋体" pitchFamily="2" charset="-122"/>
              <a:ea typeface="宋体" pitchFamily="2" charset="-122"/>
            </a:rPr>
            <a:t>最长可达</a:t>
          </a:r>
          <a:r>
            <a:rPr lang="en-US" altLang="en-US" sz="1600" dirty="0" smtClean="0">
              <a:latin typeface="宋体" pitchFamily="2" charset="-122"/>
              <a:ea typeface="宋体" pitchFamily="2" charset="-122"/>
            </a:rPr>
            <a:t>1</a:t>
          </a:r>
          <a:r>
            <a:rPr lang="zh-CN" altLang="en-US" sz="1600" dirty="0" smtClean="0">
              <a:latin typeface="宋体" pitchFamily="2" charset="-122"/>
              <a:ea typeface="宋体" pitchFamily="2" charset="-122"/>
            </a:rPr>
            <a:t>秒</a:t>
          </a:r>
          <a:r>
            <a:rPr lang="en-US" altLang="en-US" sz="1600" dirty="0" smtClean="0">
              <a:latin typeface="宋体" pitchFamily="2" charset="-122"/>
              <a:ea typeface="宋体" pitchFamily="2" charset="-122"/>
            </a:rPr>
            <a:t>)</a:t>
          </a:r>
          <a:r>
            <a:rPr lang="zh-CN" altLang="en-US" sz="1600" dirty="0" smtClean="0">
              <a:latin typeface="宋体" pitchFamily="2" charset="-122"/>
              <a:ea typeface="宋体" pitchFamily="2" charset="-122"/>
            </a:rPr>
            <a:t>。溢出中断，指示内部可编程计数器溢出并回转为</a:t>
          </a:r>
          <a:r>
            <a:rPr lang="en-US" altLang="en-US" sz="1600" dirty="0" smtClean="0">
              <a:latin typeface="宋体" pitchFamily="2" charset="-122"/>
              <a:ea typeface="宋体" pitchFamily="2" charset="-122"/>
            </a:rPr>
            <a:t>0</a:t>
          </a:r>
          <a:r>
            <a:rPr lang="zh-CN" altLang="en-US" sz="1600" dirty="0" smtClean="0">
              <a:latin typeface="宋体" pitchFamily="2" charset="-122"/>
              <a:ea typeface="宋体" pitchFamily="2" charset="-122"/>
            </a:rPr>
            <a:t>的状态。</a:t>
          </a:r>
          <a:endParaRPr lang="zh-CN" altLang="en-US" sz="1600" dirty="0">
            <a:latin typeface="宋体" pitchFamily="2" charset="-122"/>
            <a:ea typeface="宋体" pitchFamily="2" charset="-122"/>
          </a:endParaRPr>
        </a:p>
      </dgm:t>
    </dgm:pt>
    <dgm:pt modelId="{6497E4C9-A116-4952-AB4B-147DA31571D8}" type="parTrans" cxnId="{35F146FC-E63D-4EF4-AF4E-7D8F2FA8C473}">
      <dgm:prSet/>
      <dgm:spPr/>
      <dgm:t>
        <a:bodyPr/>
        <a:lstStyle/>
        <a:p>
          <a:endParaRPr lang="zh-CN" altLang="en-US" sz="1600">
            <a:latin typeface="宋体" pitchFamily="2" charset="-122"/>
            <a:ea typeface="宋体" pitchFamily="2" charset="-122"/>
          </a:endParaRPr>
        </a:p>
      </dgm:t>
    </dgm:pt>
    <dgm:pt modelId="{A71A28D2-74E7-43A4-99B4-AC944152DE6F}" type="sibTrans" cxnId="{35F146FC-E63D-4EF4-AF4E-7D8F2FA8C473}">
      <dgm:prSet/>
      <dgm:spPr/>
      <dgm:t>
        <a:bodyPr/>
        <a:lstStyle/>
        <a:p>
          <a:endParaRPr lang="zh-CN" altLang="en-US" sz="1600">
            <a:latin typeface="宋体" pitchFamily="2" charset="-122"/>
            <a:ea typeface="宋体" pitchFamily="2" charset="-122"/>
          </a:endParaRPr>
        </a:p>
      </dgm:t>
    </dgm:pt>
    <dgm:pt modelId="{EA4CDB7F-47ED-4CB7-8378-B86907B35FA3}">
      <dgm:prSet phldrT="[文本]" custT="1"/>
      <dgm:spPr/>
      <dgm:t>
        <a:bodyPr/>
        <a:lstStyle/>
        <a:p>
          <a:r>
            <a:rPr lang="en-US" altLang="en-US" sz="1600" dirty="0" smtClean="0">
              <a:latin typeface="宋体" pitchFamily="2" charset="-122"/>
              <a:ea typeface="宋体" pitchFamily="2" charset="-122"/>
            </a:rPr>
            <a:t>2</a:t>
          </a:r>
          <a:r>
            <a:rPr lang="zh-CN" altLang="en-US" sz="1600" dirty="0" smtClean="0">
              <a:latin typeface="宋体" pitchFamily="2" charset="-122"/>
              <a:ea typeface="宋体" pitchFamily="2" charset="-122"/>
            </a:rPr>
            <a:t>个独立的复位类型：</a:t>
          </a:r>
          <a:r>
            <a:rPr lang="en-US" altLang="en-US" sz="1600" dirty="0" smtClean="0">
              <a:latin typeface="宋体" pitchFamily="2" charset="-122"/>
              <a:ea typeface="宋体" pitchFamily="2" charset="-122"/>
            </a:rPr>
            <a:t>APB1</a:t>
          </a:r>
          <a:r>
            <a:rPr lang="zh-CN" altLang="en-US" sz="1600" dirty="0" smtClean="0">
              <a:latin typeface="宋体" pitchFamily="2" charset="-122"/>
              <a:ea typeface="宋体" pitchFamily="2" charset="-122"/>
            </a:rPr>
            <a:t>接口由系统复位；</a:t>
          </a:r>
          <a:r>
            <a:rPr lang="en-US" altLang="en-US" sz="1600" dirty="0" smtClean="0">
              <a:latin typeface="宋体" pitchFamily="2" charset="-122"/>
              <a:ea typeface="宋体" pitchFamily="2" charset="-122"/>
            </a:rPr>
            <a:t>RTC</a:t>
          </a:r>
          <a:r>
            <a:rPr lang="zh-CN" altLang="en-US" sz="1600" dirty="0" smtClean="0">
              <a:latin typeface="宋体" pitchFamily="2" charset="-122"/>
              <a:ea typeface="宋体" pitchFamily="2" charset="-122"/>
            </a:rPr>
            <a:t>核心</a:t>
          </a:r>
          <a:r>
            <a:rPr lang="en-US" altLang="en-US" sz="1600" dirty="0" smtClean="0">
              <a:latin typeface="宋体" pitchFamily="2" charset="-122"/>
              <a:ea typeface="宋体" pitchFamily="2" charset="-122"/>
            </a:rPr>
            <a:t>(</a:t>
          </a:r>
          <a:r>
            <a:rPr lang="zh-CN" altLang="en-US" sz="1600" dirty="0" smtClean="0">
              <a:latin typeface="宋体" pitchFamily="2" charset="-122"/>
              <a:ea typeface="宋体" pitchFamily="2" charset="-122"/>
            </a:rPr>
            <a:t>预分频器、闹钟、计数器和分频器</a:t>
          </a:r>
          <a:r>
            <a:rPr lang="en-US" altLang="en-US" sz="1600" dirty="0" smtClean="0">
              <a:latin typeface="宋体" pitchFamily="2" charset="-122"/>
              <a:ea typeface="宋体" pitchFamily="2" charset="-122"/>
            </a:rPr>
            <a:t>)</a:t>
          </a:r>
          <a:r>
            <a:rPr lang="zh-CN" altLang="en-US" sz="1600" dirty="0" smtClean="0">
              <a:latin typeface="宋体" pitchFamily="2" charset="-122"/>
              <a:ea typeface="宋体" pitchFamily="2" charset="-122"/>
            </a:rPr>
            <a:t>只能由后备域复位。</a:t>
          </a:r>
          <a:endParaRPr lang="zh-CN" altLang="en-US" sz="1600" dirty="0">
            <a:latin typeface="宋体" pitchFamily="2" charset="-122"/>
            <a:ea typeface="宋体" pitchFamily="2" charset="-122"/>
          </a:endParaRPr>
        </a:p>
      </dgm:t>
    </dgm:pt>
    <dgm:pt modelId="{B3A89082-4D05-4359-8B5C-37A83612D37A}" type="parTrans" cxnId="{442D5BB8-290E-43EF-A587-2E4964C30FA4}">
      <dgm:prSet/>
      <dgm:spPr/>
      <dgm:t>
        <a:bodyPr/>
        <a:lstStyle/>
        <a:p>
          <a:endParaRPr lang="zh-CN" altLang="en-US" sz="1600">
            <a:latin typeface="宋体" pitchFamily="2" charset="-122"/>
            <a:ea typeface="宋体" pitchFamily="2" charset="-122"/>
          </a:endParaRPr>
        </a:p>
      </dgm:t>
    </dgm:pt>
    <dgm:pt modelId="{7A99E088-D102-47E7-A1E4-4D54CBEBE225}" type="sibTrans" cxnId="{442D5BB8-290E-43EF-A587-2E4964C30FA4}">
      <dgm:prSet/>
      <dgm:spPr/>
      <dgm:t>
        <a:bodyPr/>
        <a:lstStyle/>
        <a:p>
          <a:endParaRPr lang="zh-CN" altLang="en-US" sz="1600">
            <a:latin typeface="宋体" pitchFamily="2" charset="-122"/>
            <a:ea typeface="宋体" pitchFamily="2" charset="-122"/>
          </a:endParaRPr>
        </a:p>
      </dgm:t>
    </dgm:pt>
    <dgm:pt modelId="{C2FFF80A-BD90-4213-B8F1-0B44BB84EE7F}" type="pres">
      <dgm:prSet presAssocID="{440ACDE8-5E5E-42A6-AC3C-F1179420062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8187BC46-F3CB-4192-A546-6A90157CC2D1}" type="pres">
      <dgm:prSet presAssocID="{440ACDE8-5E5E-42A6-AC3C-F11794200622}" presName="Name1" presStyleCnt="0"/>
      <dgm:spPr/>
    </dgm:pt>
    <dgm:pt modelId="{418AFE1D-ED85-4FD4-A5FA-27C50373702B}" type="pres">
      <dgm:prSet presAssocID="{440ACDE8-5E5E-42A6-AC3C-F11794200622}" presName="cycle" presStyleCnt="0"/>
      <dgm:spPr/>
    </dgm:pt>
    <dgm:pt modelId="{94A6A37F-1E5D-48EC-8270-B1AE189D9D2B}" type="pres">
      <dgm:prSet presAssocID="{440ACDE8-5E5E-42A6-AC3C-F11794200622}" presName="srcNode" presStyleLbl="node1" presStyleIdx="0" presStyleCnt="6"/>
      <dgm:spPr/>
    </dgm:pt>
    <dgm:pt modelId="{6C0DAAF4-5650-42AB-B930-B96D45654574}" type="pres">
      <dgm:prSet presAssocID="{440ACDE8-5E5E-42A6-AC3C-F1179420062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67187D13-F143-48BA-8A6F-8F733EA0F94E}" type="pres">
      <dgm:prSet presAssocID="{440ACDE8-5E5E-42A6-AC3C-F11794200622}" presName="extraNode" presStyleLbl="node1" presStyleIdx="0" presStyleCnt="6"/>
      <dgm:spPr/>
    </dgm:pt>
    <dgm:pt modelId="{DA696C93-29AD-4557-89D3-6DA6FB680F2F}" type="pres">
      <dgm:prSet presAssocID="{440ACDE8-5E5E-42A6-AC3C-F11794200622}" presName="dstNode" presStyleLbl="node1" presStyleIdx="0" presStyleCnt="6"/>
      <dgm:spPr/>
    </dgm:pt>
    <dgm:pt modelId="{5AE6AC1E-D285-4CB2-80A1-ED4549F570D7}" type="pres">
      <dgm:prSet presAssocID="{68E61FFF-8132-4BD3-B5B2-058F41A31E47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BB72A2-9E76-4043-9591-527CA7C14B55}" type="pres">
      <dgm:prSet presAssocID="{68E61FFF-8132-4BD3-B5B2-058F41A31E47}" presName="accent_1" presStyleCnt="0"/>
      <dgm:spPr/>
    </dgm:pt>
    <dgm:pt modelId="{D523CED4-9A72-4934-BF75-292640944C5C}" type="pres">
      <dgm:prSet presAssocID="{68E61FFF-8132-4BD3-B5B2-058F41A31E47}" presName="accentRepeatNode" presStyleLbl="solidFgAcc1" presStyleIdx="0" presStyleCnt="6"/>
      <dgm:spPr/>
    </dgm:pt>
    <dgm:pt modelId="{32C36151-C27C-4AD5-90ED-38F5DF7E7E06}" type="pres">
      <dgm:prSet presAssocID="{173E9769-B80D-45BC-BA26-435B1E6A1728}" presName="text_2" presStyleLbl="node1" presStyleIdx="1" presStyleCnt="6" custLinFactNeighborY="-1540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F02D3B-79BC-442C-A2DF-F4F5CC6DF87B}" type="pres">
      <dgm:prSet presAssocID="{173E9769-B80D-45BC-BA26-435B1E6A1728}" presName="accent_2" presStyleCnt="0"/>
      <dgm:spPr/>
    </dgm:pt>
    <dgm:pt modelId="{AD3F63A7-F69E-4E3D-9C4A-6384A1B62C79}" type="pres">
      <dgm:prSet presAssocID="{173E9769-B80D-45BC-BA26-435B1E6A1728}" presName="accentRepeatNode" presStyleLbl="solidFgAcc1" presStyleIdx="1" presStyleCnt="6" custLinFactNeighborY="-12324"/>
      <dgm:spPr/>
    </dgm:pt>
    <dgm:pt modelId="{5502DB3F-3C23-4127-A007-3B83CAEEA958}" type="pres">
      <dgm:prSet presAssocID="{A737B997-5FAA-4276-A2EB-D0C48B303BCB}" presName="text_3" presStyleLbl="node1" presStyleIdx="2" presStyleCnt="6" custLinFactNeighborY="-1540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1729D9-B958-4697-9386-FB0B1128B5E7}" type="pres">
      <dgm:prSet presAssocID="{A737B997-5FAA-4276-A2EB-D0C48B303BCB}" presName="accent_3" presStyleCnt="0"/>
      <dgm:spPr/>
    </dgm:pt>
    <dgm:pt modelId="{B7790A31-D932-46B5-B8E7-6B76690DB11F}" type="pres">
      <dgm:prSet presAssocID="{A737B997-5FAA-4276-A2EB-D0C48B303BCB}" presName="accentRepeatNode" presStyleLbl="solidFgAcc1" presStyleIdx="2" presStyleCnt="6" custLinFactNeighborY="-12324"/>
      <dgm:spPr/>
    </dgm:pt>
    <dgm:pt modelId="{A2799285-400C-4A3F-8409-1870F9FC9B94}" type="pres">
      <dgm:prSet presAssocID="{08907DF7-DEB2-4AC0-9E8C-739D0BA31C8D}" presName="text_4" presStyleLbl="node1" presStyleIdx="3" presStyleCnt="6" custLinFactNeighborY="-1540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35F9CD-CF96-4314-9F21-C6F18285E2DF}" type="pres">
      <dgm:prSet presAssocID="{08907DF7-DEB2-4AC0-9E8C-739D0BA31C8D}" presName="accent_4" presStyleCnt="0"/>
      <dgm:spPr/>
    </dgm:pt>
    <dgm:pt modelId="{6D1422F9-91EA-4FF0-A548-410504FD451F}" type="pres">
      <dgm:prSet presAssocID="{08907DF7-DEB2-4AC0-9E8C-739D0BA31C8D}" presName="accentRepeatNode" presStyleLbl="solidFgAcc1" presStyleIdx="3" presStyleCnt="6" custLinFactNeighborY="-12324"/>
      <dgm:spPr/>
    </dgm:pt>
    <dgm:pt modelId="{310415E5-A86D-4A7F-A481-A10812BEBD76}" type="pres">
      <dgm:prSet presAssocID="{EA4CDB7F-47ED-4CB7-8378-B86907B35FA3}" presName="text_5" presStyleLbl="node1" presStyleIdx="4" presStyleCnt="6" custLinFactNeighborY="-1540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AC641D-8346-41E1-B8E9-E3E06AF92716}" type="pres">
      <dgm:prSet presAssocID="{EA4CDB7F-47ED-4CB7-8378-B86907B35FA3}" presName="accent_5" presStyleCnt="0"/>
      <dgm:spPr/>
    </dgm:pt>
    <dgm:pt modelId="{FE48275C-D15D-4F75-A0B7-317D138C787E}" type="pres">
      <dgm:prSet presAssocID="{EA4CDB7F-47ED-4CB7-8378-B86907B35FA3}" presName="accentRepeatNode" presStyleLbl="solidFgAcc1" presStyleIdx="4" presStyleCnt="6" custLinFactNeighborY="-12324"/>
      <dgm:spPr/>
    </dgm:pt>
    <dgm:pt modelId="{09D1B3E3-8E8F-4C3D-BD26-CECA36AF4675}" type="pres">
      <dgm:prSet presAssocID="{DF818333-8F54-4069-BBAA-4877B23D3397}" presName="text_6" presStyleLbl="node1" presStyleIdx="5" presStyleCnt="6" custScaleY="14396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8D26C2-7F81-4CA0-82EB-2219D3A63865}" type="pres">
      <dgm:prSet presAssocID="{DF818333-8F54-4069-BBAA-4877B23D3397}" presName="accent_6" presStyleCnt="0"/>
      <dgm:spPr/>
    </dgm:pt>
    <dgm:pt modelId="{76B8F13F-5E91-4D09-80A0-34B8EFB74A14}" type="pres">
      <dgm:prSet presAssocID="{DF818333-8F54-4069-BBAA-4877B23D3397}" presName="accentRepeatNode" presStyleLbl="solidFgAcc1" presStyleIdx="5" presStyleCnt="6"/>
      <dgm:spPr/>
    </dgm:pt>
  </dgm:ptLst>
  <dgm:cxnLst>
    <dgm:cxn modelId="{215BD26D-5F3B-4E1E-9322-DF6E8D7BB42F}" srcId="{440ACDE8-5E5E-42A6-AC3C-F11794200622}" destId="{08907DF7-DEB2-4AC0-9E8C-739D0BA31C8D}" srcOrd="3" destOrd="0" parTransId="{1D261463-D5FD-4531-85BD-39B02F619003}" sibTransId="{BEB9BBC5-6406-42C5-B546-FBEE9A326D8F}"/>
    <dgm:cxn modelId="{35F146FC-E63D-4EF4-AF4E-7D8F2FA8C473}" srcId="{440ACDE8-5E5E-42A6-AC3C-F11794200622}" destId="{DF818333-8F54-4069-BBAA-4877B23D3397}" srcOrd="5" destOrd="0" parTransId="{6497E4C9-A116-4952-AB4B-147DA31571D8}" sibTransId="{A71A28D2-74E7-43A4-99B4-AC944152DE6F}"/>
    <dgm:cxn modelId="{7EBF6A22-CA2E-4F8B-9264-EB210D9A0A97}" type="presOf" srcId="{08907DF7-DEB2-4AC0-9E8C-739D0BA31C8D}" destId="{A2799285-400C-4A3F-8409-1870F9FC9B94}" srcOrd="0" destOrd="0" presId="urn:microsoft.com/office/officeart/2008/layout/VerticalCurvedList"/>
    <dgm:cxn modelId="{2F0DA30E-CA1B-4757-857E-43F451293E12}" srcId="{440ACDE8-5E5E-42A6-AC3C-F11794200622}" destId="{A737B997-5FAA-4276-A2EB-D0C48B303BCB}" srcOrd="2" destOrd="0" parTransId="{27B52984-8DBA-4B80-B071-863EFDFDC877}" sibTransId="{1E2AD544-4C69-4BFF-96B1-A064FE9643AF}"/>
    <dgm:cxn modelId="{B83061C3-5572-487D-9F99-DF660A3AE404}" srcId="{440ACDE8-5E5E-42A6-AC3C-F11794200622}" destId="{68E61FFF-8132-4BD3-B5B2-058F41A31E47}" srcOrd="0" destOrd="0" parTransId="{3A920A6E-6D83-4AF2-990E-20EF6C3A8BD2}" sibTransId="{164043E8-B611-4313-AE4C-06F1264B6AC0}"/>
    <dgm:cxn modelId="{5D2B1F00-E68F-4DA3-94AB-AE6551B3F8C5}" type="presOf" srcId="{173E9769-B80D-45BC-BA26-435B1E6A1728}" destId="{32C36151-C27C-4AD5-90ED-38F5DF7E7E06}" srcOrd="0" destOrd="0" presId="urn:microsoft.com/office/officeart/2008/layout/VerticalCurvedList"/>
    <dgm:cxn modelId="{8A0A0B44-B834-4B29-B24C-AC036B944B30}" type="presOf" srcId="{164043E8-B611-4313-AE4C-06F1264B6AC0}" destId="{6C0DAAF4-5650-42AB-B930-B96D45654574}" srcOrd="0" destOrd="0" presId="urn:microsoft.com/office/officeart/2008/layout/VerticalCurvedList"/>
    <dgm:cxn modelId="{782ED611-5C66-4CB2-BE87-C18C1CBA69A2}" type="presOf" srcId="{DF818333-8F54-4069-BBAA-4877B23D3397}" destId="{09D1B3E3-8E8F-4C3D-BD26-CECA36AF4675}" srcOrd="0" destOrd="0" presId="urn:microsoft.com/office/officeart/2008/layout/VerticalCurvedList"/>
    <dgm:cxn modelId="{FF4AFECD-63A8-4868-89D0-4E45A2A1E53D}" srcId="{440ACDE8-5E5E-42A6-AC3C-F11794200622}" destId="{173E9769-B80D-45BC-BA26-435B1E6A1728}" srcOrd="1" destOrd="0" parTransId="{7ABA57FF-B160-4F04-BD90-CDC0A9FCA6AE}" sibTransId="{EF841576-A5F5-450B-9B44-D7A283EF10EB}"/>
    <dgm:cxn modelId="{AABC4A00-C2A9-42E3-B90C-F250EAA2413B}" type="presOf" srcId="{440ACDE8-5E5E-42A6-AC3C-F11794200622}" destId="{C2FFF80A-BD90-4213-B8F1-0B44BB84EE7F}" srcOrd="0" destOrd="0" presId="urn:microsoft.com/office/officeart/2008/layout/VerticalCurvedList"/>
    <dgm:cxn modelId="{FC773A57-0DD2-4828-B9EF-B5FC824DBDFA}" type="presOf" srcId="{EA4CDB7F-47ED-4CB7-8378-B86907B35FA3}" destId="{310415E5-A86D-4A7F-A481-A10812BEBD76}" srcOrd="0" destOrd="0" presId="urn:microsoft.com/office/officeart/2008/layout/VerticalCurvedList"/>
    <dgm:cxn modelId="{442D5BB8-290E-43EF-A587-2E4964C30FA4}" srcId="{440ACDE8-5E5E-42A6-AC3C-F11794200622}" destId="{EA4CDB7F-47ED-4CB7-8378-B86907B35FA3}" srcOrd="4" destOrd="0" parTransId="{B3A89082-4D05-4359-8B5C-37A83612D37A}" sibTransId="{7A99E088-D102-47E7-A1E4-4D54CBEBE225}"/>
    <dgm:cxn modelId="{2D1118C9-B84C-4426-9B1D-E8EB03FB63FA}" type="presOf" srcId="{68E61FFF-8132-4BD3-B5B2-058F41A31E47}" destId="{5AE6AC1E-D285-4CB2-80A1-ED4549F570D7}" srcOrd="0" destOrd="0" presId="urn:microsoft.com/office/officeart/2008/layout/VerticalCurvedList"/>
    <dgm:cxn modelId="{23D82F12-3DAD-4C75-883D-7B2D1E96499D}" type="presOf" srcId="{A737B997-5FAA-4276-A2EB-D0C48B303BCB}" destId="{5502DB3F-3C23-4127-A007-3B83CAEEA958}" srcOrd="0" destOrd="0" presId="urn:microsoft.com/office/officeart/2008/layout/VerticalCurvedList"/>
    <dgm:cxn modelId="{7873D17E-7D8C-4D28-B8D0-C48FBD072AEF}" type="presParOf" srcId="{C2FFF80A-BD90-4213-B8F1-0B44BB84EE7F}" destId="{8187BC46-F3CB-4192-A546-6A90157CC2D1}" srcOrd="0" destOrd="0" presId="urn:microsoft.com/office/officeart/2008/layout/VerticalCurvedList"/>
    <dgm:cxn modelId="{C434FA34-24F7-49EB-8A24-9AEB26B8A822}" type="presParOf" srcId="{8187BC46-F3CB-4192-A546-6A90157CC2D1}" destId="{418AFE1D-ED85-4FD4-A5FA-27C50373702B}" srcOrd="0" destOrd="0" presId="urn:microsoft.com/office/officeart/2008/layout/VerticalCurvedList"/>
    <dgm:cxn modelId="{E14F48F1-F7FC-4DBA-99C9-0152E7EE825E}" type="presParOf" srcId="{418AFE1D-ED85-4FD4-A5FA-27C50373702B}" destId="{94A6A37F-1E5D-48EC-8270-B1AE189D9D2B}" srcOrd="0" destOrd="0" presId="urn:microsoft.com/office/officeart/2008/layout/VerticalCurvedList"/>
    <dgm:cxn modelId="{7AA135C5-728F-4DD6-8001-BAA9EF7A27E1}" type="presParOf" srcId="{418AFE1D-ED85-4FD4-A5FA-27C50373702B}" destId="{6C0DAAF4-5650-42AB-B930-B96D45654574}" srcOrd="1" destOrd="0" presId="urn:microsoft.com/office/officeart/2008/layout/VerticalCurvedList"/>
    <dgm:cxn modelId="{C8AE6646-8579-46A6-B7E8-15333B22C0A4}" type="presParOf" srcId="{418AFE1D-ED85-4FD4-A5FA-27C50373702B}" destId="{67187D13-F143-48BA-8A6F-8F733EA0F94E}" srcOrd="2" destOrd="0" presId="urn:microsoft.com/office/officeart/2008/layout/VerticalCurvedList"/>
    <dgm:cxn modelId="{0F1DD146-639D-460A-9EF3-E7E01083EBA0}" type="presParOf" srcId="{418AFE1D-ED85-4FD4-A5FA-27C50373702B}" destId="{DA696C93-29AD-4557-89D3-6DA6FB680F2F}" srcOrd="3" destOrd="0" presId="urn:microsoft.com/office/officeart/2008/layout/VerticalCurvedList"/>
    <dgm:cxn modelId="{A89E6917-CD39-4844-AC07-5A5CA11CB3F1}" type="presParOf" srcId="{8187BC46-F3CB-4192-A546-6A90157CC2D1}" destId="{5AE6AC1E-D285-4CB2-80A1-ED4549F570D7}" srcOrd="1" destOrd="0" presId="urn:microsoft.com/office/officeart/2008/layout/VerticalCurvedList"/>
    <dgm:cxn modelId="{C383A6FE-EF79-4ED6-91E3-502A0563D257}" type="presParOf" srcId="{8187BC46-F3CB-4192-A546-6A90157CC2D1}" destId="{60BB72A2-9E76-4043-9591-527CA7C14B55}" srcOrd="2" destOrd="0" presId="urn:microsoft.com/office/officeart/2008/layout/VerticalCurvedList"/>
    <dgm:cxn modelId="{4027B021-6636-4C8C-A142-78DE7DA45BE1}" type="presParOf" srcId="{60BB72A2-9E76-4043-9591-527CA7C14B55}" destId="{D523CED4-9A72-4934-BF75-292640944C5C}" srcOrd="0" destOrd="0" presId="urn:microsoft.com/office/officeart/2008/layout/VerticalCurvedList"/>
    <dgm:cxn modelId="{2C7A970C-0099-4658-BB3C-708AC72D693D}" type="presParOf" srcId="{8187BC46-F3CB-4192-A546-6A90157CC2D1}" destId="{32C36151-C27C-4AD5-90ED-38F5DF7E7E06}" srcOrd="3" destOrd="0" presId="urn:microsoft.com/office/officeart/2008/layout/VerticalCurvedList"/>
    <dgm:cxn modelId="{848249B4-A30F-4F15-9E2A-13354C787165}" type="presParOf" srcId="{8187BC46-F3CB-4192-A546-6A90157CC2D1}" destId="{C8F02D3B-79BC-442C-A2DF-F4F5CC6DF87B}" srcOrd="4" destOrd="0" presId="urn:microsoft.com/office/officeart/2008/layout/VerticalCurvedList"/>
    <dgm:cxn modelId="{FC4E9147-B533-46D7-81CE-B05A31091BA6}" type="presParOf" srcId="{C8F02D3B-79BC-442C-A2DF-F4F5CC6DF87B}" destId="{AD3F63A7-F69E-4E3D-9C4A-6384A1B62C79}" srcOrd="0" destOrd="0" presId="urn:microsoft.com/office/officeart/2008/layout/VerticalCurvedList"/>
    <dgm:cxn modelId="{D7A24C46-02F0-4301-95A4-830114FCE6DC}" type="presParOf" srcId="{8187BC46-F3CB-4192-A546-6A90157CC2D1}" destId="{5502DB3F-3C23-4127-A007-3B83CAEEA958}" srcOrd="5" destOrd="0" presId="urn:microsoft.com/office/officeart/2008/layout/VerticalCurvedList"/>
    <dgm:cxn modelId="{49B6F435-05C3-4D18-A6B2-05A4548E63AB}" type="presParOf" srcId="{8187BC46-F3CB-4192-A546-6A90157CC2D1}" destId="{891729D9-B958-4697-9386-FB0B1128B5E7}" srcOrd="6" destOrd="0" presId="urn:microsoft.com/office/officeart/2008/layout/VerticalCurvedList"/>
    <dgm:cxn modelId="{21FD2E49-A62F-4151-93F1-ADDE46BF934C}" type="presParOf" srcId="{891729D9-B958-4697-9386-FB0B1128B5E7}" destId="{B7790A31-D932-46B5-B8E7-6B76690DB11F}" srcOrd="0" destOrd="0" presId="urn:microsoft.com/office/officeart/2008/layout/VerticalCurvedList"/>
    <dgm:cxn modelId="{0609F2DA-EBA9-46FA-B259-8FE2DE368F3A}" type="presParOf" srcId="{8187BC46-F3CB-4192-A546-6A90157CC2D1}" destId="{A2799285-400C-4A3F-8409-1870F9FC9B94}" srcOrd="7" destOrd="0" presId="urn:microsoft.com/office/officeart/2008/layout/VerticalCurvedList"/>
    <dgm:cxn modelId="{4F52A8CB-6C5D-4D83-A4FD-A3C752469C59}" type="presParOf" srcId="{8187BC46-F3CB-4192-A546-6A90157CC2D1}" destId="{3935F9CD-CF96-4314-9F21-C6F18285E2DF}" srcOrd="8" destOrd="0" presId="urn:microsoft.com/office/officeart/2008/layout/VerticalCurvedList"/>
    <dgm:cxn modelId="{E7EAB78D-1D44-4EED-9D8A-76D88C0C45CF}" type="presParOf" srcId="{3935F9CD-CF96-4314-9F21-C6F18285E2DF}" destId="{6D1422F9-91EA-4FF0-A548-410504FD451F}" srcOrd="0" destOrd="0" presId="urn:microsoft.com/office/officeart/2008/layout/VerticalCurvedList"/>
    <dgm:cxn modelId="{2C806AE9-F6B9-4AFF-BA54-3A930A95880C}" type="presParOf" srcId="{8187BC46-F3CB-4192-A546-6A90157CC2D1}" destId="{310415E5-A86D-4A7F-A481-A10812BEBD76}" srcOrd="9" destOrd="0" presId="urn:microsoft.com/office/officeart/2008/layout/VerticalCurvedList"/>
    <dgm:cxn modelId="{86277994-6DDD-4F9C-B700-BE7F67DE68DB}" type="presParOf" srcId="{8187BC46-F3CB-4192-A546-6A90157CC2D1}" destId="{83AC641D-8346-41E1-B8E9-E3E06AF92716}" srcOrd="10" destOrd="0" presId="urn:microsoft.com/office/officeart/2008/layout/VerticalCurvedList"/>
    <dgm:cxn modelId="{14C0F79C-ACF7-4C55-A2B8-08BFF3326BEC}" type="presParOf" srcId="{83AC641D-8346-41E1-B8E9-E3E06AF92716}" destId="{FE48275C-D15D-4F75-A0B7-317D138C787E}" srcOrd="0" destOrd="0" presId="urn:microsoft.com/office/officeart/2008/layout/VerticalCurvedList"/>
    <dgm:cxn modelId="{1D51E569-877F-4AF8-9206-355579AB53A0}" type="presParOf" srcId="{8187BC46-F3CB-4192-A546-6A90157CC2D1}" destId="{09D1B3E3-8E8F-4C3D-BD26-CECA36AF4675}" srcOrd="11" destOrd="0" presId="urn:microsoft.com/office/officeart/2008/layout/VerticalCurvedList"/>
    <dgm:cxn modelId="{1F521056-9735-4C3E-835E-8558B127E94E}" type="presParOf" srcId="{8187BC46-F3CB-4192-A546-6A90157CC2D1}" destId="{138D26C2-7F81-4CA0-82EB-2219D3A63865}" srcOrd="12" destOrd="0" presId="urn:microsoft.com/office/officeart/2008/layout/VerticalCurvedList"/>
    <dgm:cxn modelId="{2BA3A503-81A6-404E-8043-C4A68F49DC55}" type="presParOf" srcId="{138D26C2-7F81-4CA0-82EB-2219D3A63865}" destId="{76B8F13F-5E91-4D09-80A0-34B8EFB74A1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6411C4-C1EB-4AB4-BC88-259818E1AD9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E341084-8E97-43C0-BFEC-395642B8A565}">
      <dgm:prSet phldrT="[文本]" custT="1"/>
      <dgm:spPr/>
      <dgm:t>
        <a:bodyPr/>
        <a:lstStyle/>
        <a:p>
          <a:pPr>
            <a:lnSpc>
              <a:spcPct val="120000"/>
            </a:lnSpc>
          </a:pPr>
          <a:r>
            <a:rPr lang="en-US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20</a:t>
          </a:r>
          <a:r>
            <a:rPr lang="zh-CN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字节数据后备寄存器</a:t>
          </a:r>
          <a:r>
            <a:rPr lang="en-US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(</a:t>
          </a:r>
          <a:r>
            <a:rPr lang="zh-CN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中容量和小容量产品</a:t>
          </a:r>
          <a:r>
            <a:rPr lang="en-US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)</a:t>
          </a:r>
          <a:r>
            <a:rPr lang="zh-CN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，或</a:t>
          </a:r>
          <a:r>
            <a:rPr lang="en-US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84</a:t>
          </a:r>
          <a:r>
            <a:rPr lang="zh-CN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字节数据后备寄存器</a:t>
          </a:r>
          <a:r>
            <a:rPr lang="en-US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(</a:t>
          </a:r>
          <a:r>
            <a:rPr lang="zh-CN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大容量和互联型产品</a:t>
          </a:r>
          <a:r>
            <a:rPr lang="en-US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)</a:t>
          </a:r>
          <a:endParaRPr lang="zh-CN" altLang="en-US" sz="18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B567C21C-0BAD-4354-958F-66A8042986FA}" type="parTrans" cxnId="{DA12B970-495C-4978-8515-4142E0F79FD3}">
      <dgm:prSet/>
      <dgm:spPr/>
      <dgm:t>
        <a:bodyPr/>
        <a:lstStyle/>
        <a:p>
          <a:pPr>
            <a:lnSpc>
              <a:spcPct val="120000"/>
            </a:lnSpc>
          </a:pPr>
          <a:endParaRPr lang="zh-CN" altLang="en-US" sz="180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17443590-8A6E-4EEA-A031-E6F304BBB739}" type="sibTrans" cxnId="{DA12B970-495C-4978-8515-4142E0F79FD3}">
      <dgm:prSet/>
      <dgm:spPr/>
      <dgm:t>
        <a:bodyPr/>
        <a:lstStyle/>
        <a:p>
          <a:pPr>
            <a:lnSpc>
              <a:spcPct val="120000"/>
            </a:lnSpc>
          </a:pPr>
          <a:endParaRPr lang="zh-CN" altLang="en-US" sz="180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3490CF86-C995-40C2-BCE4-ED6278EA3CAD}">
      <dgm:prSet phldrT="[文本]" custT="1"/>
      <dgm:spPr/>
      <dgm:t>
        <a:bodyPr/>
        <a:lstStyle/>
        <a:p>
          <a:pPr>
            <a:lnSpc>
              <a:spcPct val="120000"/>
            </a:lnSpc>
          </a:pPr>
          <a:r>
            <a:rPr lang="zh-CN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用来管理防侵入检测并具有中断功能的状态</a:t>
          </a:r>
          <a:r>
            <a:rPr lang="en-US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/</a:t>
          </a:r>
          <a:r>
            <a:rPr lang="zh-CN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控制寄存器</a:t>
          </a:r>
          <a:endParaRPr lang="zh-CN" altLang="en-US" sz="18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A774C7E1-E1B8-41F2-BCBC-A2D9CE71A389}" type="parTrans" cxnId="{CFD1C7CB-54F9-41D4-8E61-41D312328E25}">
      <dgm:prSet/>
      <dgm:spPr/>
      <dgm:t>
        <a:bodyPr/>
        <a:lstStyle/>
        <a:p>
          <a:pPr>
            <a:lnSpc>
              <a:spcPct val="120000"/>
            </a:lnSpc>
          </a:pPr>
          <a:endParaRPr lang="zh-CN" altLang="en-US" sz="180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93F266AB-3204-400D-AB9F-F400DC8126F9}" type="sibTrans" cxnId="{CFD1C7CB-54F9-41D4-8E61-41D312328E25}">
      <dgm:prSet/>
      <dgm:spPr/>
      <dgm:t>
        <a:bodyPr/>
        <a:lstStyle/>
        <a:p>
          <a:pPr>
            <a:lnSpc>
              <a:spcPct val="120000"/>
            </a:lnSpc>
          </a:pPr>
          <a:endParaRPr lang="zh-CN" altLang="en-US" sz="180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C10EEF20-99A9-44B3-8EB2-33ECBEED5591}">
      <dgm:prSet phldrT="[文本]" custT="1"/>
      <dgm:spPr/>
      <dgm:t>
        <a:bodyPr/>
        <a:lstStyle/>
        <a:p>
          <a:pPr>
            <a:lnSpc>
              <a:spcPct val="120000"/>
            </a:lnSpc>
          </a:pPr>
          <a:r>
            <a:rPr lang="zh-CN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用来存储</a:t>
          </a:r>
          <a:r>
            <a:rPr lang="en-US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RTC</a:t>
          </a:r>
          <a:r>
            <a:rPr lang="zh-CN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校验值的校验寄存器。</a:t>
          </a:r>
          <a:endParaRPr lang="zh-CN" altLang="en-US" sz="18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860BF8C7-ED26-4608-9809-A21FD5852C13}" type="parTrans" cxnId="{1A6E1DD3-C7D8-43C0-A6CE-E26009AEDC3E}">
      <dgm:prSet/>
      <dgm:spPr/>
      <dgm:t>
        <a:bodyPr/>
        <a:lstStyle/>
        <a:p>
          <a:pPr>
            <a:lnSpc>
              <a:spcPct val="120000"/>
            </a:lnSpc>
          </a:pPr>
          <a:endParaRPr lang="zh-CN" altLang="en-US" sz="180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1A41D009-4778-4D27-A45D-B8CD26F71442}" type="sibTrans" cxnId="{1A6E1DD3-C7D8-43C0-A6CE-E26009AEDC3E}">
      <dgm:prSet/>
      <dgm:spPr/>
      <dgm:t>
        <a:bodyPr/>
        <a:lstStyle/>
        <a:p>
          <a:pPr>
            <a:lnSpc>
              <a:spcPct val="120000"/>
            </a:lnSpc>
          </a:pPr>
          <a:endParaRPr lang="zh-CN" altLang="en-US" sz="180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C2474D66-4088-402B-983F-AE894749B4A6}">
      <dgm:prSet phldrT="[文本]" custT="1"/>
      <dgm:spPr/>
      <dgm:t>
        <a:bodyPr/>
        <a:lstStyle/>
        <a:p>
          <a:pPr>
            <a:lnSpc>
              <a:spcPct val="120000"/>
            </a:lnSpc>
          </a:pPr>
          <a:r>
            <a:rPr lang="zh-CN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在</a:t>
          </a:r>
          <a:r>
            <a:rPr lang="en-US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PC13</a:t>
          </a:r>
          <a:r>
            <a:rPr lang="zh-CN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引脚</a:t>
          </a:r>
          <a:r>
            <a:rPr lang="en-US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(</a:t>
          </a:r>
          <a:r>
            <a:rPr lang="zh-CN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当该引脚不用于侵入检测时</a:t>
          </a:r>
          <a:r>
            <a:rPr lang="en-US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)</a:t>
          </a:r>
          <a:r>
            <a:rPr lang="zh-CN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上输出</a:t>
          </a:r>
          <a:r>
            <a:rPr lang="en-US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RTC</a:t>
          </a:r>
          <a:r>
            <a:rPr lang="zh-CN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校准时钟， </a:t>
          </a:r>
          <a:r>
            <a:rPr lang="en-US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RTC</a:t>
          </a:r>
          <a:r>
            <a:rPr lang="zh-CN" alt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闹钟脉冲或者秒脉冲。</a:t>
          </a:r>
          <a:endParaRPr lang="zh-CN" altLang="en-US" sz="18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68A21544-CF0F-4237-843D-8F4D48BA5E42}" type="parTrans" cxnId="{FF25FA98-CE62-40B3-81C4-41B46A246AA3}">
      <dgm:prSet/>
      <dgm:spPr/>
      <dgm:t>
        <a:bodyPr/>
        <a:lstStyle/>
        <a:p>
          <a:pPr>
            <a:lnSpc>
              <a:spcPct val="120000"/>
            </a:lnSpc>
          </a:pPr>
          <a:endParaRPr lang="zh-CN" altLang="en-US" sz="180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1B58382F-19E8-4410-A4B7-2EB28F3E5F83}" type="sibTrans" cxnId="{FF25FA98-CE62-40B3-81C4-41B46A246AA3}">
      <dgm:prSet/>
      <dgm:spPr/>
      <dgm:t>
        <a:bodyPr/>
        <a:lstStyle/>
        <a:p>
          <a:pPr>
            <a:lnSpc>
              <a:spcPct val="120000"/>
            </a:lnSpc>
          </a:pPr>
          <a:endParaRPr lang="zh-CN" altLang="en-US" sz="180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CBF59ABF-A46E-45EB-A807-67DFD9357959}" type="pres">
      <dgm:prSet presAssocID="{9C6411C4-C1EB-4AB4-BC88-259818E1AD9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D4177EE8-2CA4-499C-B25C-FC7D5AC2057C}" type="pres">
      <dgm:prSet presAssocID="{9C6411C4-C1EB-4AB4-BC88-259818E1AD9A}" presName="Name1" presStyleCnt="0"/>
      <dgm:spPr/>
    </dgm:pt>
    <dgm:pt modelId="{4BEC68A8-54F6-456F-8ED9-799936657D83}" type="pres">
      <dgm:prSet presAssocID="{9C6411C4-C1EB-4AB4-BC88-259818E1AD9A}" presName="cycle" presStyleCnt="0"/>
      <dgm:spPr/>
    </dgm:pt>
    <dgm:pt modelId="{FA2EF574-699F-430E-AD14-27A61BD25652}" type="pres">
      <dgm:prSet presAssocID="{9C6411C4-C1EB-4AB4-BC88-259818E1AD9A}" presName="srcNode" presStyleLbl="node1" presStyleIdx="0" presStyleCnt="4"/>
      <dgm:spPr/>
    </dgm:pt>
    <dgm:pt modelId="{3F4867CF-9A0B-46D7-8D05-F16E4EF1E8ED}" type="pres">
      <dgm:prSet presAssocID="{9C6411C4-C1EB-4AB4-BC88-259818E1AD9A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F85C7C9-24A1-42D2-9BC2-DB1D6D548A6D}" type="pres">
      <dgm:prSet presAssocID="{9C6411C4-C1EB-4AB4-BC88-259818E1AD9A}" presName="extraNode" presStyleLbl="node1" presStyleIdx="0" presStyleCnt="4"/>
      <dgm:spPr/>
    </dgm:pt>
    <dgm:pt modelId="{6976456A-5469-4EFC-BCA7-080D9F6ACC72}" type="pres">
      <dgm:prSet presAssocID="{9C6411C4-C1EB-4AB4-BC88-259818E1AD9A}" presName="dstNode" presStyleLbl="node1" presStyleIdx="0" presStyleCnt="4"/>
      <dgm:spPr/>
    </dgm:pt>
    <dgm:pt modelId="{1A4C8BAC-6AA0-419C-B257-EC5345582EBF}" type="pres">
      <dgm:prSet presAssocID="{CE341084-8E97-43C0-BFEC-395642B8A56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DD417A-0DF2-4869-8346-648E8AE409F3}" type="pres">
      <dgm:prSet presAssocID="{CE341084-8E97-43C0-BFEC-395642B8A565}" presName="accent_1" presStyleCnt="0"/>
      <dgm:spPr/>
    </dgm:pt>
    <dgm:pt modelId="{87DABCF1-EB74-4410-9EA6-9E415EE176DF}" type="pres">
      <dgm:prSet presAssocID="{CE341084-8E97-43C0-BFEC-395642B8A565}" presName="accentRepeatNode" presStyleLbl="solidFgAcc1" presStyleIdx="0" presStyleCnt="4"/>
      <dgm:spPr/>
    </dgm:pt>
    <dgm:pt modelId="{0603FBFE-2E27-47D4-BFFA-4D2F8CD0A3B8}" type="pres">
      <dgm:prSet presAssocID="{3490CF86-C995-40C2-BCE4-ED6278EA3CAD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F6359F-6F8B-4B91-919D-F08DB9DA49D1}" type="pres">
      <dgm:prSet presAssocID="{3490CF86-C995-40C2-BCE4-ED6278EA3CAD}" presName="accent_2" presStyleCnt="0"/>
      <dgm:spPr/>
    </dgm:pt>
    <dgm:pt modelId="{DA46D86A-B4F7-4072-897D-0F290DCEB86A}" type="pres">
      <dgm:prSet presAssocID="{3490CF86-C995-40C2-BCE4-ED6278EA3CAD}" presName="accentRepeatNode" presStyleLbl="solidFgAcc1" presStyleIdx="1" presStyleCnt="4"/>
      <dgm:spPr/>
    </dgm:pt>
    <dgm:pt modelId="{8025B6E0-6D9C-4A4C-B772-DE731FA2ECC7}" type="pres">
      <dgm:prSet presAssocID="{C10EEF20-99A9-44B3-8EB2-33ECBEED5591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6EA704-4940-430D-B728-B89CE78CBA38}" type="pres">
      <dgm:prSet presAssocID="{C10EEF20-99A9-44B3-8EB2-33ECBEED5591}" presName="accent_3" presStyleCnt="0"/>
      <dgm:spPr/>
    </dgm:pt>
    <dgm:pt modelId="{8A62A929-ECC2-42F8-B8AC-487FCB79D792}" type="pres">
      <dgm:prSet presAssocID="{C10EEF20-99A9-44B3-8EB2-33ECBEED5591}" presName="accentRepeatNode" presStyleLbl="solidFgAcc1" presStyleIdx="2" presStyleCnt="4"/>
      <dgm:spPr/>
    </dgm:pt>
    <dgm:pt modelId="{C0FF63C2-24A8-4644-B3E9-1E7F6F246475}" type="pres">
      <dgm:prSet presAssocID="{C2474D66-4088-402B-983F-AE894749B4A6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A2EE4E-B45C-4F40-A662-D6796C4FD60A}" type="pres">
      <dgm:prSet presAssocID="{C2474D66-4088-402B-983F-AE894749B4A6}" presName="accent_4" presStyleCnt="0"/>
      <dgm:spPr/>
    </dgm:pt>
    <dgm:pt modelId="{0EA9AE01-BE14-4E57-81C1-16E552E88BEA}" type="pres">
      <dgm:prSet presAssocID="{C2474D66-4088-402B-983F-AE894749B4A6}" presName="accentRepeatNode" presStyleLbl="solidFgAcc1" presStyleIdx="3" presStyleCnt="4"/>
      <dgm:spPr/>
    </dgm:pt>
  </dgm:ptLst>
  <dgm:cxnLst>
    <dgm:cxn modelId="{5D799BBC-946E-4A4D-B1D6-28C2C661C60C}" type="presOf" srcId="{3490CF86-C995-40C2-BCE4-ED6278EA3CAD}" destId="{0603FBFE-2E27-47D4-BFFA-4D2F8CD0A3B8}" srcOrd="0" destOrd="0" presId="urn:microsoft.com/office/officeart/2008/layout/VerticalCurvedList"/>
    <dgm:cxn modelId="{DA12B970-495C-4978-8515-4142E0F79FD3}" srcId="{9C6411C4-C1EB-4AB4-BC88-259818E1AD9A}" destId="{CE341084-8E97-43C0-BFEC-395642B8A565}" srcOrd="0" destOrd="0" parTransId="{B567C21C-0BAD-4354-958F-66A8042986FA}" sibTransId="{17443590-8A6E-4EEA-A031-E6F304BBB739}"/>
    <dgm:cxn modelId="{BEB586D8-2266-425A-B546-EAEA6A716DE5}" type="presOf" srcId="{C10EEF20-99A9-44B3-8EB2-33ECBEED5591}" destId="{8025B6E0-6D9C-4A4C-B772-DE731FA2ECC7}" srcOrd="0" destOrd="0" presId="urn:microsoft.com/office/officeart/2008/layout/VerticalCurvedList"/>
    <dgm:cxn modelId="{770E741B-C30A-48B1-B29F-145DA2C0616C}" type="presOf" srcId="{C2474D66-4088-402B-983F-AE894749B4A6}" destId="{C0FF63C2-24A8-4644-B3E9-1E7F6F246475}" srcOrd="0" destOrd="0" presId="urn:microsoft.com/office/officeart/2008/layout/VerticalCurvedList"/>
    <dgm:cxn modelId="{CFD1C7CB-54F9-41D4-8E61-41D312328E25}" srcId="{9C6411C4-C1EB-4AB4-BC88-259818E1AD9A}" destId="{3490CF86-C995-40C2-BCE4-ED6278EA3CAD}" srcOrd="1" destOrd="0" parTransId="{A774C7E1-E1B8-41F2-BCBC-A2D9CE71A389}" sibTransId="{93F266AB-3204-400D-AB9F-F400DC8126F9}"/>
    <dgm:cxn modelId="{2A3ECF5F-8A36-4DCA-B6E9-CA4A73A7766C}" type="presOf" srcId="{CE341084-8E97-43C0-BFEC-395642B8A565}" destId="{1A4C8BAC-6AA0-419C-B257-EC5345582EBF}" srcOrd="0" destOrd="0" presId="urn:microsoft.com/office/officeart/2008/layout/VerticalCurvedList"/>
    <dgm:cxn modelId="{F9135AB9-259E-447E-A98B-C1CDD66D2368}" type="presOf" srcId="{17443590-8A6E-4EEA-A031-E6F304BBB739}" destId="{3F4867CF-9A0B-46D7-8D05-F16E4EF1E8ED}" srcOrd="0" destOrd="0" presId="urn:microsoft.com/office/officeart/2008/layout/VerticalCurvedList"/>
    <dgm:cxn modelId="{3C5723F1-5522-4971-B0FA-8B53A7DC1019}" type="presOf" srcId="{9C6411C4-C1EB-4AB4-BC88-259818E1AD9A}" destId="{CBF59ABF-A46E-45EB-A807-67DFD9357959}" srcOrd="0" destOrd="0" presId="urn:microsoft.com/office/officeart/2008/layout/VerticalCurvedList"/>
    <dgm:cxn modelId="{FF25FA98-CE62-40B3-81C4-41B46A246AA3}" srcId="{9C6411C4-C1EB-4AB4-BC88-259818E1AD9A}" destId="{C2474D66-4088-402B-983F-AE894749B4A6}" srcOrd="3" destOrd="0" parTransId="{68A21544-CF0F-4237-843D-8F4D48BA5E42}" sibTransId="{1B58382F-19E8-4410-A4B7-2EB28F3E5F83}"/>
    <dgm:cxn modelId="{1A6E1DD3-C7D8-43C0-A6CE-E26009AEDC3E}" srcId="{9C6411C4-C1EB-4AB4-BC88-259818E1AD9A}" destId="{C10EEF20-99A9-44B3-8EB2-33ECBEED5591}" srcOrd="2" destOrd="0" parTransId="{860BF8C7-ED26-4608-9809-A21FD5852C13}" sibTransId="{1A41D009-4778-4D27-A45D-B8CD26F71442}"/>
    <dgm:cxn modelId="{48D9A3AF-479C-4B14-8CDA-E7A57D12B7D5}" type="presParOf" srcId="{CBF59ABF-A46E-45EB-A807-67DFD9357959}" destId="{D4177EE8-2CA4-499C-B25C-FC7D5AC2057C}" srcOrd="0" destOrd="0" presId="urn:microsoft.com/office/officeart/2008/layout/VerticalCurvedList"/>
    <dgm:cxn modelId="{080D0DB0-FE72-44DE-82AE-7BE2EE2BAA5E}" type="presParOf" srcId="{D4177EE8-2CA4-499C-B25C-FC7D5AC2057C}" destId="{4BEC68A8-54F6-456F-8ED9-799936657D83}" srcOrd="0" destOrd="0" presId="urn:microsoft.com/office/officeart/2008/layout/VerticalCurvedList"/>
    <dgm:cxn modelId="{CC178838-E5A0-4028-A1D8-3D6058B9CEC0}" type="presParOf" srcId="{4BEC68A8-54F6-456F-8ED9-799936657D83}" destId="{FA2EF574-699F-430E-AD14-27A61BD25652}" srcOrd="0" destOrd="0" presId="urn:microsoft.com/office/officeart/2008/layout/VerticalCurvedList"/>
    <dgm:cxn modelId="{02E1D701-847D-41FF-A276-F218C0468141}" type="presParOf" srcId="{4BEC68A8-54F6-456F-8ED9-799936657D83}" destId="{3F4867CF-9A0B-46D7-8D05-F16E4EF1E8ED}" srcOrd="1" destOrd="0" presId="urn:microsoft.com/office/officeart/2008/layout/VerticalCurvedList"/>
    <dgm:cxn modelId="{C648B872-F463-4085-9993-131BF2CF6359}" type="presParOf" srcId="{4BEC68A8-54F6-456F-8ED9-799936657D83}" destId="{4F85C7C9-24A1-42D2-9BC2-DB1D6D548A6D}" srcOrd="2" destOrd="0" presId="urn:microsoft.com/office/officeart/2008/layout/VerticalCurvedList"/>
    <dgm:cxn modelId="{AC3A0608-A9B3-44BD-A4BC-7E8C733D4D8C}" type="presParOf" srcId="{4BEC68A8-54F6-456F-8ED9-799936657D83}" destId="{6976456A-5469-4EFC-BCA7-080D9F6ACC72}" srcOrd="3" destOrd="0" presId="urn:microsoft.com/office/officeart/2008/layout/VerticalCurvedList"/>
    <dgm:cxn modelId="{216B936D-DF7B-4C04-9B5D-F2C9BF5DE256}" type="presParOf" srcId="{D4177EE8-2CA4-499C-B25C-FC7D5AC2057C}" destId="{1A4C8BAC-6AA0-419C-B257-EC5345582EBF}" srcOrd="1" destOrd="0" presId="urn:microsoft.com/office/officeart/2008/layout/VerticalCurvedList"/>
    <dgm:cxn modelId="{0AA4B44D-ECF1-4ABF-9F44-29CB32C31F11}" type="presParOf" srcId="{D4177EE8-2CA4-499C-B25C-FC7D5AC2057C}" destId="{B3DD417A-0DF2-4869-8346-648E8AE409F3}" srcOrd="2" destOrd="0" presId="urn:microsoft.com/office/officeart/2008/layout/VerticalCurvedList"/>
    <dgm:cxn modelId="{6630A869-71C5-4862-A47C-163B4BCCEEFA}" type="presParOf" srcId="{B3DD417A-0DF2-4869-8346-648E8AE409F3}" destId="{87DABCF1-EB74-4410-9EA6-9E415EE176DF}" srcOrd="0" destOrd="0" presId="urn:microsoft.com/office/officeart/2008/layout/VerticalCurvedList"/>
    <dgm:cxn modelId="{E987C536-98B7-40F9-AC3C-466E779087B5}" type="presParOf" srcId="{D4177EE8-2CA4-499C-B25C-FC7D5AC2057C}" destId="{0603FBFE-2E27-47D4-BFFA-4D2F8CD0A3B8}" srcOrd="3" destOrd="0" presId="urn:microsoft.com/office/officeart/2008/layout/VerticalCurvedList"/>
    <dgm:cxn modelId="{EE4E5353-C2F7-49AC-9247-D471ADDEC2E1}" type="presParOf" srcId="{D4177EE8-2CA4-499C-B25C-FC7D5AC2057C}" destId="{90F6359F-6F8B-4B91-919D-F08DB9DA49D1}" srcOrd="4" destOrd="0" presId="urn:microsoft.com/office/officeart/2008/layout/VerticalCurvedList"/>
    <dgm:cxn modelId="{F9087B52-8C13-4039-8966-CF1DA75CB878}" type="presParOf" srcId="{90F6359F-6F8B-4B91-919D-F08DB9DA49D1}" destId="{DA46D86A-B4F7-4072-897D-0F290DCEB86A}" srcOrd="0" destOrd="0" presId="urn:microsoft.com/office/officeart/2008/layout/VerticalCurvedList"/>
    <dgm:cxn modelId="{02277498-CEEE-4232-998A-43C718A81EBD}" type="presParOf" srcId="{D4177EE8-2CA4-499C-B25C-FC7D5AC2057C}" destId="{8025B6E0-6D9C-4A4C-B772-DE731FA2ECC7}" srcOrd="5" destOrd="0" presId="urn:microsoft.com/office/officeart/2008/layout/VerticalCurvedList"/>
    <dgm:cxn modelId="{1E4BAF11-F8A2-4C23-BE77-29D8F0097787}" type="presParOf" srcId="{D4177EE8-2CA4-499C-B25C-FC7D5AC2057C}" destId="{6F6EA704-4940-430D-B728-B89CE78CBA38}" srcOrd="6" destOrd="0" presId="urn:microsoft.com/office/officeart/2008/layout/VerticalCurvedList"/>
    <dgm:cxn modelId="{D663212C-9B14-400D-B5BD-CDA8CA1A2BE9}" type="presParOf" srcId="{6F6EA704-4940-430D-B728-B89CE78CBA38}" destId="{8A62A929-ECC2-42F8-B8AC-487FCB79D792}" srcOrd="0" destOrd="0" presId="urn:microsoft.com/office/officeart/2008/layout/VerticalCurvedList"/>
    <dgm:cxn modelId="{18521550-A7A6-4F82-B4F5-A5895DD39659}" type="presParOf" srcId="{D4177EE8-2CA4-499C-B25C-FC7D5AC2057C}" destId="{C0FF63C2-24A8-4644-B3E9-1E7F6F246475}" srcOrd="7" destOrd="0" presId="urn:microsoft.com/office/officeart/2008/layout/VerticalCurvedList"/>
    <dgm:cxn modelId="{E0FE7536-5F18-48FB-ABED-1A034F6466AE}" type="presParOf" srcId="{D4177EE8-2CA4-499C-B25C-FC7D5AC2057C}" destId="{F7A2EE4E-B45C-4F40-A662-D6796C4FD60A}" srcOrd="8" destOrd="0" presId="urn:microsoft.com/office/officeart/2008/layout/VerticalCurvedList"/>
    <dgm:cxn modelId="{329EFAF3-C15B-49AA-8BBD-F5EDB55A845C}" type="presParOf" srcId="{F7A2EE4E-B45C-4F40-A662-D6796C4FD60A}" destId="{0EA9AE01-BE14-4E57-81C1-16E552E88BE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9B1EAF-4B4C-4F9C-B688-75F929D3EDC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3E088B8-90F9-41BA-BE75-B4064D535158}">
      <dgm:prSet phldrT="[文本]" custT="1"/>
      <dgm:spPr/>
      <dgm:t>
        <a:bodyPr/>
        <a:lstStyle/>
        <a:p>
          <a:r>
            <a:rPr lang="en-US" altLang="zh-CN" sz="1800" b="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1</a:t>
          </a:r>
          <a:endParaRPr lang="zh-CN" altLang="en-US" sz="1800" b="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135DB5C1-621A-403C-B7C9-9A9239D85229}" type="parTrans" cxnId="{69505B92-AD4D-411D-9850-FF42D6F938D1}">
      <dgm:prSet/>
      <dgm:spPr/>
      <dgm:t>
        <a:bodyPr/>
        <a:lstStyle/>
        <a:p>
          <a:endParaRPr lang="zh-CN" altLang="en-US" sz="1800" b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CA89EA5B-33FE-4EF3-A6DC-E7D6F7FAD2B4}" type="sibTrans" cxnId="{69505B92-AD4D-411D-9850-FF42D6F938D1}">
      <dgm:prSet/>
      <dgm:spPr/>
      <dgm:t>
        <a:bodyPr/>
        <a:lstStyle/>
        <a:p>
          <a:endParaRPr lang="zh-CN" altLang="en-US" sz="1800" b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77AC0576-E002-47D5-894D-CDA77F19D212}">
      <dgm:prSet phldrT="[文本]" custT="1"/>
      <dgm:spPr/>
      <dgm:t>
        <a:bodyPr/>
        <a:lstStyle/>
        <a:p>
          <a:r>
            <a:rPr lang="zh-CN" altLang="en-US" sz="1800" b="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打开相应的时钟</a:t>
          </a:r>
          <a:endParaRPr lang="zh-CN" altLang="en-US" sz="1800" b="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A5049680-2446-461E-909D-BBCEEB3FA6C4}" type="parTrans" cxnId="{E04FB9D3-6A30-41F2-A13A-69D0135076E8}">
      <dgm:prSet/>
      <dgm:spPr/>
      <dgm:t>
        <a:bodyPr/>
        <a:lstStyle/>
        <a:p>
          <a:endParaRPr lang="zh-CN" altLang="en-US" sz="1800" b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D8CC0464-21DE-4AD5-AF50-913FCD29D1C7}" type="sibTrans" cxnId="{E04FB9D3-6A30-41F2-A13A-69D0135076E8}">
      <dgm:prSet/>
      <dgm:spPr/>
      <dgm:t>
        <a:bodyPr/>
        <a:lstStyle/>
        <a:p>
          <a:endParaRPr lang="zh-CN" altLang="en-US" sz="1800" b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85A9E58F-C8FE-46C9-8535-56A6381C7D3D}">
      <dgm:prSet phldrT="[文本]" custT="1"/>
      <dgm:spPr/>
      <dgm:t>
        <a:bodyPr/>
        <a:lstStyle/>
        <a:p>
          <a:r>
            <a:rPr lang="en-US" altLang="zh-CN" sz="1800" b="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2</a:t>
          </a:r>
          <a:endParaRPr lang="zh-CN" altLang="en-US" sz="1800" b="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01CDC124-87EF-4A8E-BD05-6577711D42AD}" type="parTrans" cxnId="{A56305F3-C737-4DDF-BD3C-0A7AA0926606}">
      <dgm:prSet/>
      <dgm:spPr/>
      <dgm:t>
        <a:bodyPr/>
        <a:lstStyle/>
        <a:p>
          <a:endParaRPr lang="zh-CN" altLang="en-US" sz="1800" b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82F75DB7-045B-4007-B98D-CC4A4A1ED3E2}" type="sibTrans" cxnId="{A56305F3-C737-4DDF-BD3C-0A7AA0926606}">
      <dgm:prSet/>
      <dgm:spPr/>
      <dgm:t>
        <a:bodyPr/>
        <a:lstStyle/>
        <a:p>
          <a:endParaRPr lang="zh-CN" altLang="en-US" sz="1800" b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851936E6-EFF2-4619-9F65-7DA6D25CEF38}">
      <dgm:prSet phldrT="[文本]" custT="1"/>
      <dgm:spPr/>
      <dgm:t>
        <a:bodyPr/>
        <a:lstStyle/>
        <a:p>
          <a:r>
            <a:rPr lang="zh-CN" altLang="en-US" sz="1800" b="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使能备份寄存器操作</a:t>
          </a:r>
          <a:endParaRPr lang="zh-CN" altLang="en-US" sz="1800" b="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3D58EFE0-A70F-4138-A666-D2661D2D8D27}" type="parTrans" cxnId="{A822801F-BDB2-4774-9E6E-7A666D239278}">
      <dgm:prSet/>
      <dgm:spPr/>
      <dgm:t>
        <a:bodyPr/>
        <a:lstStyle/>
        <a:p>
          <a:endParaRPr lang="zh-CN" altLang="en-US" sz="1800" b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FAD5CDA6-C0FB-4703-B5A9-42C33F1A7798}" type="sibTrans" cxnId="{A822801F-BDB2-4774-9E6E-7A666D239278}">
      <dgm:prSet/>
      <dgm:spPr/>
      <dgm:t>
        <a:bodyPr/>
        <a:lstStyle/>
        <a:p>
          <a:endParaRPr lang="zh-CN" altLang="en-US" sz="1800" b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4CEFA303-E842-4C25-B53C-C875EF3C1CD9}">
      <dgm:prSet phldrT="[文本]" custT="1"/>
      <dgm:spPr/>
      <dgm:t>
        <a:bodyPr/>
        <a:lstStyle/>
        <a:p>
          <a:r>
            <a:rPr lang="en-US" altLang="zh-CN" sz="1800" b="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3</a:t>
          </a:r>
          <a:endParaRPr lang="zh-CN" altLang="en-US" sz="1800" b="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77BB88C2-C959-40CD-B442-C5100F76355D}" type="parTrans" cxnId="{6E3FA6DD-6163-493E-84CE-D9B6E77FD4CD}">
      <dgm:prSet/>
      <dgm:spPr/>
      <dgm:t>
        <a:bodyPr/>
        <a:lstStyle/>
        <a:p>
          <a:endParaRPr lang="zh-CN" altLang="en-US" sz="1800" b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787AFAE3-E917-48B7-9993-7339C839FF8F}" type="sibTrans" cxnId="{6E3FA6DD-6163-493E-84CE-D9B6E77FD4CD}">
      <dgm:prSet/>
      <dgm:spPr/>
      <dgm:t>
        <a:bodyPr/>
        <a:lstStyle/>
        <a:p>
          <a:endParaRPr lang="zh-CN" altLang="en-US" sz="1800" b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22878F5A-1F78-4227-8B52-9E0EEBBF1669}">
      <dgm:prSet phldrT="[文本]" custT="1"/>
      <dgm:spPr/>
      <dgm:t>
        <a:bodyPr/>
        <a:lstStyle/>
        <a:p>
          <a:r>
            <a:rPr lang="zh-CN" altLang="en-US" sz="1800" b="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复位备份寄存器</a:t>
          </a:r>
          <a:endParaRPr lang="zh-CN" altLang="en-US" sz="1800" b="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0149242A-F6AA-429A-A6EA-BD63307ABFB2}" type="parTrans" cxnId="{57BFC749-D4E6-4C32-B14F-5FBA3C76B333}">
      <dgm:prSet/>
      <dgm:spPr/>
      <dgm:t>
        <a:bodyPr/>
        <a:lstStyle/>
        <a:p>
          <a:endParaRPr lang="zh-CN" altLang="en-US" sz="1800" b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F4624C60-7A6D-4455-9050-A765CABA0CE8}" type="sibTrans" cxnId="{57BFC749-D4E6-4C32-B14F-5FBA3C76B333}">
      <dgm:prSet/>
      <dgm:spPr/>
      <dgm:t>
        <a:bodyPr/>
        <a:lstStyle/>
        <a:p>
          <a:endParaRPr lang="zh-CN" altLang="en-US" sz="1800" b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D0FFB835-FAED-4649-A9B3-026488C89AC5}">
      <dgm:prSet phldrT="[文本]" custT="1"/>
      <dgm:spPr/>
      <dgm:t>
        <a:bodyPr/>
        <a:lstStyle/>
        <a:p>
          <a:r>
            <a:rPr lang="en-US" altLang="zh-CN" sz="1800" b="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4</a:t>
          </a:r>
          <a:endParaRPr lang="zh-CN" altLang="en-US" sz="1800" b="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26A4DBDF-99C9-44FA-9A04-562F6A139EE0}" type="parTrans" cxnId="{05BD8350-4E23-4910-B356-BAFFDFC7E3AD}">
      <dgm:prSet/>
      <dgm:spPr/>
      <dgm:t>
        <a:bodyPr/>
        <a:lstStyle/>
        <a:p>
          <a:endParaRPr lang="zh-CN" altLang="en-US" sz="1800" b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7638A11C-67C3-4955-9260-D6634538CB76}" type="sibTrans" cxnId="{05BD8350-4E23-4910-B356-BAFFDFC7E3AD}">
      <dgm:prSet/>
      <dgm:spPr/>
      <dgm:t>
        <a:bodyPr/>
        <a:lstStyle/>
        <a:p>
          <a:endParaRPr lang="zh-CN" altLang="en-US" sz="1800" b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2CBD9F31-58CE-4827-BC0B-037D311D1FA3}">
      <dgm:prSet phldrT="[文本]" custT="1"/>
      <dgm:spPr/>
      <dgm:t>
        <a:bodyPr/>
        <a:lstStyle/>
        <a:p>
          <a:r>
            <a:rPr lang="zh-CN" altLang="en-US" sz="1800" b="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设置外部低速时钟</a:t>
          </a:r>
          <a:endParaRPr lang="zh-CN" altLang="en-US" sz="1800" b="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9C7AFA9C-2848-43F2-A901-AF26C1BA7724}" type="parTrans" cxnId="{C78E81AB-C796-4CA3-A355-3AD1053C1B40}">
      <dgm:prSet/>
      <dgm:spPr/>
      <dgm:t>
        <a:bodyPr/>
        <a:lstStyle/>
        <a:p>
          <a:endParaRPr lang="zh-CN" altLang="en-US" sz="1800" b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3ACEF119-63E8-4C6F-906C-9DB3C5622D62}" type="sibTrans" cxnId="{C78E81AB-C796-4CA3-A355-3AD1053C1B40}">
      <dgm:prSet/>
      <dgm:spPr/>
      <dgm:t>
        <a:bodyPr/>
        <a:lstStyle/>
        <a:p>
          <a:endParaRPr lang="zh-CN" altLang="en-US" sz="1800" b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A02AD14A-22D4-4993-903E-7FDC6E7411EE}">
      <dgm:prSet phldrT="[文本]" custT="1"/>
      <dgm:spPr/>
      <dgm:t>
        <a:bodyPr/>
        <a:lstStyle/>
        <a:p>
          <a:r>
            <a:rPr lang="zh-CN" altLang="en-US" sz="1800" b="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开启秒中断</a:t>
          </a:r>
          <a:endParaRPr lang="zh-CN" altLang="en-US" sz="1800" b="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A6840CCD-FDAB-40D6-9497-BC7DEB95AC5E}" type="parTrans" cxnId="{553C890B-59D8-4919-A9D4-3E4DE992C4AA}">
      <dgm:prSet/>
      <dgm:spPr/>
      <dgm:t>
        <a:bodyPr/>
        <a:lstStyle/>
        <a:p>
          <a:endParaRPr lang="zh-CN" altLang="en-US" sz="1800" b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FEB6A149-2FA9-421A-B2D1-8B17B297B451}" type="sibTrans" cxnId="{553C890B-59D8-4919-A9D4-3E4DE992C4AA}">
      <dgm:prSet/>
      <dgm:spPr/>
      <dgm:t>
        <a:bodyPr/>
        <a:lstStyle/>
        <a:p>
          <a:endParaRPr lang="zh-CN" altLang="en-US" sz="1800" b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F6436DC3-D52D-4481-B0E9-7270461E5CF7}">
      <dgm:prSet phldrT="[文本]" custT="1"/>
      <dgm:spPr/>
      <dgm:t>
        <a:bodyPr/>
        <a:lstStyle/>
        <a:p>
          <a:r>
            <a:rPr lang="en-US" altLang="zh-CN" sz="1800" b="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5</a:t>
          </a:r>
          <a:endParaRPr lang="zh-CN" altLang="en-US" sz="1800" b="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02CC0199-31D6-46DF-AD42-FCC3F5EC24C2}" type="parTrans" cxnId="{0577E14C-B3B3-4E8E-A059-DFF06855C8A2}">
      <dgm:prSet/>
      <dgm:spPr/>
      <dgm:t>
        <a:bodyPr/>
        <a:lstStyle/>
        <a:p>
          <a:endParaRPr lang="zh-CN" altLang="en-US" sz="1800" b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9AB30416-C30A-48CB-AD0A-77A3E43DE8F7}" type="sibTrans" cxnId="{0577E14C-B3B3-4E8E-A059-DFF06855C8A2}">
      <dgm:prSet/>
      <dgm:spPr/>
      <dgm:t>
        <a:bodyPr/>
        <a:lstStyle/>
        <a:p>
          <a:endParaRPr lang="zh-CN" altLang="en-US" sz="1800" b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40D49020-E176-4012-8B74-F8259165D639}">
      <dgm:prSet phldrT="[文本]" custT="1"/>
      <dgm:spPr/>
      <dgm:t>
        <a:bodyPr/>
        <a:lstStyle/>
        <a:p>
          <a:r>
            <a:rPr lang="en-US" altLang="zh-CN" sz="1800" b="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6</a:t>
          </a:r>
          <a:endParaRPr lang="zh-CN" altLang="en-US" sz="1800" b="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C32E6110-CC46-4355-B280-50B0F563556C}" type="parTrans" cxnId="{37457FD6-08E9-4FF1-8D80-93AD1D3F4066}">
      <dgm:prSet/>
      <dgm:spPr/>
      <dgm:t>
        <a:bodyPr/>
        <a:lstStyle/>
        <a:p>
          <a:endParaRPr lang="zh-CN" altLang="en-US" sz="1800" b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9BCBDE08-5989-449B-AC6D-55D5D5886757}" type="sibTrans" cxnId="{37457FD6-08E9-4FF1-8D80-93AD1D3F4066}">
      <dgm:prSet/>
      <dgm:spPr/>
      <dgm:t>
        <a:bodyPr/>
        <a:lstStyle/>
        <a:p>
          <a:endParaRPr lang="zh-CN" altLang="en-US" sz="1800" b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544FEAB6-DB11-437D-9EF2-E2AB700DDEBF}">
      <dgm:prSet phldrT="[文本]" custT="1"/>
      <dgm:spPr/>
      <dgm:t>
        <a:bodyPr/>
        <a:lstStyle/>
        <a:p>
          <a:r>
            <a:rPr lang="zh-CN" altLang="en-US" sz="1800" b="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等待</a:t>
          </a:r>
          <a:r>
            <a:rPr lang="en-US" altLang="en-US" sz="1800" b="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RTC</a:t>
          </a:r>
          <a:r>
            <a:rPr lang="zh-CN" altLang="en-US" sz="1800" b="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时钟寄存器同步</a:t>
          </a:r>
          <a:endParaRPr lang="zh-CN" altLang="en-US" sz="1800" b="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C0D43EAE-F89D-406B-B0DD-2CCB409DD02A}" type="parTrans" cxnId="{FFF95402-C565-45CB-ACF3-E3F0880FBD3F}">
      <dgm:prSet/>
      <dgm:spPr/>
      <dgm:t>
        <a:bodyPr/>
        <a:lstStyle/>
        <a:p>
          <a:endParaRPr lang="zh-CN" altLang="en-US" sz="1800" b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8581561B-A184-4745-A57D-A3461C4AF01B}" type="sibTrans" cxnId="{FFF95402-C565-45CB-ACF3-E3F0880FBD3F}">
      <dgm:prSet/>
      <dgm:spPr/>
      <dgm:t>
        <a:bodyPr/>
        <a:lstStyle/>
        <a:p>
          <a:endParaRPr lang="zh-CN" altLang="en-US" sz="1800" b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18C63DCD-1231-40D6-AC18-88DB6C7513ED}">
      <dgm:prSet phldrT="[文本]" custT="1"/>
      <dgm:spPr/>
      <dgm:t>
        <a:bodyPr/>
        <a:lstStyle/>
        <a:p>
          <a:r>
            <a:rPr lang="en-US" altLang="zh-CN" sz="1800" b="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7</a:t>
          </a:r>
          <a:endParaRPr lang="zh-CN" altLang="en-US" sz="1800" b="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50DA640E-E411-4F35-A593-2EDB1A95C2C3}" type="parTrans" cxnId="{BF93E640-D0BD-45CB-857B-9710EDAFF1B9}">
      <dgm:prSet/>
      <dgm:spPr/>
      <dgm:t>
        <a:bodyPr/>
        <a:lstStyle/>
        <a:p>
          <a:endParaRPr lang="zh-CN" altLang="en-US" sz="1800" b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116AE8EB-153E-4349-8928-1C7D94356940}" type="sibTrans" cxnId="{BF93E640-D0BD-45CB-857B-9710EDAFF1B9}">
      <dgm:prSet/>
      <dgm:spPr/>
      <dgm:t>
        <a:bodyPr/>
        <a:lstStyle/>
        <a:p>
          <a:endParaRPr lang="zh-CN" altLang="en-US" sz="1800" b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52235EFA-7832-418C-91B4-140C7654B9CF}">
      <dgm:prSet phldrT="[文本]" custT="1"/>
      <dgm:spPr/>
      <dgm:t>
        <a:bodyPr/>
        <a:lstStyle/>
        <a:p>
          <a:r>
            <a:rPr lang="zh-CN" altLang="en-US" sz="1800" b="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使能</a:t>
          </a:r>
          <a:r>
            <a:rPr lang="en-US" altLang="en-US" sz="1800" b="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RTC</a:t>
          </a:r>
          <a:r>
            <a:rPr lang="zh-CN" altLang="en-US" sz="1800" b="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时钟</a:t>
          </a:r>
          <a:endParaRPr lang="zh-CN" altLang="en-US" sz="1800" b="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5E958593-B97F-4BD5-AE0D-8C9DE9799CE3}" type="parTrans" cxnId="{2DA6FD8C-26AF-406E-9279-CD7139FB8F50}">
      <dgm:prSet/>
      <dgm:spPr/>
      <dgm:t>
        <a:bodyPr/>
        <a:lstStyle/>
        <a:p>
          <a:endParaRPr lang="zh-CN" altLang="en-US" sz="1800" b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7E7BF3E6-C3CE-4EF0-86F4-832B32B7595B}" type="sibTrans" cxnId="{2DA6FD8C-26AF-406E-9279-CD7139FB8F50}">
      <dgm:prSet/>
      <dgm:spPr/>
      <dgm:t>
        <a:bodyPr/>
        <a:lstStyle/>
        <a:p>
          <a:endParaRPr lang="zh-CN" altLang="en-US" sz="1800" b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51939D45-7A15-467A-A3B4-8347F4C48DBE}">
      <dgm:prSet phldrT="[文本]" custT="1"/>
      <dgm:spPr/>
      <dgm:t>
        <a:bodyPr/>
        <a:lstStyle/>
        <a:p>
          <a:r>
            <a:rPr lang="zh-CN" altLang="en-US" sz="1800" b="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设置</a:t>
          </a:r>
          <a:r>
            <a:rPr lang="en-US" altLang="en-US" sz="1800" b="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RTC</a:t>
          </a:r>
          <a:r>
            <a:rPr lang="zh-CN" altLang="en-US" sz="1800" b="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时钟的预分频</a:t>
          </a:r>
          <a:endParaRPr lang="zh-CN" altLang="en-US" sz="1800" b="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F4A994E2-8D20-45C3-B402-846AF1470D52}" type="parTrans" cxnId="{F6B2F3B4-1DD2-468A-AE18-60E9129421DA}">
      <dgm:prSet/>
      <dgm:spPr/>
      <dgm:t>
        <a:bodyPr/>
        <a:lstStyle/>
        <a:p>
          <a:endParaRPr lang="zh-CN" altLang="en-US" sz="1800" b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EA96AB05-3338-4830-82FF-9A004B9BC88F}" type="sibTrans" cxnId="{F6B2F3B4-1DD2-468A-AE18-60E9129421DA}">
      <dgm:prSet/>
      <dgm:spPr/>
      <dgm:t>
        <a:bodyPr/>
        <a:lstStyle/>
        <a:p>
          <a:endParaRPr lang="zh-CN" altLang="en-US" sz="1800" b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A83C8BB4-4A55-4489-85A4-B23E2707C4B8}">
      <dgm:prSet phldrT="[文本]" custT="1"/>
      <dgm:spPr/>
      <dgm:t>
        <a:bodyPr/>
        <a:lstStyle/>
        <a:p>
          <a:r>
            <a:rPr lang="en-US" altLang="zh-CN" sz="1800" b="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8</a:t>
          </a:r>
          <a:endParaRPr lang="zh-CN" altLang="en-US" sz="1800" b="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5E792C79-A63C-430D-BB3C-821F2C37191B}" type="parTrans" cxnId="{8C37B9D7-0FF7-49EA-9FA3-D71E8830A703}">
      <dgm:prSet/>
      <dgm:spPr/>
      <dgm:t>
        <a:bodyPr/>
        <a:lstStyle/>
        <a:p>
          <a:endParaRPr lang="zh-CN" altLang="en-US" sz="1800" b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66C5D339-66DE-4367-9EA0-12B291EF7207}" type="sibTrans" cxnId="{8C37B9D7-0FF7-49EA-9FA3-D71E8830A703}">
      <dgm:prSet/>
      <dgm:spPr/>
      <dgm:t>
        <a:bodyPr/>
        <a:lstStyle/>
        <a:p>
          <a:endParaRPr lang="zh-CN" altLang="en-US" sz="1800" b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93CB31FA-ADB3-4EE4-81B1-7D02C14A31AA}">
      <dgm:prSet phldrT="[文本]" custT="1"/>
      <dgm:spPr/>
      <dgm:t>
        <a:bodyPr/>
        <a:lstStyle/>
        <a:p>
          <a:r>
            <a:rPr lang="zh-CN" altLang="en-US" sz="1800" b="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设置初始化时间</a:t>
          </a:r>
          <a:endParaRPr lang="zh-CN" altLang="en-US" sz="1800" b="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1942C458-06D9-4212-BBF9-7C8759F0D343}" type="parTrans" cxnId="{6DCF1131-C8C6-45BA-855D-1B9F303B6577}">
      <dgm:prSet/>
      <dgm:spPr/>
      <dgm:t>
        <a:bodyPr/>
        <a:lstStyle/>
        <a:p>
          <a:endParaRPr lang="zh-CN" altLang="en-US" sz="1800" b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8E0B952F-DB09-43C2-A961-206650E0DDB8}" type="sibTrans" cxnId="{6DCF1131-C8C6-45BA-855D-1B9F303B6577}">
      <dgm:prSet/>
      <dgm:spPr/>
      <dgm:t>
        <a:bodyPr/>
        <a:lstStyle/>
        <a:p>
          <a:endParaRPr lang="zh-CN" altLang="en-US" sz="1800" b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7213E74A-CC90-4B45-8809-3B84EEB191A1}">
      <dgm:prSet phldrT="[文本]" custT="1"/>
      <dgm:spPr/>
      <dgm:t>
        <a:bodyPr/>
        <a:lstStyle/>
        <a:p>
          <a:r>
            <a:rPr lang="en-US" altLang="zh-CN" sz="1800" b="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9</a:t>
          </a:r>
          <a:endParaRPr lang="zh-CN" altLang="en-US" sz="1800" b="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271084E9-82CB-4668-9EDD-4ABC192FE467}" type="parTrans" cxnId="{44EB2A40-25EC-4592-8D4C-851AF4492165}">
      <dgm:prSet/>
      <dgm:spPr/>
      <dgm:t>
        <a:bodyPr/>
        <a:lstStyle/>
        <a:p>
          <a:endParaRPr lang="zh-CN" altLang="en-US" sz="1800" b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610EC705-B0E6-45CF-87E2-DC49E755D01A}" type="sibTrans" cxnId="{44EB2A40-25EC-4592-8D4C-851AF4492165}">
      <dgm:prSet/>
      <dgm:spPr/>
      <dgm:t>
        <a:bodyPr/>
        <a:lstStyle/>
        <a:p>
          <a:endParaRPr lang="zh-CN" altLang="en-US" sz="1800" b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gm:t>
    </dgm:pt>
    <dgm:pt modelId="{2678AA0E-CAE9-4A4E-87C7-E1A22F0B86BC}" type="pres">
      <dgm:prSet presAssocID="{139B1EAF-4B4C-4F9C-B688-75F929D3EDC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F26DA4-BE78-4F00-93ED-B2C847B71577}" type="pres">
      <dgm:prSet presAssocID="{E3E088B8-90F9-41BA-BE75-B4064D535158}" presName="composite" presStyleCnt="0"/>
      <dgm:spPr/>
    </dgm:pt>
    <dgm:pt modelId="{557D8FEF-4659-4516-81F2-C6A2B0EA192C}" type="pres">
      <dgm:prSet presAssocID="{E3E088B8-90F9-41BA-BE75-B4064D535158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5773E2-98F7-4DDB-B868-FE6CB62B90D7}" type="pres">
      <dgm:prSet presAssocID="{E3E088B8-90F9-41BA-BE75-B4064D535158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755C1E-7653-43F5-8794-16E142A99394}" type="pres">
      <dgm:prSet presAssocID="{CA89EA5B-33FE-4EF3-A6DC-E7D6F7FAD2B4}" presName="sp" presStyleCnt="0"/>
      <dgm:spPr/>
    </dgm:pt>
    <dgm:pt modelId="{BF44DA75-D139-42AE-B597-A159EB04887F}" type="pres">
      <dgm:prSet presAssocID="{85A9E58F-C8FE-46C9-8535-56A6381C7D3D}" presName="composite" presStyleCnt="0"/>
      <dgm:spPr/>
    </dgm:pt>
    <dgm:pt modelId="{56F24DAE-8E4F-49A9-8AFF-D4725AB35B1A}" type="pres">
      <dgm:prSet presAssocID="{85A9E58F-C8FE-46C9-8535-56A6381C7D3D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4FD02D-9A7C-48AE-871C-8ADE2FF5F772}" type="pres">
      <dgm:prSet presAssocID="{85A9E58F-C8FE-46C9-8535-56A6381C7D3D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CBD5CF-0696-4FB0-880E-27E3C1D5A5EC}" type="pres">
      <dgm:prSet presAssocID="{82F75DB7-045B-4007-B98D-CC4A4A1ED3E2}" presName="sp" presStyleCnt="0"/>
      <dgm:spPr/>
    </dgm:pt>
    <dgm:pt modelId="{B6B828E5-EB8B-42E4-9954-848768CC2F18}" type="pres">
      <dgm:prSet presAssocID="{4CEFA303-E842-4C25-B53C-C875EF3C1CD9}" presName="composite" presStyleCnt="0"/>
      <dgm:spPr/>
    </dgm:pt>
    <dgm:pt modelId="{42D30FA0-3813-45D0-B669-30BCE5621964}" type="pres">
      <dgm:prSet presAssocID="{4CEFA303-E842-4C25-B53C-C875EF3C1CD9}" presName="parentText" presStyleLbl="align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FFF78C-0A5C-4FE2-A7B6-03C3C7B6DFCC}" type="pres">
      <dgm:prSet presAssocID="{4CEFA303-E842-4C25-B53C-C875EF3C1CD9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92C618-00FC-403D-B54A-25E3D5F5EEA8}" type="pres">
      <dgm:prSet presAssocID="{787AFAE3-E917-48B7-9993-7339C839FF8F}" presName="sp" presStyleCnt="0"/>
      <dgm:spPr/>
    </dgm:pt>
    <dgm:pt modelId="{FF61A5F0-7678-43FA-B90A-D3ADE5027DC1}" type="pres">
      <dgm:prSet presAssocID="{D0FFB835-FAED-4649-A9B3-026488C89AC5}" presName="composite" presStyleCnt="0"/>
      <dgm:spPr/>
    </dgm:pt>
    <dgm:pt modelId="{A397375F-A97E-455F-822B-4798C84393A6}" type="pres">
      <dgm:prSet presAssocID="{D0FFB835-FAED-4649-A9B3-026488C89AC5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989080-1871-410E-BF9C-9CEB87001B64}" type="pres">
      <dgm:prSet presAssocID="{D0FFB835-FAED-4649-A9B3-026488C89AC5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A77C53-B2CA-4450-8133-31B27B1C56B7}" type="pres">
      <dgm:prSet presAssocID="{7638A11C-67C3-4955-9260-D6634538CB76}" presName="sp" presStyleCnt="0"/>
      <dgm:spPr/>
    </dgm:pt>
    <dgm:pt modelId="{25D9F474-861E-4A65-95F9-76C1B7578E17}" type="pres">
      <dgm:prSet presAssocID="{F6436DC3-D52D-4481-B0E9-7270461E5CF7}" presName="composite" presStyleCnt="0"/>
      <dgm:spPr/>
    </dgm:pt>
    <dgm:pt modelId="{AC0652E4-C1B4-4810-A5A4-2508FD234CBD}" type="pres">
      <dgm:prSet presAssocID="{F6436DC3-D52D-4481-B0E9-7270461E5CF7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03A13A-9065-4770-A22E-7932711C7694}" type="pres">
      <dgm:prSet presAssocID="{F6436DC3-D52D-4481-B0E9-7270461E5CF7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5A7D4E-CFD9-4CFA-A496-CF26A08B9BA7}" type="pres">
      <dgm:prSet presAssocID="{9AB30416-C30A-48CB-AD0A-77A3E43DE8F7}" presName="sp" presStyleCnt="0"/>
      <dgm:spPr/>
    </dgm:pt>
    <dgm:pt modelId="{AB4A2982-2CB2-4A93-B49D-5C4F9DB62314}" type="pres">
      <dgm:prSet presAssocID="{40D49020-E176-4012-8B74-F8259165D639}" presName="composite" presStyleCnt="0"/>
      <dgm:spPr/>
    </dgm:pt>
    <dgm:pt modelId="{D9FF86E7-32E6-4ED2-9C87-C2609A79354D}" type="pres">
      <dgm:prSet presAssocID="{40D49020-E176-4012-8B74-F8259165D639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5BDA45-5AED-44D9-B024-CB38D093BA95}" type="pres">
      <dgm:prSet presAssocID="{40D49020-E176-4012-8B74-F8259165D639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40E193-0721-4BDA-AAA3-C1D6D55B5531}" type="pres">
      <dgm:prSet presAssocID="{9BCBDE08-5989-449B-AC6D-55D5D5886757}" presName="sp" presStyleCnt="0"/>
      <dgm:spPr/>
    </dgm:pt>
    <dgm:pt modelId="{47F431E3-5D98-4B29-8A4C-FD2EAD3ED995}" type="pres">
      <dgm:prSet presAssocID="{18C63DCD-1231-40D6-AC18-88DB6C7513ED}" presName="composite" presStyleCnt="0"/>
      <dgm:spPr/>
    </dgm:pt>
    <dgm:pt modelId="{B18D968D-7C12-449A-9D89-F853D5E820BC}" type="pres">
      <dgm:prSet presAssocID="{18C63DCD-1231-40D6-AC18-88DB6C7513ED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37B4A5-3162-40A9-A2D7-946FAABC1652}" type="pres">
      <dgm:prSet presAssocID="{18C63DCD-1231-40D6-AC18-88DB6C7513ED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B1D269-6148-4640-BA55-51A2DE993FB4}" type="pres">
      <dgm:prSet presAssocID="{116AE8EB-153E-4349-8928-1C7D94356940}" presName="sp" presStyleCnt="0"/>
      <dgm:spPr/>
    </dgm:pt>
    <dgm:pt modelId="{645C7148-6DCF-410A-85EE-E5D9728DFF09}" type="pres">
      <dgm:prSet presAssocID="{A83C8BB4-4A55-4489-85A4-B23E2707C4B8}" presName="composite" presStyleCnt="0"/>
      <dgm:spPr/>
    </dgm:pt>
    <dgm:pt modelId="{957C0938-2008-4F93-992F-7915D21B1A77}" type="pres">
      <dgm:prSet presAssocID="{A83C8BB4-4A55-4489-85A4-B23E2707C4B8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188F5E-EE7D-4A4A-8B28-5A7B2EBD7EDD}" type="pres">
      <dgm:prSet presAssocID="{A83C8BB4-4A55-4489-85A4-B23E2707C4B8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61BD09-64B2-43B7-B26B-F771353B6184}" type="pres">
      <dgm:prSet presAssocID="{66C5D339-66DE-4367-9EA0-12B291EF7207}" presName="sp" presStyleCnt="0"/>
      <dgm:spPr/>
    </dgm:pt>
    <dgm:pt modelId="{3B42A4CA-A4F6-475F-AB58-EA052D949FBE}" type="pres">
      <dgm:prSet presAssocID="{7213E74A-CC90-4B45-8809-3B84EEB191A1}" presName="composite" presStyleCnt="0"/>
      <dgm:spPr/>
    </dgm:pt>
    <dgm:pt modelId="{F1FE289E-37AA-4E6B-A7DB-04EE701AC850}" type="pres">
      <dgm:prSet presAssocID="{7213E74A-CC90-4B45-8809-3B84EEB191A1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4C305E-FC33-48F0-BCCA-0B63423C7112}" type="pres">
      <dgm:prSet presAssocID="{7213E74A-CC90-4B45-8809-3B84EEB191A1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7457FD6-08E9-4FF1-8D80-93AD1D3F4066}" srcId="{139B1EAF-4B4C-4F9C-B688-75F929D3EDCE}" destId="{40D49020-E176-4012-8B74-F8259165D639}" srcOrd="5" destOrd="0" parTransId="{C32E6110-CC46-4355-B280-50B0F563556C}" sibTransId="{9BCBDE08-5989-449B-AC6D-55D5D5886757}"/>
    <dgm:cxn modelId="{D35C6423-F0DA-4A3E-96D3-B8C851792C73}" type="presOf" srcId="{22878F5A-1F78-4227-8B52-9E0EEBBF1669}" destId="{FDFFF78C-0A5C-4FE2-A7B6-03C3C7B6DFCC}" srcOrd="0" destOrd="0" presId="urn:microsoft.com/office/officeart/2005/8/layout/chevron2"/>
    <dgm:cxn modelId="{C78E81AB-C796-4CA3-A355-3AD1053C1B40}" srcId="{D0FFB835-FAED-4649-A9B3-026488C89AC5}" destId="{2CBD9F31-58CE-4827-BC0B-037D311D1FA3}" srcOrd="0" destOrd="0" parTransId="{9C7AFA9C-2848-43F2-A901-AF26C1BA7724}" sibTransId="{3ACEF119-63E8-4C6F-906C-9DB3C5622D62}"/>
    <dgm:cxn modelId="{05BD8350-4E23-4910-B356-BAFFDFC7E3AD}" srcId="{139B1EAF-4B4C-4F9C-B688-75F929D3EDCE}" destId="{D0FFB835-FAED-4649-A9B3-026488C89AC5}" srcOrd="3" destOrd="0" parTransId="{26A4DBDF-99C9-44FA-9A04-562F6A139EE0}" sibTransId="{7638A11C-67C3-4955-9260-D6634538CB76}"/>
    <dgm:cxn modelId="{6E3FA6DD-6163-493E-84CE-D9B6E77FD4CD}" srcId="{139B1EAF-4B4C-4F9C-B688-75F929D3EDCE}" destId="{4CEFA303-E842-4C25-B53C-C875EF3C1CD9}" srcOrd="2" destOrd="0" parTransId="{77BB88C2-C959-40CD-B442-C5100F76355D}" sibTransId="{787AFAE3-E917-48B7-9993-7339C839FF8F}"/>
    <dgm:cxn modelId="{E04FB9D3-6A30-41F2-A13A-69D0135076E8}" srcId="{E3E088B8-90F9-41BA-BE75-B4064D535158}" destId="{77AC0576-E002-47D5-894D-CDA77F19D212}" srcOrd="0" destOrd="0" parTransId="{A5049680-2446-461E-909D-BBCEEB3FA6C4}" sibTransId="{D8CC0464-21DE-4AD5-AF50-913FCD29D1C7}"/>
    <dgm:cxn modelId="{C379000B-F4F0-4996-A968-260356CB64B3}" type="presOf" srcId="{40D49020-E176-4012-8B74-F8259165D639}" destId="{D9FF86E7-32E6-4ED2-9C87-C2609A79354D}" srcOrd="0" destOrd="0" presId="urn:microsoft.com/office/officeart/2005/8/layout/chevron2"/>
    <dgm:cxn modelId="{69505B92-AD4D-411D-9850-FF42D6F938D1}" srcId="{139B1EAF-4B4C-4F9C-B688-75F929D3EDCE}" destId="{E3E088B8-90F9-41BA-BE75-B4064D535158}" srcOrd="0" destOrd="0" parTransId="{135DB5C1-621A-403C-B7C9-9A9239D85229}" sibTransId="{CA89EA5B-33FE-4EF3-A6DC-E7D6F7FAD2B4}"/>
    <dgm:cxn modelId="{A822801F-BDB2-4774-9E6E-7A666D239278}" srcId="{85A9E58F-C8FE-46C9-8535-56A6381C7D3D}" destId="{851936E6-EFF2-4619-9F65-7DA6D25CEF38}" srcOrd="0" destOrd="0" parTransId="{3D58EFE0-A70F-4138-A666-D2661D2D8D27}" sibTransId="{FAD5CDA6-C0FB-4703-B5A9-42C33F1A7798}"/>
    <dgm:cxn modelId="{D7EC4CEF-B629-4F99-B0BB-D3EF658C1151}" type="presOf" srcId="{4CEFA303-E842-4C25-B53C-C875EF3C1CD9}" destId="{42D30FA0-3813-45D0-B669-30BCE5621964}" srcOrd="0" destOrd="0" presId="urn:microsoft.com/office/officeart/2005/8/layout/chevron2"/>
    <dgm:cxn modelId="{A56305F3-C737-4DDF-BD3C-0A7AA0926606}" srcId="{139B1EAF-4B4C-4F9C-B688-75F929D3EDCE}" destId="{85A9E58F-C8FE-46C9-8535-56A6381C7D3D}" srcOrd="1" destOrd="0" parTransId="{01CDC124-87EF-4A8E-BD05-6577711D42AD}" sibTransId="{82F75DB7-045B-4007-B98D-CC4A4A1ED3E2}"/>
    <dgm:cxn modelId="{CB09592E-647C-4D3B-A8A3-11E9C4BF5B51}" type="presOf" srcId="{85A9E58F-C8FE-46C9-8535-56A6381C7D3D}" destId="{56F24DAE-8E4F-49A9-8AFF-D4725AB35B1A}" srcOrd="0" destOrd="0" presId="urn:microsoft.com/office/officeart/2005/8/layout/chevron2"/>
    <dgm:cxn modelId="{44EB2A40-25EC-4592-8D4C-851AF4492165}" srcId="{139B1EAF-4B4C-4F9C-B688-75F929D3EDCE}" destId="{7213E74A-CC90-4B45-8809-3B84EEB191A1}" srcOrd="8" destOrd="0" parTransId="{271084E9-82CB-4668-9EDD-4ABC192FE467}" sibTransId="{610EC705-B0E6-45CF-87E2-DC49E755D01A}"/>
    <dgm:cxn modelId="{1F987B93-6F17-43C8-AB00-AAC64C5C3B05}" type="presOf" srcId="{D0FFB835-FAED-4649-A9B3-026488C89AC5}" destId="{A397375F-A97E-455F-822B-4798C84393A6}" srcOrd="0" destOrd="0" presId="urn:microsoft.com/office/officeart/2005/8/layout/chevron2"/>
    <dgm:cxn modelId="{9BB05DA1-BF83-45DF-B396-780A0774E7CA}" type="presOf" srcId="{A83C8BB4-4A55-4489-85A4-B23E2707C4B8}" destId="{957C0938-2008-4F93-992F-7915D21B1A77}" srcOrd="0" destOrd="0" presId="urn:microsoft.com/office/officeart/2005/8/layout/chevron2"/>
    <dgm:cxn modelId="{F2540BB4-5B83-45DF-9118-182E91BAD17C}" type="presOf" srcId="{7213E74A-CC90-4B45-8809-3B84EEB191A1}" destId="{F1FE289E-37AA-4E6B-A7DB-04EE701AC850}" srcOrd="0" destOrd="0" presId="urn:microsoft.com/office/officeart/2005/8/layout/chevron2"/>
    <dgm:cxn modelId="{57BFC749-D4E6-4C32-B14F-5FBA3C76B333}" srcId="{4CEFA303-E842-4C25-B53C-C875EF3C1CD9}" destId="{22878F5A-1F78-4227-8B52-9E0EEBBF1669}" srcOrd="0" destOrd="0" parTransId="{0149242A-F6AA-429A-A6EA-BD63307ABFB2}" sibTransId="{F4624C60-7A6D-4455-9050-A765CABA0CE8}"/>
    <dgm:cxn modelId="{9B5CD2A3-09CF-438D-A0C6-AFDBE8EC8321}" type="presOf" srcId="{93CB31FA-ADB3-4EE4-81B1-7D02C14A31AA}" destId="{B74C305E-FC33-48F0-BCCA-0B63423C7112}" srcOrd="0" destOrd="0" presId="urn:microsoft.com/office/officeart/2005/8/layout/chevron2"/>
    <dgm:cxn modelId="{922A3290-9977-4FE0-9D14-B6A3932613E3}" type="presOf" srcId="{F6436DC3-D52D-4481-B0E9-7270461E5CF7}" destId="{AC0652E4-C1B4-4810-A5A4-2508FD234CBD}" srcOrd="0" destOrd="0" presId="urn:microsoft.com/office/officeart/2005/8/layout/chevron2"/>
    <dgm:cxn modelId="{852BB7D8-E4B4-457A-874B-929B7ED6B92C}" type="presOf" srcId="{851936E6-EFF2-4619-9F65-7DA6D25CEF38}" destId="{C84FD02D-9A7C-48AE-871C-8ADE2FF5F772}" srcOrd="0" destOrd="0" presId="urn:microsoft.com/office/officeart/2005/8/layout/chevron2"/>
    <dgm:cxn modelId="{18B1522E-3031-4E4C-9BF4-BA319DA3659E}" type="presOf" srcId="{52235EFA-7832-418C-91B4-140C7654B9CF}" destId="{DE03A13A-9065-4770-A22E-7932711C7694}" srcOrd="0" destOrd="0" presId="urn:microsoft.com/office/officeart/2005/8/layout/chevron2"/>
    <dgm:cxn modelId="{AA224BB3-A9A7-442B-8751-9F158334FE3A}" type="presOf" srcId="{77AC0576-E002-47D5-894D-CDA77F19D212}" destId="{6C5773E2-98F7-4DDB-B868-FE6CB62B90D7}" srcOrd="0" destOrd="0" presId="urn:microsoft.com/office/officeart/2005/8/layout/chevron2"/>
    <dgm:cxn modelId="{6DCF1131-C8C6-45BA-855D-1B9F303B6577}" srcId="{7213E74A-CC90-4B45-8809-3B84EEB191A1}" destId="{93CB31FA-ADB3-4EE4-81B1-7D02C14A31AA}" srcOrd="0" destOrd="0" parTransId="{1942C458-06D9-4212-BBF9-7C8759F0D343}" sibTransId="{8E0B952F-DB09-43C2-A961-206650E0DDB8}"/>
    <dgm:cxn modelId="{E13A9CAF-C042-41F4-97A2-0250E828B853}" type="presOf" srcId="{51939D45-7A15-467A-A3B4-8347F4C48DBE}" destId="{26188F5E-EE7D-4A4A-8B28-5A7B2EBD7EDD}" srcOrd="0" destOrd="0" presId="urn:microsoft.com/office/officeart/2005/8/layout/chevron2"/>
    <dgm:cxn modelId="{C3F681EF-B136-4774-926E-F4C4CF5FA1DD}" type="presOf" srcId="{E3E088B8-90F9-41BA-BE75-B4064D535158}" destId="{557D8FEF-4659-4516-81F2-C6A2B0EA192C}" srcOrd="0" destOrd="0" presId="urn:microsoft.com/office/officeart/2005/8/layout/chevron2"/>
    <dgm:cxn modelId="{31973023-7351-40EA-878E-BCFE8BD09AD4}" type="presOf" srcId="{2CBD9F31-58CE-4827-BC0B-037D311D1FA3}" destId="{6B989080-1871-410E-BF9C-9CEB87001B64}" srcOrd="0" destOrd="0" presId="urn:microsoft.com/office/officeart/2005/8/layout/chevron2"/>
    <dgm:cxn modelId="{F6B2F3B4-1DD2-468A-AE18-60E9129421DA}" srcId="{A83C8BB4-4A55-4489-85A4-B23E2707C4B8}" destId="{51939D45-7A15-467A-A3B4-8347F4C48DBE}" srcOrd="0" destOrd="0" parTransId="{F4A994E2-8D20-45C3-B402-846AF1470D52}" sibTransId="{EA96AB05-3338-4830-82FF-9A004B9BC88F}"/>
    <dgm:cxn modelId="{2DA6FD8C-26AF-406E-9279-CD7139FB8F50}" srcId="{F6436DC3-D52D-4481-B0E9-7270461E5CF7}" destId="{52235EFA-7832-418C-91B4-140C7654B9CF}" srcOrd="0" destOrd="0" parTransId="{5E958593-B97F-4BD5-AE0D-8C9DE9799CE3}" sibTransId="{7E7BF3E6-C3CE-4EF0-86F4-832B32B7595B}"/>
    <dgm:cxn modelId="{D961D773-47E0-4583-9543-50D505E82407}" type="presOf" srcId="{A02AD14A-22D4-4993-903E-7FDC6E7411EE}" destId="{5E37B4A5-3162-40A9-A2D7-946FAABC1652}" srcOrd="0" destOrd="0" presId="urn:microsoft.com/office/officeart/2005/8/layout/chevron2"/>
    <dgm:cxn modelId="{BF93E640-D0BD-45CB-857B-9710EDAFF1B9}" srcId="{139B1EAF-4B4C-4F9C-B688-75F929D3EDCE}" destId="{18C63DCD-1231-40D6-AC18-88DB6C7513ED}" srcOrd="6" destOrd="0" parTransId="{50DA640E-E411-4F35-A593-2EDB1A95C2C3}" sibTransId="{116AE8EB-153E-4349-8928-1C7D94356940}"/>
    <dgm:cxn modelId="{FFF95402-C565-45CB-ACF3-E3F0880FBD3F}" srcId="{40D49020-E176-4012-8B74-F8259165D639}" destId="{544FEAB6-DB11-437D-9EF2-E2AB700DDEBF}" srcOrd="0" destOrd="0" parTransId="{C0D43EAE-F89D-406B-B0DD-2CCB409DD02A}" sibTransId="{8581561B-A184-4745-A57D-A3461C4AF01B}"/>
    <dgm:cxn modelId="{4D945778-5435-4025-A936-5292BCEB20F3}" type="presOf" srcId="{139B1EAF-4B4C-4F9C-B688-75F929D3EDCE}" destId="{2678AA0E-CAE9-4A4E-87C7-E1A22F0B86BC}" srcOrd="0" destOrd="0" presId="urn:microsoft.com/office/officeart/2005/8/layout/chevron2"/>
    <dgm:cxn modelId="{6D1915B3-43A4-4796-A38D-0C6E761C0F46}" type="presOf" srcId="{544FEAB6-DB11-437D-9EF2-E2AB700DDEBF}" destId="{425BDA45-5AED-44D9-B024-CB38D093BA95}" srcOrd="0" destOrd="0" presId="urn:microsoft.com/office/officeart/2005/8/layout/chevron2"/>
    <dgm:cxn modelId="{0577E14C-B3B3-4E8E-A059-DFF06855C8A2}" srcId="{139B1EAF-4B4C-4F9C-B688-75F929D3EDCE}" destId="{F6436DC3-D52D-4481-B0E9-7270461E5CF7}" srcOrd="4" destOrd="0" parTransId="{02CC0199-31D6-46DF-AD42-FCC3F5EC24C2}" sibTransId="{9AB30416-C30A-48CB-AD0A-77A3E43DE8F7}"/>
    <dgm:cxn modelId="{081CC8A3-975B-4221-860E-D542D9A0B6F4}" type="presOf" srcId="{18C63DCD-1231-40D6-AC18-88DB6C7513ED}" destId="{B18D968D-7C12-449A-9D89-F853D5E820BC}" srcOrd="0" destOrd="0" presId="urn:microsoft.com/office/officeart/2005/8/layout/chevron2"/>
    <dgm:cxn modelId="{8C37B9D7-0FF7-49EA-9FA3-D71E8830A703}" srcId="{139B1EAF-4B4C-4F9C-B688-75F929D3EDCE}" destId="{A83C8BB4-4A55-4489-85A4-B23E2707C4B8}" srcOrd="7" destOrd="0" parTransId="{5E792C79-A63C-430D-BB3C-821F2C37191B}" sibTransId="{66C5D339-66DE-4367-9EA0-12B291EF7207}"/>
    <dgm:cxn modelId="{553C890B-59D8-4919-A9D4-3E4DE992C4AA}" srcId="{18C63DCD-1231-40D6-AC18-88DB6C7513ED}" destId="{A02AD14A-22D4-4993-903E-7FDC6E7411EE}" srcOrd="0" destOrd="0" parTransId="{A6840CCD-FDAB-40D6-9497-BC7DEB95AC5E}" sibTransId="{FEB6A149-2FA9-421A-B2D1-8B17B297B451}"/>
    <dgm:cxn modelId="{CF5F83BF-DCCA-4E38-83AA-BE3B5B49D35A}" type="presParOf" srcId="{2678AA0E-CAE9-4A4E-87C7-E1A22F0B86BC}" destId="{04F26DA4-BE78-4F00-93ED-B2C847B71577}" srcOrd="0" destOrd="0" presId="urn:microsoft.com/office/officeart/2005/8/layout/chevron2"/>
    <dgm:cxn modelId="{79152CB4-F841-4B25-9B20-FF93D7D36781}" type="presParOf" srcId="{04F26DA4-BE78-4F00-93ED-B2C847B71577}" destId="{557D8FEF-4659-4516-81F2-C6A2B0EA192C}" srcOrd="0" destOrd="0" presId="urn:microsoft.com/office/officeart/2005/8/layout/chevron2"/>
    <dgm:cxn modelId="{037F909D-3FA5-4206-850D-D8E01FA0FD81}" type="presParOf" srcId="{04F26DA4-BE78-4F00-93ED-B2C847B71577}" destId="{6C5773E2-98F7-4DDB-B868-FE6CB62B90D7}" srcOrd="1" destOrd="0" presId="urn:microsoft.com/office/officeart/2005/8/layout/chevron2"/>
    <dgm:cxn modelId="{68C8D3D9-3110-4740-B4CC-EE188D261A53}" type="presParOf" srcId="{2678AA0E-CAE9-4A4E-87C7-E1A22F0B86BC}" destId="{51755C1E-7653-43F5-8794-16E142A99394}" srcOrd="1" destOrd="0" presId="urn:microsoft.com/office/officeart/2005/8/layout/chevron2"/>
    <dgm:cxn modelId="{879FE816-D07E-41DA-A2B2-91312DBDE5DD}" type="presParOf" srcId="{2678AA0E-CAE9-4A4E-87C7-E1A22F0B86BC}" destId="{BF44DA75-D139-42AE-B597-A159EB04887F}" srcOrd="2" destOrd="0" presId="urn:microsoft.com/office/officeart/2005/8/layout/chevron2"/>
    <dgm:cxn modelId="{C5B06DE8-B6CC-4CD5-BB1D-CEC3FD90CAA7}" type="presParOf" srcId="{BF44DA75-D139-42AE-B597-A159EB04887F}" destId="{56F24DAE-8E4F-49A9-8AFF-D4725AB35B1A}" srcOrd="0" destOrd="0" presId="urn:microsoft.com/office/officeart/2005/8/layout/chevron2"/>
    <dgm:cxn modelId="{EE5BE623-59AF-4A6B-8EC0-525AD30F2911}" type="presParOf" srcId="{BF44DA75-D139-42AE-B597-A159EB04887F}" destId="{C84FD02D-9A7C-48AE-871C-8ADE2FF5F772}" srcOrd="1" destOrd="0" presId="urn:microsoft.com/office/officeart/2005/8/layout/chevron2"/>
    <dgm:cxn modelId="{E0BC563C-DF1B-496D-AD91-CDE6195A1884}" type="presParOf" srcId="{2678AA0E-CAE9-4A4E-87C7-E1A22F0B86BC}" destId="{19CBD5CF-0696-4FB0-880E-27E3C1D5A5EC}" srcOrd="3" destOrd="0" presId="urn:microsoft.com/office/officeart/2005/8/layout/chevron2"/>
    <dgm:cxn modelId="{0154F80B-7728-48D6-A1C2-A6929CC86743}" type="presParOf" srcId="{2678AA0E-CAE9-4A4E-87C7-E1A22F0B86BC}" destId="{B6B828E5-EB8B-42E4-9954-848768CC2F18}" srcOrd="4" destOrd="0" presId="urn:microsoft.com/office/officeart/2005/8/layout/chevron2"/>
    <dgm:cxn modelId="{905D46F9-BEBD-47AE-AA11-CDECE15CC4CB}" type="presParOf" srcId="{B6B828E5-EB8B-42E4-9954-848768CC2F18}" destId="{42D30FA0-3813-45D0-B669-30BCE5621964}" srcOrd="0" destOrd="0" presId="urn:microsoft.com/office/officeart/2005/8/layout/chevron2"/>
    <dgm:cxn modelId="{6B062447-FC39-47E9-8615-804B28B451BE}" type="presParOf" srcId="{B6B828E5-EB8B-42E4-9954-848768CC2F18}" destId="{FDFFF78C-0A5C-4FE2-A7B6-03C3C7B6DFCC}" srcOrd="1" destOrd="0" presId="urn:microsoft.com/office/officeart/2005/8/layout/chevron2"/>
    <dgm:cxn modelId="{B7F15A51-79FB-4BC7-900C-96EA432034D0}" type="presParOf" srcId="{2678AA0E-CAE9-4A4E-87C7-E1A22F0B86BC}" destId="{D592C618-00FC-403D-B54A-25E3D5F5EEA8}" srcOrd="5" destOrd="0" presId="urn:microsoft.com/office/officeart/2005/8/layout/chevron2"/>
    <dgm:cxn modelId="{9332E197-3BB1-4CAD-B21D-30335FDA82C2}" type="presParOf" srcId="{2678AA0E-CAE9-4A4E-87C7-E1A22F0B86BC}" destId="{FF61A5F0-7678-43FA-B90A-D3ADE5027DC1}" srcOrd="6" destOrd="0" presId="urn:microsoft.com/office/officeart/2005/8/layout/chevron2"/>
    <dgm:cxn modelId="{007F1C27-23E4-46D4-88F8-EF2EDCB711A9}" type="presParOf" srcId="{FF61A5F0-7678-43FA-B90A-D3ADE5027DC1}" destId="{A397375F-A97E-455F-822B-4798C84393A6}" srcOrd="0" destOrd="0" presId="urn:microsoft.com/office/officeart/2005/8/layout/chevron2"/>
    <dgm:cxn modelId="{1F7043FD-0171-4284-8C90-D40CA9CDC75F}" type="presParOf" srcId="{FF61A5F0-7678-43FA-B90A-D3ADE5027DC1}" destId="{6B989080-1871-410E-BF9C-9CEB87001B64}" srcOrd="1" destOrd="0" presId="urn:microsoft.com/office/officeart/2005/8/layout/chevron2"/>
    <dgm:cxn modelId="{5341C284-E641-45CD-BB82-028BA5559477}" type="presParOf" srcId="{2678AA0E-CAE9-4A4E-87C7-E1A22F0B86BC}" destId="{B9A77C53-B2CA-4450-8133-31B27B1C56B7}" srcOrd="7" destOrd="0" presId="urn:microsoft.com/office/officeart/2005/8/layout/chevron2"/>
    <dgm:cxn modelId="{4F435137-8A48-4324-967A-6933B5F02F5D}" type="presParOf" srcId="{2678AA0E-CAE9-4A4E-87C7-E1A22F0B86BC}" destId="{25D9F474-861E-4A65-95F9-76C1B7578E17}" srcOrd="8" destOrd="0" presId="urn:microsoft.com/office/officeart/2005/8/layout/chevron2"/>
    <dgm:cxn modelId="{C2ECFFD3-9922-42A3-A3FE-C372C4CB353E}" type="presParOf" srcId="{25D9F474-861E-4A65-95F9-76C1B7578E17}" destId="{AC0652E4-C1B4-4810-A5A4-2508FD234CBD}" srcOrd="0" destOrd="0" presId="urn:microsoft.com/office/officeart/2005/8/layout/chevron2"/>
    <dgm:cxn modelId="{F23E3FEA-ACDF-49E4-BD94-6A8AF3BD25E6}" type="presParOf" srcId="{25D9F474-861E-4A65-95F9-76C1B7578E17}" destId="{DE03A13A-9065-4770-A22E-7932711C7694}" srcOrd="1" destOrd="0" presId="urn:microsoft.com/office/officeart/2005/8/layout/chevron2"/>
    <dgm:cxn modelId="{DCEA22FF-9D2E-4235-966C-8E3550044B09}" type="presParOf" srcId="{2678AA0E-CAE9-4A4E-87C7-E1A22F0B86BC}" destId="{755A7D4E-CFD9-4CFA-A496-CF26A08B9BA7}" srcOrd="9" destOrd="0" presId="urn:microsoft.com/office/officeart/2005/8/layout/chevron2"/>
    <dgm:cxn modelId="{1FD7110F-9137-4BCF-AE3A-85DACDE3D6DD}" type="presParOf" srcId="{2678AA0E-CAE9-4A4E-87C7-E1A22F0B86BC}" destId="{AB4A2982-2CB2-4A93-B49D-5C4F9DB62314}" srcOrd="10" destOrd="0" presId="urn:microsoft.com/office/officeart/2005/8/layout/chevron2"/>
    <dgm:cxn modelId="{EB1D819F-0233-40A9-844D-13B0D775FE61}" type="presParOf" srcId="{AB4A2982-2CB2-4A93-B49D-5C4F9DB62314}" destId="{D9FF86E7-32E6-4ED2-9C87-C2609A79354D}" srcOrd="0" destOrd="0" presId="urn:microsoft.com/office/officeart/2005/8/layout/chevron2"/>
    <dgm:cxn modelId="{FBBD8E8F-F8A6-48BD-9A9B-7A5E93FF744F}" type="presParOf" srcId="{AB4A2982-2CB2-4A93-B49D-5C4F9DB62314}" destId="{425BDA45-5AED-44D9-B024-CB38D093BA95}" srcOrd="1" destOrd="0" presId="urn:microsoft.com/office/officeart/2005/8/layout/chevron2"/>
    <dgm:cxn modelId="{D4F0B578-E35A-4ACB-87FD-C5904D6C78A0}" type="presParOf" srcId="{2678AA0E-CAE9-4A4E-87C7-E1A22F0B86BC}" destId="{E840E193-0721-4BDA-AAA3-C1D6D55B5531}" srcOrd="11" destOrd="0" presId="urn:microsoft.com/office/officeart/2005/8/layout/chevron2"/>
    <dgm:cxn modelId="{396D46A5-06A8-433A-A003-250765CD8DCF}" type="presParOf" srcId="{2678AA0E-CAE9-4A4E-87C7-E1A22F0B86BC}" destId="{47F431E3-5D98-4B29-8A4C-FD2EAD3ED995}" srcOrd="12" destOrd="0" presId="urn:microsoft.com/office/officeart/2005/8/layout/chevron2"/>
    <dgm:cxn modelId="{3C69EBC1-FAFB-4504-B186-FAD788A0F31D}" type="presParOf" srcId="{47F431E3-5D98-4B29-8A4C-FD2EAD3ED995}" destId="{B18D968D-7C12-449A-9D89-F853D5E820BC}" srcOrd="0" destOrd="0" presId="urn:microsoft.com/office/officeart/2005/8/layout/chevron2"/>
    <dgm:cxn modelId="{76D5AB61-7BA6-469D-8DCA-553F3607B681}" type="presParOf" srcId="{47F431E3-5D98-4B29-8A4C-FD2EAD3ED995}" destId="{5E37B4A5-3162-40A9-A2D7-946FAABC1652}" srcOrd="1" destOrd="0" presId="urn:microsoft.com/office/officeart/2005/8/layout/chevron2"/>
    <dgm:cxn modelId="{9C4112C4-9D1F-4CD3-A0BB-F42F5F1A8D9D}" type="presParOf" srcId="{2678AA0E-CAE9-4A4E-87C7-E1A22F0B86BC}" destId="{C8B1D269-6148-4640-BA55-51A2DE993FB4}" srcOrd="13" destOrd="0" presId="urn:microsoft.com/office/officeart/2005/8/layout/chevron2"/>
    <dgm:cxn modelId="{FDA1E7F5-90BC-4B48-9624-3DBD595AC1B0}" type="presParOf" srcId="{2678AA0E-CAE9-4A4E-87C7-E1A22F0B86BC}" destId="{645C7148-6DCF-410A-85EE-E5D9728DFF09}" srcOrd="14" destOrd="0" presId="urn:microsoft.com/office/officeart/2005/8/layout/chevron2"/>
    <dgm:cxn modelId="{1BF2E8FF-BD3D-4EAB-9E35-9A00612C48D0}" type="presParOf" srcId="{645C7148-6DCF-410A-85EE-E5D9728DFF09}" destId="{957C0938-2008-4F93-992F-7915D21B1A77}" srcOrd="0" destOrd="0" presId="urn:microsoft.com/office/officeart/2005/8/layout/chevron2"/>
    <dgm:cxn modelId="{843BD2E6-5937-45D8-B4E5-F12FF372826C}" type="presParOf" srcId="{645C7148-6DCF-410A-85EE-E5D9728DFF09}" destId="{26188F5E-EE7D-4A4A-8B28-5A7B2EBD7EDD}" srcOrd="1" destOrd="0" presId="urn:microsoft.com/office/officeart/2005/8/layout/chevron2"/>
    <dgm:cxn modelId="{51329394-BCE9-4A54-AC7C-730DA689257D}" type="presParOf" srcId="{2678AA0E-CAE9-4A4E-87C7-E1A22F0B86BC}" destId="{5D61BD09-64B2-43B7-B26B-F771353B6184}" srcOrd="15" destOrd="0" presId="urn:microsoft.com/office/officeart/2005/8/layout/chevron2"/>
    <dgm:cxn modelId="{15EC1860-D803-4C04-B5F6-E12A852E6BB0}" type="presParOf" srcId="{2678AA0E-CAE9-4A4E-87C7-E1A22F0B86BC}" destId="{3B42A4CA-A4F6-475F-AB58-EA052D949FBE}" srcOrd="16" destOrd="0" presId="urn:microsoft.com/office/officeart/2005/8/layout/chevron2"/>
    <dgm:cxn modelId="{F452E4DF-641C-410A-AB2D-9D1EF0AE820B}" type="presParOf" srcId="{3B42A4CA-A4F6-475F-AB58-EA052D949FBE}" destId="{F1FE289E-37AA-4E6B-A7DB-04EE701AC850}" srcOrd="0" destOrd="0" presId="urn:microsoft.com/office/officeart/2005/8/layout/chevron2"/>
    <dgm:cxn modelId="{22E6440E-D058-47B0-8444-F3D006B8BF1E}" type="presParOf" srcId="{3B42A4CA-A4F6-475F-AB58-EA052D949FBE}" destId="{B74C305E-FC33-48F0-BCCA-0B63423C711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DAAF4-5650-42AB-B930-B96D45654574}">
      <dsp:nvSpPr>
        <dsp:cNvPr id="0" name=""/>
        <dsp:cNvSpPr/>
      </dsp:nvSpPr>
      <dsp:spPr>
        <a:xfrm>
          <a:off x="-6072241" y="-929088"/>
          <a:ext cx="7228461" cy="7228461"/>
        </a:xfrm>
        <a:prstGeom prst="blockArc">
          <a:avLst>
            <a:gd name="adj1" fmla="val 18900000"/>
            <a:gd name="adj2" fmla="val 2700000"/>
            <a:gd name="adj3" fmla="val 299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6AC1E-D285-4CB2-80A1-ED4549F570D7}">
      <dsp:nvSpPr>
        <dsp:cNvPr id="0" name=""/>
        <dsp:cNvSpPr/>
      </dsp:nvSpPr>
      <dsp:spPr>
        <a:xfrm>
          <a:off x="430599" y="282799"/>
          <a:ext cx="7302268" cy="565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8773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宋体" pitchFamily="2" charset="-122"/>
              <a:ea typeface="宋体" pitchFamily="2" charset="-122"/>
            </a:rPr>
            <a:t>可编程的预分频系数：分频系数最高为</a:t>
          </a:r>
          <a:r>
            <a:rPr lang="en-US" altLang="en-US" sz="1600" kern="1200" dirty="0" smtClean="0">
              <a:latin typeface="宋体" pitchFamily="2" charset="-122"/>
              <a:ea typeface="宋体" pitchFamily="2" charset="-122"/>
            </a:rPr>
            <a:t>220</a:t>
          </a:r>
          <a:r>
            <a:rPr lang="zh-CN" altLang="en-US" sz="1600" kern="1200" dirty="0" smtClean="0">
              <a:latin typeface="宋体" pitchFamily="2" charset="-122"/>
              <a:ea typeface="宋体" pitchFamily="2" charset="-122"/>
            </a:rPr>
            <a:t>。</a:t>
          </a:r>
          <a:endParaRPr lang="zh-CN" altLang="en-US" sz="1600" kern="1200" dirty="0">
            <a:latin typeface="宋体" pitchFamily="2" charset="-122"/>
            <a:ea typeface="宋体" pitchFamily="2" charset="-122"/>
          </a:endParaRPr>
        </a:p>
      </dsp:txBody>
      <dsp:txXfrm>
        <a:off x="430599" y="282799"/>
        <a:ext cx="7302268" cy="565383"/>
      </dsp:txXfrm>
    </dsp:sp>
    <dsp:sp modelId="{D523CED4-9A72-4934-BF75-292640944C5C}">
      <dsp:nvSpPr>
        <dsp:cNvPr id="0" name=""/>
        <dsp:cNvSpPr/>
      </dsp:nvSpPr>
      <dsp:spPr>
        <a:xfrm>
          <a:off x="77235" y="212126"/>
          <a:ext cx="706729" cy="7067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36151-C27C-4AD5-90ED-38F5DF7E7E06}">
      <dsp:nvSpPr>
        <dsp:cNvPr id="0" name=""/>
        <dsp:cNvSpPr/>
      </dsp:nvSpPr>
      <dsp:spPr>
        <a:xfrm>
          <a:off x="895666" y="1043686"/>
          <a:ext cx="6837201" cy="565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8773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smtClean="0">
              <a:latin typeface="宋体" pitchFamily="2" charset="-122"/>
              <a:ea typeface="宋体" pitchFamily="2" charset="-122"/>
            </a:rPr>
            <a:t>32</a:t>
          </a:r>
          <a:r>
            <a:rPr lang="zh-CN" altLang="en-US" sz="1600" kern="1200" dirty="0" smtClean="0">
              <a:latin typeface="宋体" pitchFamily="2" charset="-122"/>
              <a:ea typeface="宋体" pitchFamily="2" charset="-122"/>
            </a:rPr>
            <a:t>位的可编程计数器，可用于较长时间段的测量。</a:t>
          </a:r>
          <a:endParaRPr lang="zh-CN" altLang="en-US" sz="1600" kern="1200" dirty="0">
            <a:latin typeface="宋体" pitchFamily="2" charset="-122"/>
            <a:ea typeface="宋体" pitchFamily="2" charset="-122"/>
          </a:endParaRPr>
        </a:p>
      </dsp:txBody>
      <dsp:txXfrm>
        <a:off x="895666" y="1043686"/>
        <a:ext cx="6837201" cy="565383"/>
      </dsp:txXfrm>
    </dsp:sp>
    <dsp:sp modelId="{AD3F63A7-F69E-4E3D-9C4A-6384A1B62C79}">
      <dsp:nvSpPr>
        <dsp:cNvPr id="0" name=""/>
        <dsp:cNvSpPr/>
      </dsp:nvSpPr>
      <dsp:spPr>
        <a:xfrm>
          <a:off x="542301" y="972996"/>
          <a:ext cx="706729" cy="7067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2DB3F-3C23-4127-A007-3B83CAEEA958}">
      <dsp:nvSpPr>
        <dsp:cNvPr id="0" name=""/>
        <dsp:cNvSpPr/>
      </dsp:nvSpPr>
      <dsp:spPr>
        <a:xfrm>
          <a:off x="1108329" y="1891654"/>
          <a:ext cx="6624538" cy="565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8773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smtClean="0">
              <a:latin typeface="宋体" pitchFamily="2" charset="-122"/>
              <a:ea typeface="宋体" pitchFamily="2" charset="-122"/>
            </a:rPr>
            <a:t>2</a:t>
          </a:r>
          <a:r>
            <a:rPr lang="zh-CN" altLang="en-US" sz="1600" kern="1200" dirty="0" smtClean="0">
              <a:latin typeface="宋体" pitchFamily="2" charset="-122"/>
              <a:ea typeface="宋体" pitchFamily="2" charset="-122"/>
            </a:rPr>
            <a:t>个分离的时钟：用于</a:t>
          </a:r>
          <a:r>
            <a:rPr lang="en-US" altLang="en-US" sz="1600" kern="1200" dirty="0" smtClean="0">
              <a:latin typeface="宋体" pitchFamily="2" charset="-122"/>
              <a:ea typeface="宋体" pitchFamily="2" charset="-122"/>
            </a:rPr>
            <a:t>APB1</a:t>
          </a:r>
          <a:r>
            <a:rPr lang="zh-CN" altLang="en-US" sz="1600" kern="1200" dirty="0" smtClean="0">
              <a:latin typeface="宋体" pitchFamily="2" charset="-122"/>
              <a:ea typeface="宋体" pitchFamily="2" charset="-122"/>
            </a:rPr>
            <a:t>接口的</a:t>
          </a:r>
          <a:r>
            <a:rPr lang="en-US" altLang="en-US" sz="1600" kern="1200" dirty="0" smtClean="0">
              <a:latin typeface="宋体" pitchFamily="2" charset="-122"/>
              <a:ea typeface="宋体" pitchFamily="2" charset="-122"/>
            </a:rPr>
            <a:t>PCLK1</a:t>
          </a:r>
          <a:r>
            <a:rPr lang="zh-CN" altLang="en-US" sz="1600" kern="1200" dirty="0" smtClean="0">
              <a:latin typeface="宋体" pitchFamily="2" charset="-122"/>
              <a:ea typeface="宋体" pitchFamily="2" charset="-122"/>
            </a:rPr>
            <a:t>和</a:t>
          </a:r>
          <a:r>
            <a:rPr lang="en-US" altLang="en-US" sz="1600" kern="1200" dirty="0" smtClean="0">
              <a:latin typeface="宋体" pitchFamily="2" charset="-122"/>
              <a:ea typeface="宋体" pitchFamily="2" charset="-122"/>
            </a:rPr>
            <a:t>RTC</a:t>
          </a:r>
          <a:r>
            <a:rPr lang="zh-CN" altLang="en-US" sz="1600" kern="1200" dirty="0" smtClean="0">
              <a:latin typeface="宋体" pitchFamily="2" charset="-122"/>
              <a:ea typeface="宋体" pitchFamily="2" charset="-122"/>
            </a:rPr>
            <a:t>时钟</a:t>
          </a:r>
          <a:r>
            <a:rPr lang="en-US" altLang="en-US" sz="1600" kern="1200" dirty="0" smtClean="0">
              <a:latin typeface="宋体" pitchFamily="2" charset="-122"/>
              <a:ea typeface="宋体" pitchFamily="2" charset="-122"/>
            </a:rPr>
            <a:t>(RTC</a:t>
          </a:r>
          <a:r>
            <a:rPr lang="zh-CN" altLang="en-US" sz="1600" kern="1200" dirty="0" smtClean="0">
              <a:latin typeface="宋体" pitchFamily="2" charset="-122"/>
              <a:ea typeface="宋体" pitchFamily="2" charset="-122"/>
            </a:rPr>
            <a:t>时钟的频率必须小于</a:t>
          </a:r>
          <a:r>
            <a:rPr lang="en-US" altLang="en-US" sz="1600" kern="1200" dirty="0" smtClean="0">
              <a:latin typeface="宋体" pitchFamily="2" charset="-122"/>
              <a:ea typeface="宋体" pitchFamily="2" charset="-122"/>
            </a:rPr>
            <a:t>PCLK1</a:t>
          </a:r>
          <a:r>
            <a:rPr lang="zh-CN" altLang="en-US" sz="1600" kern="1200" dirty="0" smtClean="0">
              <a:latin typeface="宋体" pitchFamily="2" charset="-122"/>
              <a:ea typeface="宋体" pitchFamily="2" charset="-122"/>
            </a:rPr>
            <a:t>时钟频率的四分之一以上</a:t>
          </a:r>
          <a:r>
            <a:rPr lang="en-US" altLang="en-US" sz="1600" kern="1200" dirty="0" smtClean="0">
              <a:latin typeface="宋体" pitchFamily="2" charset="-122"/>
              <a:ea typeface="宋体" pitchFamily="2" charset="-122"/>
            </a:rPr>
            <a:t>)</a:t>
          </a:r>
          <a:r>
            <a:rPr lang="zh-CN" altLang="en-US" sz="1600" kern="1200" dirty="0" smtClean="0">
              <a:latin typeface="宋体" pitchFamily="2" charset="-122"/>
              <a:ea typeface="宋体" pitchFamily="2" charset="-122"/>
            </a:rPr>
            <a:t>。</a:t>
          </a:r>
          <a:endParaRPr lang="zh-CN" altLang="en-US" sz="1600" kern="1200" dirty="0">
            <a:latin typeface="宋体" pitchFamily="2" charset="-122"/>
            <a:ea typeface="宋体" pitchFamily="2" charset="-122"/>
          </a:endParaRPr>
        </a:p>
      </dsp:txBody>
      <dsp:txXfrm>
        <a:off x="1108329" y="1891654"/>
        <a:ext cx="6624538" cy="565383"/>
      </dsp:txXfrm>
    </dsp:sp>
    <dsp:sp modelId="{B7790A31-D932-46B5-B8E7-6B76690DB11F}">
      <dsp:nvSpPr>
        <dsp:cNvPr id="0" name=""/>
        <dsp:cNvSpPr/>
      </dsp:nvSpPr>
      <dsp:spPr>
        <a:xfrm>
          <a:off x="754964" y="1820964"/>
          <a:ext cx="706729" cy="7067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99285-400C-4A3F-8409-1870F9FC9B94}">
      <dsp:nvSpPr>
        <dsp:cNvPr id="0" name=""/>
        <dsp:cNvSpPr/>
      </dsp:nvSpPr>
      <dsp:spPr>
        <a:xfrm>
          <a:off x="1108329" y="2739085"/>
          <a:ext cx="6624538" cy="565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8773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宋体" pitchFamily="2" charset="-122"/>
              <a:ea typeface="宋体" pitchFamily="2" charset="-122"/>
            </a:rPr>
            <a:t>可以选择以下三种</a:t>
          </a:r>
          <a:r>
            <a:rPr lang="en-US" altLang="en-US" sz="1600" kern="1200" dirty="0" smtClean="0">
              <a:latin typeface="宋体" pitchFamily="2" charset="-122"/>
              <a:ea typeface="宋体" pitchFamily="2" charset="-122"/>
            </a:rPr>
            <a:t>RTC</a:t>
          </a:r>
          <a:r>
            <a:rPr lang="zh-CN" altLang="en-US" sz="1600" kern="1200" dirty="0" smtClean="0">
              <a:latin typeface="宋体" pitchFamily="2" charset="-122"/>
              <a:ea typeface="宋体" pitchFamily="2" charset="-122"/>
            </a:rPr>
            <a:t>的时钟源：</a:t>
          </a:r>
          <a:r>
            <a:rPr lang="en-US" altLang="en-US" sz="1600" kern="1200" dirty="0" smtClean="0">
              <a:latin typeface="宋体" pitchFamily="2" charset="-122"/>
              <a:ea typeface="宋体" pitchFamily="2" charset="-122"/>
            </a:rPr>
            <a:t>HSE</a:t>
          </a:r>
          <a:r>
            <a:rPr lang="zh-CN" altLang="en-US" sz="1600" kern="1200" dirty="0" smtClean="0">
              <a:latin typeface="宋体" pitchFamily="2" charset="-122"/>
              <a:ea typeface="宋体" pitchFamily="2" charset="-122"/>
            </a:rPr>
            <a:t>时钟除以</a:t>
          </a:r>
          <a:r>
            <a:rPr lang="en-US" altLang="en-US" sz="1600" kern="1200" dirty="0" smtClean="0">
              <a:latin typeface="宋体" pitchFamily="2" charset="-122"/>
              <a:ea typeface="宋体" pitchFamily="2" charset="-122"/>
            </a:rPr>
            <a:t>128</a:t>
          </a:r>
          <a:r>
            <a:rPr lang="zh-CN" altLang="en-US" sz="1600" kern="1200" dirty="0" smtClean="0">
              <a:latin typeface="宋体" pitchFamily="2" charset="-122"/>
              <a:ea typeface="宋体" pitchFamily="2" charset="-122"/>
            </a:rPr>
            <a:t>；</a:t>
          </a:r>
          <a:r>
            <a:rPr lang="en-US" altLang="en-US" sz="1600" kern="1200" dirty="0" smtClean="0">
              <a:latin typeface="宋体" pitchFamily="2" charset="-122"/>
              <a:ea typeface="宋体" pitchFamily="2" charset="-122"/>
            </a:rPr>
            <a:t>LSE</a:t>
          </a:r>
          <a:r>
            <a:rPr lang="zh-CN" altLang="en-US" sz="1600" kern="1200" dirty="0" smtClean="0">
              <a:latin typeface="宋体" pitchFamily="2" charset="-122"/>
              <a:ea typeface="宋体" pitchFamily="2" charset="-122"/>
            </a:rPr>
            <a:t>振荡器时钟；</a:t>
          </a:r>
          <a:r>
            <a:rPr lang="en-US" altLang="en-US" sz="1600" kern="1200" dirty="0" smtClean="0">
              <a:latin typeface="宋体" pitchFamily="2" charset="-122"/>
              <a:ea typeface="宋体" pitchFamily="2" charset="-122"/>
            </a:rPr>
            <a:t>LSI</a:t>
          </a:r>
          <a:r>
            <a:rPr lang="zh-CN" altLang="en-US" sz="1600" kern="1200" dirty="0" smtClean="0">
              <a:latin typeface="宋体" pitchFamily="2" charset="-122"/>
              <a:ea typeface="宋体" pitchFamily="2" charset="-122"/>
            </a:rPr>
            <a:t>振荡器时钟。</a:t>
          </a:r>
          <a:endParaRPr lang="zh-CN" altLang="en-US" sz="1600" kern="1200" dirty="0">
            <a:latin typeface="宋体" pitchFamily="2" charset="-122"/>
            <a:ea typeface="宋体" pitchFamily="2" charset="-122"/>
          </a:endParaRPr>
        </a:p>
      </dsp:txBody>
      <dsp:txXfrm>
        <a:off x="1108329" y="2739085"/>
        <a:ext cx="6624538" cy="565383"/>
      </dsp:txXfrm>
    </dsp:sp>
    <dsp:sp modelId="{6D1422F9-91EA-4FF0-A548-410504FD451F}">
      <dsp:nvSpPr>
        <dsp:cNvPr id="0" name=""/>
        <dsp:cNvSpPr/>
      </dsp:nvSpPr>
      <dsp:spPr>
        <a:xfrm>
          <a:off x="754964" y="2668395"/>
          <a:ext cx="706729" cy="7067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415E5-A86D-4A7F-A481-A10812BEBD76}">
      <dsp:nvSpPr>
        <dsp:cNvPr id="0" name=""/>
        <dsp:cNvSpPr/>
      </dsp:nvSpPr>
      <dsp:spPr>
        <a:xfrm>
          <a:off x="895666" y="3587053"/>
          <a:ext cx="6837201" cy="5653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8773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smtClean="0">
              <a:latin typeface="宋体" pitchFamily="2" charset="-122"/>
              <a:ea typeface="宋体" pitchFamily="2" charset="-122"/>
            </a:rPr>
            <a:t>2</a:t>
          </a:r>
          <a:r>
            <a:rPr lang="zh-CN" altLang="en-US" sz="1600" kern="1200" dirty="0" smtClean="0">
              <a:latin typeface="宋体" pitchFamily="2" charset="-122"/>
              <a:ea typeface="宋体" pitchFamily="2" charset="-122"/>
            </a:rPr>
            <a:t>个独立的复位类型：</a:t>
          </a:r>
          <a:r>
            <a:rPr lang="en-US" altLang="en-US" sz="1600" kern="1200" dirty="0" smtClean="0">
              <a:latin typeface="宋体" pitchFamily="2" charset="-122"/>
              <a:ea typeface="宋体" pitchFamily="2" charset="-122"/>
            </a:rPr>
            <a:t>APB1</a:t>
          </a:r>
          <a:r>
            <a:rPr lang="zh-CN" altLang="en-US" sz="1600" kern="1200" dirty="0" smtClean="0">
              <a:latin typeface="宋体" pitchFamily="2" charset="-122"/>
              <a:ea typeface="宋体" pitchFamily="2" charset="-122"/>
            </a:rPr>
            <a:t>接口由系统复位；</a:t>
          </a:r>
          <a:r>
            <a:rPr lang="en-US" altLang="en-US" sz="1600" kern="1200" dirty="0" smtClean="0">
              <a:latin typeface="宋体" pitchFamily="2" charset="-122"/>
              <a:ea typeface="宋体" pitchFamily="2" charset="-122"/>
            </a:rPr>
            <a:t>RTC</a:t>
          </a:r>
          <a:r>
            <a:rPr lang="zh-CN" altLang="en-US" sz="1600" kern="1200" dirty="0" smtClean="0">
              <a:latin typeface="宋体" pitchFamily="2" charset="-122"/>
              <a:ea typeface="宋体" pitchFamily="2" charset="-122"/>
            </a:rPr>
            <a:t>核心</a:t>
          </a:r>
          <a:r>
            <a:rPr lang="en-US" altLang="en-US" sz="1600" kern="1200" dirty="0" smtClean="0">
              <a:latin typeface="宋体" pitchFamily="2" charset="-122"/>
              <a:ea typeface="宋体" pitchFamily="2" charset="-122"/>
            </a:rPr>
            <a:t>(</a:t>
          </a:r>
          <a:r>
            <a:rPr lang="zh-CN" altLang="en-US" sz="1600" kern="1200" dirty="0" smtClean="0">
              <a:latin typeface="宋体" pitchFamily="2" charset="-122"/>
              <a:ea typeface="宋体" pitchFamily="2" charset="-122"/>
            </a:rPr>
            <a:t>预分频器、闹钟、计数器和分频器</a:t>
          </a:r>
          <a:r>
            <a:rPr lang="en-US" altLang="en-US" sz="1600" kern="1200" dirty="0" smtClean="0">
              <a:latin typeface="宋体" pitchFamily="2" charset="-122"/>
              <a:ea typeface="宋体" pitchFamily="2" charset="-122"/>
            </a:rPr>
            <a:t>)</a:t>
          </a:r>
          <a:r>
            <a:rPr lang="zh-CN" altLang="en-US" sz="1600" kern="1200" dirty="0" smtClean="0">
              <a:latin typeface="宋体" pitchFamily="2" charset="-122"/>
              <a:ea typeface="宋体" pitchFamily="2" charset="-122"/>
            </a:rPr>
            <a:t>只能由后备域复位。</a:t>
          </a:r>
          <a:endParaRPr lang="zh-CN" altLang="en-US" sz="1600" kern="1200" dirty="0">
            <a:latin typeface="宋体" pitchFamily="2" charset="-122"/>
            <a:ea typeface="宋体" pitchFamily="2" charset="-122"/>
          </a:endParaRPr>
        </a:p>
      </dsp:txBody>
      <dsp:txXfrm>
        <a:off x="895666" y="3587053"/>
        <a:ext cx="6837201" cy="565383"/>
      </dsp:txXfrm>
    </dsp:sp>
    <dsp:sp modelId="{FE48275C-D15D-4F75-A0B7-317D138C787E}">
      <dsp:nvSpPr>
        <dsp:cNvPr id="0" name=""/>
        <dsp:cNvSpPr/>
      </dsp:nvSpPr>
      <dsp:spPr>
        <a:xfrm>
          <a:off x="542301" y="3516363"/>
          <a:ext cx="706729" cy="7067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D1B3E3-8E8F-4C3D-BD26-CECA36AF4675}">
      <dsp:nvSpPr>
        <dsp:cNvPr id="0" name=""/>
        <dsp:cNvSpPr/>
      </dsp:nvSpPr>
      <dsp:spPr>
        <a:xfrm>
          <a:off x="430599" y="4397827"/>
          <a:ext cx="7302268" cy="8139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8773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smtClean="0">
              <a:latin typeface="宋体" pitchFamily="2" charset="-122"/>
              <a:ea typeface="宋体" pitchFamily="2" charset="-122"/>
            </a:rPr>
            <a:t>3</a:t>
          </a:r>
          <a:r>
            <a:rPr lang="zh-CN" altLang="en-US" sz="1600" kern="1200" dirty="0" smtClean="0">
              <a:latin typeface="宋体" pitchFamily="2" charset="-122"/>
              <a:ea typeface="宋体" pitchFamily="2" charset="-122"/>
            </a:rPr>
            <a:t>个专门的可屏蔽中断：闹钟中断，用来产生一个软件可编程的闹钟中断。秒中断，用来产生一个可编程的周期性中断信号</a:t>
          </a:r>
          <a:r>
            <a:rPr lang="en-US" altLang="en-US" sz="1600" kern="1200" dirty="0" smtClean="0">
              <a:latin typeface="宋体" pitchFamily="2" charset="-122"/>
              <a:ea typeface="宋体" pitchFamily="2" charset="-122"/>
            </a:rPr>
            <a:t>(</a:t>
          </a:r>
          <a:r>
            <a:rPr lang="zh-CN" altLang="en-US" sz="1600" kern="1200" dirty="0" smtClean="0">
              <a:latin typeface="宋体" pitchFamily="2" charset="-122"/>
              <a:ea typeface="宋体" pitchFamily="2" charset="-122"/>
            </a:rPr>
            <a:t>最长可达</a:t>
          </a:r>
          <a:r>
            <a:rPr lang="en-US" altLang="en-US" sz="1600" kern="1200" dirty="0" smtClean="0">
              <a:latin typeface="宋体" pitchFamily="2" charset="-122"/>
              <a:ea typeface="宋体" pitchFamily="2" charset="-122"/>
            </a:rPr>
            <a:t>1</a:t>
          </a:r>
          <a:r>
            <a:rPr lang="zh-CN" altLang="en-US" sz="1600" kern="1200" dirty="0" smtClean="0">
              <a:latin typeface="宋体" pitchFamily="2" charset="-122"/>
              <a:ea typeface="宋体" pitchFamily="2" charset="-122"/>
            </a:rPr>
            <a:t>秒</a:t>
          </a:r>
          <a:r>
            <a:rPr lang="en-US" altLang="en-US" sz="1600" kern="1200" dirty="0" smtClean="0">
              <a:latin typeface="宋体" pitchFamily="2" charset="-122"/>
              <a:ea typeface="宋体" pitchFamily="2" charset="-122"/>
            </a:rPr>
            <a:t>)</a:t>
          </a:r>
          <a:r>
            <a:rPr lang="zh-CN" altLang="en-US" sz="1600" kern="1200" dirty="0" smtClean="0">
              <a:latin typeface="宋体" pitchFamily="2" charset="-122"/>
              <a:ea typeface="宋体" pitchFamily="2" charset="-122"/>
            </a:rPr>
            <a:t>。溢出中断，指示内部可编程计数器溢出并回转为</a:t>
          </a:r>
          <a:r>
            <a:rPr lang="en-US" altLang="en-US" sz="1600" kern="1200" dirty="0" smtClean="0">
              <a:latin typeface="宋体" pitchFamily="2" charset="-122"/>
              <a:ea typeface="宋体" pitchFamily="2" charset="-122"/>
            </a:rPr>
            <a:t>0</a:t>
          </a:r>
          <a:r>
            <a:rPr lang="zh-CN" altLang="en-US" sz="1600" kern="1200" dirty="0" smtClean="0">
              <a:latin typeface="宋体" pitchFamily="2" charset="-122"/>
              <a:ea typeface="宋体" pitchFamily="2" charset="-122"/>
            </a:rPr>
            <a:t>的状态。</a:t>
          </a:r>
          <a:endParaRPr lang="zh-CN" altLang="en-US" sz="1600" kern="1200" dirty="0">
            <a:latin typeface="宋体" pitchFamily="2" charset="-122"/>
            <a:ea typeface="宋体" pitchFamily="2" charset="-122"/>
          </a:endParaRPr>
        </a:p>
      </dsp:txBody>
      <dsp:txXfrm>
        <a:off x="430599" y="4397827"/>
        <a:ext cx="7302268" cy="813931"/>
      </dsp:txXfrm>
    </dsp:sp>
    <dsp:sp modelId="{76B8F13F-5E91-4D09-80A0-34B8EFB74A14}">
      <dsp:nvSpPr>
        <dsp:cNvPr id="0" name=""/>
        <dsp:cNvSpPr/>
      </dsp:nvSpPr>
      <dsp:spPr>
        <a:xfrm>
          <a:off x="77235" y="4451428"/>
          <a:ext cx="706729" cy="7067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867CF-9A0B-46D7-8D05-F16E4EF1E8ED}">
      <dsp:nvSpPr>
        <dsp:cNvPr id="0" name=""/>
        <dsp:cNvSpPr/>
      </dsp:nvSpPr>
      <dsp:spPr>
        <a:xfrm>
          <a:off x="-5197815" y="-796152"/>
          <a:ext cx="6189706" cy="6189706"/>
        </a:xfrm>
        <a:prstGeom prst="blockArc">
          <a:avLst>
            <a:gd name="adj1" fmla="val 18900000"/>
            <a:gd name="adj2" fmla="val 2700000"/>
            <a:gd name="adj3" fmla="val 349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C8BAC-6AA0-419C-B257-EC5345582EBF}">
      <dsp:nvSpPr>
        <dsp:cNvPr id="0" name=""/>
        <dsp:cNvSpPr/>
      </dsp:nvSpPr>
      <dsp:spPr>
        <a:xfrm>
          <a:off x="519339" y="353448"/>
          <a:ext cx="6151679" cy="707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1391" tIns="45720" rIns="45720" bIns="45720" numCol="1" spcCol="1270" anchor="ctr" anchorCtr="0">
          <a:noAutofit/>
        </a:bodyPr>
        <a:lstStyle/>
        <a:p>
          <a:pPr lvl="0" algn="l" defTabSz="80010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20</a:t>
          </a:r>
          <a:r>
            <a:rPr lang="zh-CN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字节数据后备寄存器</a:t>
          </a:r>
          <a:r>
            <a:rPr lang="en-US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(</a:t>
          </a:r>
          <a:r>
            <a:rPr lang="zh-CN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中容量和小容量产品</a:t>
          </a:r>
          <a:r>
            <a:rPr lang="en-US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)</a:t>
          </a:r>
          <a:r>
            <a:rPr lang="zh-CN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，或</a:t>
          </a:r>
          <a:r>
            <a:rPr lang="en-US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84</a:t>
          </a:r>
          <a:r>
            <a:rPr lang="zh-CN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字节数据后备寄存器</a:t>
          </a:r>
          <a:r>
            <a:rPr lang="en-US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(</a:t>
          </a:r>
          <a:r>
            <a:rPr lang="zh-CN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大容量和互联型产品</a:t>
          </a:r>
          <a:r>
            <a:rPr lang="en-US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)</a:t>
          </a:r>
          <a:endParaRPr lang="zh-CN" altLang="en-US" sz="18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519339" y="353448"/>
        <a:ext cx="6151679" cy="707264"/>
      </dsp:txXfrm>
    </dsp:sp>
    <dsp:sp modelId="{87DABCF1-EB74-4410-9EA6-9E415EE176DF}">
      <dsp:nvSpPr>
        <dsp:cNvPr id="0" name=""/>
        <dsp:cNvSpPr/>
      </dsp:nvSpPr>
      <dsp:spPr>
        <a:xfrm>
          <a:off x="77299" y="265040"/>
          <a:ext cx="884080" cy="8840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3FBFE-2E27-47D4-BFFA-4D2F8CD0A3B8}">
      <dsp:nvSpPr>
        <dsp:cNvPr id="0" name=""/>
        <dsp:cNvSpPr/>
      </dsp:nvSpPr>
      <dsp:spPr>
        <a:xfrm>
          <a:off x="924830" y="1414528"/>
          <a:ext cx="5746188" cy="707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1391" tIns="45720" rIns="45720" bIns="45720" numCol="1" spcCol="1270" anchor="ctr" anchorCtr="0">
          <a:noAutofit/>
        </a:bodyPr>
        <a:lstStyle/>
        <a:p>
          <a:pPr lvl="0" algn="l" defTabSz="80010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用来管理防侵入检测并具有中断功能的状态</a:t>
          </a:r>
          <a:r>
            <a:rPr lang="en-US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/</a:t>
          </a:r>
          <a:r>
            <a:rPr lang="zh-CN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控制寄存器</a:t>
          </a:r>
          <a:endParaRPr lang="zh-CN" altLang="en-US" sz="18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924830" y="1414528"/>
        <a:ext cx="5746188" cy="707264"/>
      </dsp:txXfrm>
    </dsp:sp>
    <dsp:sp modelId="{DA46D86A-B4F7-4072-897D-0F290DCEB86A}">
      <dsp:nvSpPr>
        <dsp:cNvPr id="0" name=""/>
        <dsp:cNvSpPr/>
      </dsp:nvSpPr>
      <dsp:spPr>
        <a:xfrm>
          <a:off x="482790" y="1326120"/>
          <a:ext cx="884080" cy="8840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5B6E0-6D9C-4A4C-B772-DE731FA2ECC7}">
      <dsp:nvSpPr>
        <dsp:cNvPr id="0" name=""/>
        <dsp:cNvSpPr/>
      </dsp:nvSpPr>
      <dsp:spPr>
        <a:xfrm>
          <a:off x="924830" y="2475608"/>
          <a:ext cx="5746188" cy="707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1391" tIns="45720" rIns="45720" bIns="45720" numCol="1" spcCol="1270" anchor="ctr" anchorCtr="0">
          <a:noAutofit/>
        </a:bodyPr>
        <a:lstStyle/>
        <a:p>
          <a:pPr lvl="0" algn="l" defTabSz="80010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用来存储</a:t>
          </a:r>
          <a:r>
            <a:rPr lang="en-US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RTC</a:t>
          </a:r>
          <a:r>
            <a:rPr lang="zh-CN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校验值的校验寄存器。</a:t>
          </a:r>
          <a:endParaRPr lang="zh-CN" altLang="en-US" sz="18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924830" y="2475608"/>
        <a:ext cx="5746188" cy="707264"/>
      </dsp:txXfrm>
    </dsp:sp>
    <dsp:sp modelId="{8A62A929-ECC2-42F8-B8AC-487FCB79D792}">
      <dsp:nvSpPr>
        <dsp:cNvPr id="0" name=""/>
        <dsp:cNvSpPr/>
      </dsp:nvSpPr>
      <dsp:spPr>
        <a:xfrm>
          <a:off x="482790" y="2387200"/>
          <a:ext cx="884080" cy="8840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FF63C2-24A8-4644-B3E9-1E7F6F246475}">
      <dsp:nvSpPr>
        <dsp:cNvPr id="0" name=""/>
        <dsp:cNvSpPr/>
      </dsp:nvSpPr>
      <dsp:spPr>
        <a:xfrm>
          <a:off x="519339" y="3536688"/>
          <a:ext cx="6151679" cy="707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1391" tIns="45720" rIns="45720" bIns="45720" numCol="1" spcCol="1270" anchor="ctr" anchorCtr="0">
          <a:noAutofit/>
        </a:bodyPr>
        <a:lstStyle/>
        <a:p>
          <a:pPr lvl="0" algn="l" defTabSz="800100">
            <a:lnSpc>
              <a:spcPct val="12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在</a:t>
          </a:r>
          <a:r>
            <a:rPr lang="en-US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PC13</a:t>
          </a:r>
          <a:r>
            <a:rPr lang="zh-CN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引脚</a:t>
          </a:r>
          <a:r>
            <a:rPr lang="en-US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(</a:t>
          </a:r>
          <a:r>
            <a:rPr lang="zh-CN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当该引脚不用于侵入检测时</a:t>
          </a:r>
          <a:r>
            <a:rPr lang="en-US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)</a:t>
          </a:r>
          <a:r>
            <a:rPr lang="zh-CN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上输出</a:t>
          </a:r>
          <a:r>
            <a:rPr lang="en-US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RTC</a:t>
          </a:r>
          <a:r>
            <a:rPr lang="zh-CN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校准时钟， </a:t>
          </a:r>
          <a:r>
            <a:rPr lang="en-US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RTC</a:t>
          </a:r>
          <a:r>
            <a:rPr lang="zh-CN" altLang="en-US" sz="180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闹钟脉冲或者秒脉冲。</a:t>
          </a:r>
          <a:endParaRPr lang="zh-CN" altLang="en-US" sz="180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>
        <a:off x="519339" y="3536688"/>
        <a:ext cx="6151679" cy="707264"/>
      </dsp:txXfrm>
    </dsp:sp>
    <dsp:sp modelId="{0EA9AE01-BE14-4E57-81C1-16E552E88BEA}">
      <dsp:nvSpPr>
        <dsp:cNvPr id="0" name=""/>
        <dsp:cNvSpPr/>
      </dsp:nvSpPr>
      <dsp:spPr>
        <a:xfrm>
          <a:off x="77299" y="3448280"/>
          <a:ext cx="884080" cy="8840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D8FEF-4659-4516-81F2-C6A2B0EA192C}">
      <dsp:nvSpPr>
        <dsp:cNvPr id="0" name=""/>
        <dsp:cNvSpPr/>
      </dsp:nvSpPr>
      <dsp:spPr>
        <a:xfrm rot="5400000">
          <a:off x="-86267" y="90666"/>
          <a:ext cx="575118" cy="4025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1</a:t>
          </a:r>
          <a:endParaRPr lang="zh-CN" altLang="en-US" sz="1800" b="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 rot="-5400000">
        <a:off x="1" y="205691"/>
        <a:ext cx="402583" cy="172535"/>
      </dsp:txXfrm>
    </dsp:sp>
    <dsp:sp modelId="{6C5773E2-98F7-4DDB-B868-FE6CB62B90D7}">
      <dsp:nvSpPr>
        <dsp:cNvPr id="0" name=""/>
        <dsp:cNvSpPr/>
      </dsp:nvSpPr>
      <dsp:spPr>
        <a:xfrm rot="5400000">
          <a:off x="2859079" y="-2452097"/>
          <a:ext cx="374023" cy="52870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打开相应的时钟</a:t>
          </a:r>
          <a:endParaRPr lang="zh-CN" altLang="en-US" sz="1800" b="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 rot="-5400000">
        <a:off x="402583" y="22657"/>
        <a:ext cx="5268757" cy="337507"/>
      </dsp:txXfrm>
    </dsp:sp>
    <dsp:sp modelId="{56F24DAE-8E4F-49A9-8AFF-D4725AB35B1A}">
      <dsp:nvSpPr>
        <dsp:cNvPr id="0" name=""/>
        <dsp:cNvSpPr/>
      </dsp:nvSpPr>
      <dsp:spPr>
        <a:xfrm rot="5400000">
          <a:off x="-86267" y="599608"/>
          <a:ext cx="575118" cy="4025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2</a:t>
          </a:r>
          <a:endParaRPr lang="zh-CN" altLang="en-US" sz="1800" b="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 rot="-5400000">
        <a:off x="1" y="714633"/>
        <a:ext cx="402583" cy="172535"/>
      </dsp:txXfrm>
    </dsp:sp>
    <dsp:sp modelId="{C84FD02D-9A7C-48AE-871C-8ADE2FF5F772}">
      <dsp:nvSpPr>
        <dsp:cNvPr id="0" name=""/>
        <dsp:cNvSpPr/>
      </dsp:nvSpPr>
      <dsp:spPr>
        <a:xfrm rot="5400000">
          <a:off x="2859177" y="-1943253"/>
          <a:ext cx="373827" cy="52870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使能备份寄存器操作</a:t>
          </a:r>
          <a:endParaRPr lang="zh-CN" altLang="en-US" sz="1800" b="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 rot="-5400000">
        <a:off x="402584" y="531589"/>
        <a:ext cx="5268766" cy="337329"/>
      </dsp:txXfrm>
    </dsp:sp>
    <dsp:sp modelId="{42D30FA0-3813-45D0-B669-30BCE5621964}">
      <dsp:nvSpPr>
        <dsp:cNvPr id="0" name=""/>
        <dsp:cNvSpPr/>
      </dsp:nvSpPr>
      <dsp:spPr>
        <a:xfrm rot="5400000">
          <a:off x="-86267" y="1108551"/>
          <a:ext cx="575118" cy="4025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3</a:t>
          </a:r>
          <a:endParaRPr lang="zh-CN" altLang="en-US" sz="1800" b="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 rot="-5400000">
        <a:off x="1" y="1223576"/>
        <a:ext cx="402583" cy="172535"/>
      </dsp:txXfrm>
    </dsp:sp>
    <dsp:sp modelId="{FDFFF78C-0A5C-4FE2-A7B6-03C3C7B6DFCC}">
      <dsp:nvSpPr>
        <dsp:cNvPr id="0" name=""/>
        <dsp:cNvSpPr/>
      </dsp:nvSpPr>
      <dsp:spPr>
        <a:xfrm rot="5400000">
          <a:off x="2859177" y="-1434310"/>
          <a:ext cx="373827" cy="52870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复位备份寄存器</a:t>
          </a:r>
          <a:endParaRPr lang="zh-CN" altLang="en-US" sz="1800" b="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 rot="-5400000">
        <a:off x="402584" y="1040532"/>
        <a:ext cx="5268766" cy="337329"/>
      </dsp:txXfrm>
    </dsp:sp>
    <dsp:sp modelId="{A397375F-A97E-455F-822B-4798C84393A6}">
      <dsp:nvSpPr>
        <dsp:cNvPr id="0" name=""/>
        <dsp:cNvSpPr/>
      </dsp:nvSpPr>
      <dsp:spPr>
        <a:xfrm rot="5400000">
          <a:off x="-86267" y="1617494"/>
          <a:ext cx="575118" cy="4025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4</a:t>
          </a:r>
          <a:endParaRPr lang="zh-CN" altLang="en-US" sz="1800" b="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 rot="-5400000">
        <a:off x="1" y="1732519"/>
        <a:ext cx="402583" cy="172535"/>
      </dsp:txXfrm>
    </dsp:sp>
    <dsp:sp modelId="{6B989080-1871-410E-BF9C-9CEB87001B64}">
      <dsp:nvSpPr>
        <dsp:cNvPr id="0" name=""/>
        <dsp:cNvSpPr/>
      </dsp:nvSpPr>
      <dsp:spPr>
        <a:xfrm rot="5400000">
          <a:off x="2859177" y="-925367"/>
          <a:ext cx="373827" cy="52870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设置外部低速时钟</a:t>
          </a:r>
          <a:endParaRPr lang="zh-CN" altLang="en-US" sz="1800" b="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 rot="-5400000">
        <a:off x="402584" y="1549475"/>
        <a:ext cx="5268766" cy="337329"/>
      </dsp:txXfrm>
    </dsp:sp>
    <dsp:sp modelId="{AC0652E4-C1B4-4810-A5A4-2508FD234CBD}">
      <dsp:nvSpPr>
        <dsp:cNvPr id="0" name=""/>
        <dsp:cNvSpPr/>
      </dsp:nvSpPr>
      <dsp:spPr>
        <a:xfrm rot="5400000">
          <a:off x="-86267" y="2126437"/>
          <a:ext cx="575118" cy="4025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5</a:t>
          </a:r>
          <a:endParaRPr lang="zh-CN" altLang="en-US" sz="1800" b="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 rot="-5400000">
        <a:off x="1" y="2241462"/>
        <a:ext cx="402583" cy="172535"/>
      </dsp:txXfrm>
    </dsp:sp>
    <dsp:sp modelId="{DE03A13A-9065-4770-A22E-7932711C7694}">
      <dsp:nvSpPr>
        <dsp:cNvPr id="0" name=""/>
        <dsp:cNvSpPr/>
      </dsp:nvSpPr>
      <dsp:spPr>
        <a:xfrm rot="5400000">
          <a:off x="2859177" y="-416424"/>
          <a:ext cx="373827" cy="52870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使能</a:t>
          </a:r>
          <a:r>
            <a:rPr lang="en-US" altLang="en-US" sz="1800" b="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RTC</a:t>
          </a:r>
          <a:r>
            <a:rPr lang="zh-CN" altLang="en-US" sz="1800" b="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时钟</a:t>
          </a:r>
          <a:endParaRPr lang="zh-CN" altLang="en-US" sz="1800" b="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 rot="-5400000">
        <a:off x="402584" y="2058418"/>
        <a:ext cx="5268766" cy="337329"/>
      </dsp:txXfrm>
    </dsp:sp>
    <dsp:sp modelId="{D9FF86E7-32E6-4ED2-9C87-C2609A79354D}">
      <dsp:nvSpPr>
        <dsp:cNvPr id="0" name=""/>
        <dsp:cNvSpPr/>
      </dsp:nvSpPr>
      <dsp:spPr>
        <a:xfrm rot="5400000">
          <a:off x="-86267" y="2635380"/>
          <a:ext cx="575118" cy="4025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6</a:t>
          </a:r>
          <a:endParaRPr lang="zh-CN" altLang="en-US" sz="1800" b="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 rot="-5400000">
        <a:off x="1" y="2750405"/>
        <a:ext cx="402583" cy="172535"/>
      </dsp:txXfrm>
    </dsp:sp>
    <dsp:sp modelId="{425BDA45-5AED-44D9-B024-CB38D093BA95}">
      <dsp:nvSpPr>
        <dsp:cNvPr id="0" name=""/>
        <dsp:cNvSpPr/>
      </dsp:nvSpPr>
      <dsp:spPr>
        <a:xfrm rot="5400000">
          <a:off x="2859177" y="92518"/>
          <a:ext cx="373827" cy="52870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等待</a:t>
          </a:r>
          <a:r>
            <a:rPr lang="en-US" altLang="en-US" sz="1800" b="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RTC</a:t>
          </a:r>
          <a:r>
            <a:rPr lang="zh-CN" altLang="en-US" sz="1800" b="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时钟寄存器同步</a:t>
          </a:r>
          <a:endParaRPr lang="zh-CN" altLang="en-US" sz="1800" b="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 rot="-5400000">
        <a:off x="402584" y="2567361"/>
        <a:ext cx="5268766" cy="337329"/>
      </dsp:txXfrm>
    </dsp:sp>
    <dsp:sp modelId="{B18D968D-7C12-449A-9D89-F853D5E820BC}">
      <dsp:nvSpPr>
        <dsp:cNvPr id="0" name=""/>
        <dsp:cNvSpPr/>
      </dsp:nvSpPr>
      <dsp:spPr>
        <a:xfrm rot="5400000">
          <a:off x="-86267" y="3144323"/>
          <a:ext cx="575118" cy="4025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7</a:t>
          </a:r>
          <a:endParaRPr lang="zh-CN" altLang="en-US" sz="1800" b="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 rot="-5400000">
        <a:off x="1" y="3259348"/>
        <a:ext cx="402583" cy="172535"/>
      </dsp:txXfrm>
    </dsp:sp>
    <dsp:sp modelId="{5E37B4A5-3162-40A9-A2D7-946FAABC1652}">
      <dsp:nvSpPr>
        <dsp:cNvPr id="0" name=""/>
        <dsp:cNvSpPr/>
      </dsp:nvSpPr>
      <dsp:spPr>
        <a:xfrm rot="5400000">
          <a:off x="2859177" y="601460"/>
          <a:ext cx="373827" cy="52870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开启秒中断</a:t>
          </a:r>
          <a:endParaRPr lang="zh-CN" altLang="en-US" sz="1800" b="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 rot="-5400000">
        <a:off x="402584" y="3076303"/>
        <a:ext cx="5268766" cy="337329"/>
      </dsp:txXfrm>
    </dsp:sp>
    <dsp:sp modelId="{957C0938-2008-4F93-992F-7915D21B1A77}">
      <dsp:nvSpPr>
        <dsp:cNvPr id="0" name=""/>
        <dsp:cNvSpPr/>
      </dsp:nvSpPr>
      <dsp:spPr>
        <a:xfrm rot="5400000">
          <a:off x="-86267" y="3653265"/>
          <a:ext cx="575118" cy="4025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8</a:t>
          </a:r>
          <a:endParaRPr lang="zh-CN" altLang="en-US" sz="1800" b="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 rot="-5400000">
        <a:off x="1" y="3768290"/>
        <a:ext cx="402583" cy="172535"/>
      </dsp:txXfrm>
    </dsp:sp>
    <dsp:sp modelId="{26188F5E-EE7D-4A4A-8B28-5A7B2EBD7EDD}">
      <dsp:nvSpPr>
        <dsp:cNvPr id="0" name=""/>
        <dsp:cNvSpPr/>
      </dsp:nvSpPr>
      <dsp:spPr>
        <a:xfrm rot="5400000">
          <a:off x="2859177" y="1110403"/>
          <a:ext cx="373827" cy="52870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设置</a:t>
          </a:r>
          <a:r>
            <a:rPr lang="en-US" altLang="en-US" sz="1800" b="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RTC</a:t>
          </a:r>
          <a:r>
            <a:rPr lang="zh-CN" altLang="en-US" sz="1800" b="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时钟的预分频</a:t>
          </a:r>
          <a:endParaRPr lang="zh-CN" altLang="en-US" sz="1800" b="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 rot="-5400000">
        <a:off x="402584" y="3585246"/>
        <a:ext cx="5268766" cy="337329"/>
      </dsp:txXfrm>
    </dsp:sp>
    <dsp:sp modelId="{F1FE289E-37AA-4E6B-A7DB-04EE701AC850}">
      <dsp:nvSpPr>
        <dsp:cNvPr id="0" name=""/>
        <dsp:cNvSpPr/>
      </dsp:nvSpPr>
      <dsp:spPr>
        <a:xfrm rot="5400000">
          <a:off x="-86267" y="4162208"/>
          <a:ext cx="575118" cy="4025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9</a:t>
          </a:r>
          <a:endParaRPr lang="zh-CN" altLang="en-US" sz="1800" b="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 rot="-5400000">
        <a:off x="1" y="4277233"/>
        <a:ext cx="402583" cy="172535"/>
      </dsp:txXfrm>
    </dsp:sp>
    <dsp:sp modelId="{B74C305E-FC33-48F0-BCCA-0B63423C7112}">
      <dsp:nvSpPr>
        <dsp:cNvPr id="0" name=""/>
        <dsp:cNvSpPr/>
      </dsp:nvSpPr>
      <dsp:spPr>
        <a:xfrm rot="5400000">
          <a:off x="2859177" y="1619346"/>
          <a:ext cx="373827" cy="52870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0" kern="1200" dirty="0" smtClean="0">
              <a:latin typeface="Times New Roman" pitchFamily="18" charset="0"/>
              <a:ea typeface="宋体" pitchFamily="2" charset="-122"/>
              <a:cs typeface="Times New Roman" pitchFamily="18" charset="0"/>
            </a:rPr>
            <a:t>设置初始化时间</a:t>
          </a:r>
          <a:endParaRPr lang="zh-CN" altLang="en-US" sz="1800" b="0" kern="1200" dirty="0">
            <a:latin typeface="Times New Roman" pitchFamily="18" charset="0"/>
            <a:ea typeface="宋体" pitchFamily="2" charset="-122"/>
            <a:cs typeface="Times New Roman" pitchFamily="18" charset="0"/>
          </a:endParaRPr>
        </a:p>
      </dsp:txBody>
      <dsp:txXfrm rot="-5400000">
        <a:off x="402584" y="4094189"/>
        <a:ext cx="5268766" cy="337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Freescale Semiconductor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C2FF07-A29B-46C5-9B19-885BFDBE15D2}" type="datetime9">
              <a:rPr lang="zh-CN" altLang="en-US"/>
              <a:pPr>
                <a:defRPr/>
              </a:pPr>
              <a:t>2019年4月28日星期日3时50分23秒</a:t>
            </a:fld>
            <a:endParaRPr lang="en-US">
              <a:ea typeface="宋体" pitchFamily="2" charset="-122"/>
            </a:endParaRPr>
          </a:p>
        </p:txBody>
      </p:sp>
      <p:sp>
        <p:nvSpPr>
          <p:cNvPr id="3686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7925" y="684213"/>
            <a:ext cx="45005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4213" y="4341813"/>
            <a:ext cx="5487987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3625"/>
            <a:ext cx="29702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buFont typeface="Arial" panose="020B0604020202020204" pitchFamily="34" charset="0"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© Freescale Semiconductor 2005</a:t>
            </a:r>
            <a:endParaRPr lang="en-US">
              <a:ea typeface="宋体" pitchFamily="2" charset="-122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3625"/>
            <a:ext cx="29733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buFont typeface="Arial" charset="0"/>
              <a:buNone/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A7703C07-FDDA-44F0-92EA-E0EB866495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08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703C07-FDDA-44F0-92EA-E0EB8664958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543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703C07-FDDA-44F0-92EA-E0EB8664958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84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703C07-FDDA-44F0-92EA-E0EB8664958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485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4213"/>
            <a:ext cx="4570413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703C07-FDDA-44F0-92EA-E0EB8664958E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021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10621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64999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76611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6D7FA-F346-43FA-BF8F-4F163E809A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54242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5368D-D741-4344-BC18-79AB6A8704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74861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5610E-6CB6-4094-8542-3EB3433B62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581095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3350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BE199-B694-451A-85A9-4F277DEAAE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385513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57072-2B65-4749-A4BB-E46D860722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96771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B7703-4C46-4384-A289-2B28940A8A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117784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F351D-B694-4CD8-B9ED-C374D2CE61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11044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00E06-ED7E-46DE-BD5E-664AA82815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9364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06328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5A84E-A449-461D-804A-F4FD0C9268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265406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EF5DA-BB33-41C5-B00A-8825D8C2B2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176489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1338" y="412750"/>
            <a:ext cx="2252662" cy="5429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350" y="412750"/>
            <a:ext cx="6605588" cy="5429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3047E-D8A8-4A19-A25B-D047B1D7D7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72160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38" y="412750"/>
            <a:ext cx="8882062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33350" y="1403350"/>
            <a:ext cx="8883650" cy="44386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80F7F-4F93-413F-8C07-C809A975EE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56936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1009D-27A8-443C-8A03-D2D48DDC23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13848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3C353-AACA-446C-BA4B-AB0E2754DA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23205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3554B-8D42-43AA-810B-4C1A07B39D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26831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3350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4938D-EEB8-4688-A77E-EB073FAEDC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98715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40DAD-6D2F-4AAE-84ED-2BFC0A05B7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16367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14DDB-B96B-405D-8779-276446AC0A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60203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7882473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BF7B0-6749-4297-966F-9D57D8AC26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87168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93DEC-352C-4F8B-BECD-BD8A52C468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502017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F9EEC-4C6D-4016-8D4E-B4BA722875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758155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A8440-5277-4AA1-8357-0A603E4382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522361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1338" y="412750"/>
            <a:ext cx="2252662" cy="5429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350" y="412750"/>
            <a:ext cx="6605588" cy="5429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F9DC0-742F-4DDD-B12A-65A1B2EC55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087962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1009D-27A8-443C-8A03-D2D48DDC23B4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21388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3C353-AACA-446C-BA4B-AB0E2754DA5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989020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3554B-8D42-43AA-810B-4C1A07B39DD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02749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3350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03350"/>
            <a:ext cx="4365625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4938D-EEB8-4688-A77E-EB073FAEDCD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01770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40DAD-6D2F-4AAE-84ED-2BFC0A05B7C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16865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330253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14DDB-B96B-405D-8779-276446AC0A13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66297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BF7B0-6749-4297-966F-9D57D8AC26C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575927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93DEC-352C-4F8B-BECD-BD8A52C468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26256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F9EEC-4C6D-4016-8D4E-B4BA722875D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654692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A8440-5277-4AA1-8357-0A603E43824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50462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1338" y="412750"/>
            <a:ext cx="2252662" cy="5429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350" y="412750"/>
            <a:ext cx="6605588" cy="5429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F9DC0-742F-4DDD-B12A-65A1B2EC55B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75348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9162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1655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24363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0715307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879026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 userDrawn="1"/>
        </p:nvSpPr>
        <p:spPr bwMode="auto">
          <a:xfrm>
            <a:off x="3063875" y="2078038"/>
            <a:ext cx="2820988" cy="13112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000">
                <a:solidFill>
                  <a:srgbClr val="6486E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zh-CN" altLang="en-US" sz="4000" b="1">
                <a:solidFill>
                  <a:srgbClr val="6486E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谢谢！</a:t>
            </a:r>
          </a:p>
          <a:p>
            <a:pPr algn="ctr">
              <a:defRPr/>
            </a:pPr>
            <a:r>
              <a:rPr lang="en-US" altLang="zh-CN" sz="4000" b="1" dirty="0">
                <a:solidFill>
                  <a:srgbClr val="6486E6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Thank you!</a:t>
            </a:r>
            <a:endParaRPr lang="zh-CN" altLang="en-US" sz="4000" b="1">
              <a:solidFill>
                <a:srgbClr val="6486E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" name="Picture 1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5999163"/>
            <a:ext cx="116046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A53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1938" y="412750"/>
            <a:ext cx="8882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Goes Here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350" y="1403350"/>
            <a:ext cx="88836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52" name="未知"/>
          <p:cNvSpPr>
            <a:spLocks noChangeArrowheads="1"/>
          </p:cNvSpPr>
          <p:nvPr userDrawn="1"/>
        </p:nvSpPr>
        <p:spPr bwMode="auto">
          <a:xfrm flipH="1">
            <a:off x="255588" y="247650"/>
            <a:ext cx="947737" cy="161925"/>
          </a:xfrm>
          <a:custGeom>
            <a:avLst/>
            <a:gdLst>
              <a:gd name="T0" fmla="*/ 0 w 597"/>
              <a:gd name="T1" fmla="*/ 2147483647 h 102"/>
              <a:gd name="T2" fmla="*/ 2147483647 w 597"/>
              <a:gd name="T3" fmla="*/ 2147483647 h 102"/>
              <a:gd name="T4" fmla="*/ 2147483647 w 597"/>
              <a:gd name="T5" fmla="*/ 0 h 102"/>
              <a:gd name="T6" fmla="*/ 2147483647 w 597"/>
              <a:gd name="T7" fmla="*/ 0 h 102"/>
              <a:gd name="T8" fmla="*/ 0 w 597"/>
              <a:gd name="T9" fmla="*/ 2147483647 h 102"/>
              <a:gd name="T10" fmla="*/ 0 w 597"/>
              <a:gd name="T11" fmla="*/ 2147483647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7"/>
              <a:gd name="T19" fmla="*/ 0 h 102"/>
              <a:gd name="T20" fmla="*/ 597 w 597"/>
              <a:gd name="T21" fmla="*/ 102 h 1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339E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53" name="Group 5"/>
          <p:cNvGrpSpPr>
            <a:grpSpLocks/>
          </p:cNvGrpSpPr>
          <p:nvPr userDrawn="1"/>
        </p:nvGrpSpPr>
        <p:grpSpPr bwMode="auto">
          <a:xfrm>
            <a:off x="1235075" y="239713"/>
            <a:ext cx="7912100" cy="165100"/>
            <a:chOff x="0" y="0"/>
            <a:chExt cx="4984" cy="104"/>
          </a:xfrm>
        </p:grpSpPr>
        <p:sp>
          <p:nvSpPr>
            <p:cNvPr id="2057" name="未知"/>
            <p:cNvSpPr>
              <a:spLocks noChangeArrowheads="1"/>
            </p:cNvSpPr>
            <p:nvPr userDrawn="1"/>
          </p:nvSpPr>
          <p:spPr bwMode="auto">
            <a:xfrm flipH="1">
              <a:off x="654" y="0"/>
              <a:ext cx="4330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4330 w 4330"/>
                <a:gd name="T5" fmla="*/ 104 h 104"/>
                <a:gd name="T6" fmla="*/ 4330 w 4330"/>
                <a:gd name="T7" fmla="*/ 48 h 104"/>
                <a:gd name="T8" fmla="*/ 4282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" name="未知"/>
            <p:cNvSpPr>
              <a:spLocks noChangeArrowheads="1"/>
            </p:cNvSpPr>
            <p:nvPr userDrawn="1"/>
          </p:nvSpPr>
          <p:spPr bwMode="auto">
            <a:xfrm flipH="1">
              <a:off x="0" y="0"/>
              <a:ext cx="4330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4330 w 4330"/>
                <a:gd name="T5" fmla="*/ 104 h 104"/>
                <a:gd name="T6" fmla="*/ 4330 w 4330"/>
                <a:gd name="T7" fmla="*/ 48 h 104"/>
                <a:gd name="T8" fmla="*/ 4282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5" name="Text Box 9"/>
          <p:cNvSpPr txBox="1">
            <a:spLocks noChangeArrowheads="1"/>
          </p:cNvSpPr>
          <p:nvPr userDrawn="1"/>
        </p:nvSpPr>
        <p:spPr bwMode="auto">
          <a:xfrm>
            <a:off x="342900" y="6691313"/>
            <a:ext cx="865822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00" dirty="0" err="1" smtClean="0">
                <a:solidFill>
                  <a:srgbClr val="D1E4F2"/>
                </a:solidFill>
                <a:ea typeface="宋体" panose="02010600030101010101" pitchFamily="2" charset="-122"/>
              </a:rPr>
              <a:t>Huago</a:t>
            </a:r>
            <a:r>
              <a:rPr lang="en-US" altLang="zh-CN" sz="700" dirty="0" smtClean="0">
                <a:solidFill>
                  <a:srgbClr val="D1E4F2"/>
                </a:solidFill>
                <a:ea typeface="宋体" panose="02010600030101010101" pitchFamily="2" charset="-122"/>
              </a:rPr>
              <a:t>, the </a:t>
            </a:r>
            <a:r>
              <a:rPr lang="en-US" altLang="zh-CN" sz="700" dirty="0" err="1" smtClean="0">
                <a:solidFill>
                  <a:srgbClr val="D1E4F2"/>
                </a:solidFill>
                <a:ea typeface="宋体" panose="02010600030101010101" pitchFamily="2" charset="-122"/>
              </a:rPr>
              <a:t>Huago</a:t>
            </a:r>
            <a:r>
              <a:rPr lang="en-US" altLang="zh-CN" sz="700" dirty="0" smtClean="0">
                <a:solidFill>
                  <a:srgbClr val="D1E4F2"/>
                </a:solidFill>
                <a:ea typeface="宋体" panose="02010600030101010101" pitchFamily="2" charset="-122"/>
              </a:rPr>
              <a:t> logo are trademarks of Suzhou </a:t>
            </a:r>
            <a:r>
              <a:rPr lang="en-US" altLang="zh-CN" sz="700" dirty="0" err="1" smtClean="0">
                <a:solidFill>
                  <a:srgbClr val="D1E4F2"/>
                </a:solidFill>
                <a:ea typeface="宋体" panose="02010600030101010101" pitchFamily="2" charset="-122"/>
              </a:rPr>
              <a:t>Huago</a:t>
            </a:r>
            <a:r>
              <a:rPr lang="en-US" altLang="zh-CN" sz="700" dirty="0" smtClean="0">
                <a:solidFill>
                  <a:srgbClr val="D1E4F2"/>
                </a:solidFill>
                <a:ea typeface="宋体" panose="02010600030101010101" pitchFamily="2" charset="-122"/>
              </a:rPr>
              <a:t> Lighting Technology Co, Ltd. All other product or service names are the property of their respective owners. © Suzhou </a:t>
            </a:r>
            <a:r>
              <a:rPr lang="en-US" altLang="zh-CN" sz="700" dirty="0" err="1" smtClean="0">
                <a:solidFill>
                  <a:srgbClr val="D1E4F2"/>
                </a:solidFill>
                <a:ea typeface="宋体" panose="02010600030101010101" pitchFamily="2" charset="-122"/>
              </a:rPr>
              <a:t>Huago</a:t>
            </a:r>
            <a:r>
              <a:rPr lang="en-US" altLang="zh-CN" sz="700" dirty="0" smtClean="0">
                <a:solidFill>
                  <a:srgbClr val="D1E4F2"/>
                </a:solidFill>
                <a:ea typeface="宋体" panose="02010600030101010101" pitchFamily="2" charset="-122"/>
              </a:rPr>
              <a:t> Lighting Technology Co, Ltd. 2012. 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3875" y="6343650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0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654410-C29C-4DC0-862D-88932E1A65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6" name="Picture 1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5999163"/>
            <a:ext cx="116046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A53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66738" indent="-225425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•"/>
        <a:defRPr sz="2000">
          <a:solidFill>
            <a:srgbClr val="000000"/>
          </a:solidFill>
          <a:latin typeface="+mn-lt"/>
          <a:cs typeface="+mn-cs"/>
        </a:defRPr>
      </a:lvl2pPr>
      <a:lvl3pPr marL="922338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§"/>
        <a:defRPr sz="2400">
          <a:solidFill>
            <a:srgbClr val="000000"/>
          </a:solidFill>
          <a:latin typeface="+mn-lt"/>
          <a:cs typeface="+mn-cs"/>
        </a:defRPr>
      </a:lvl3pPr>
      <a:lvl4pPr marL="1376363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17732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5pPr>
      <a:lvl6pPr marL="22304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6pPr>
      <a:lvl7pPr marL="26876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7pPr>
      <a:lvl8pPr marL="31448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8pPr>
      <a:lvl9pPr marL="36020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0350" y="1403350"/>
            <a:ext cx="88836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1938" y="412750"/>
            <a:ext cx="8882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Goes Here</a:t>
            </a:r>
          </a:p>
        </p:txBody>
      </p:sp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295275" y="3886200"/>
            <a:ext cx="8667750" cy="176213"/>
            <a:chOff x="0" y="0"/>
            <a:chExt cx="5460" cy="111"/>
          </a:xfrm>
        </p:grpSpPr>
        <p:sp>
          <p:nvSpPr>
            <p:cNvPr id="3088" name="未知"/>
            <p:cNvSpPr>
              <a:spLocks noChangeArrowheads="1"/>
            </p:cNvSpPr>
            <p:nvPr userDrawn="1"/>
          </p:nvSpPr>
          <p:spPr bwMode="auto">
            <a:xfrm>
              <a:off x="0" y="0"/>
              <a:ext cx="4123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997 w 4945"/>
                <a:gd name="T5" fmla="*/ 111 h 111"/>
                <a:gd name="T6" fmla="*/ 1012 w 4945"/>
                <a:gd name="T7" fmla="*/ 44 h 111"/>
                <a:gd name="T8" fmla="*/ 1027 w 4945"/>
                <a:gd name="T9" fmla="*/ 111 h 111"/>
                <a:gd name="T10" fmla="*/ 1156 w 4945"/>
                <a:gd name="T11" fmla="*/ 111 h 111"/>
                <a:gd name="T12" fmla="*/ 1156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45"/>
                <a:gd name="T25" fmla="*/ 0 h 111"/>
                <a:gd name="T26" fmla="*/ 4945 w 4945"/>
                <a:gd name="T27" fmla="*/ 111 h 1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" name="未知"/>
            <p:cNvSpPr>
              <a:spLocks noChangeArrowheads="1"/>
            </p:cNvSpPr>
            <p:nvPr userDrawn="1"/>
          </p:nvSpPr>
          <p:spPr bwMode="auto">
            <a:xfrm>
              <a:off x="515" y="0"/>
              <a:ext cx="4945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4267 w 4945"/>
                <a:gd name="T5" fmla="*/ 111 h 111"/>
                <a:gd name="T6" fmla="*/ 4334 w 4945"/>
                <a:gd name="T7" fmla="*/ 44 h 111"/>
                <a:gd name="T8" fmla="*/ 4401 w 4945"/>
                <a:gd name="T9" fmla="*/ 111 h 111"/>
                <a:gd name="T10" fmla="*/ 4945 w 4945"/>
                <a:gd name="T11" fmla="*/ 111 h 111"/>
                <a:gd name="T12" fmla="*/ 4945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45"/>
                <a:gd name="T25" fmla="*/ 0 h 111"/>
                <a:gd name="T26" fmla="*/ 4945 w 4945"/>
                <a:gd name="T27" fmla="*/ 111 h 1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7" name="Group 6"/>
          <p:cNvGrpSpPr>
            <a:grpSpLocks/>
          </p:cNvGrpSpPr>
          <p:nvPr/>
        </p:nvGrpSpPr>
        <p:grpSpPr bwMode="auto">
          <a:xfrm>
            <a:off x="295275" y="249238"/>
            <a:ext cx="7677150" cy="165100"/>
            <a:chOff x="0" y="0"/>
            <a:chExt cx="4836" cy="104"/>
          </a:xfrm>
        </p:grpSpPr>
        <p:sp>
          <p:nvSpPr>
            <p:cNvPr id="3086" name="未知"/>
            <p:cNvSpPr>
              <a:spLocks noChangeArrowheads="1"/>
            </p:cNvSpPr>
            <p:nvPr userDrawn="1"/>
          </p:nvSpPr>
          <p:spPr bwMode="auto">
            <a:xfrm>
              <a:off x="54" y="0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9582 w 4330"/>
                <a:gd name="T5" fmla="*/ 104 h 104"/>
                <a:gd name="T6" fmla="*/ 9582 w 4330"/>
                <a:gd name="T7" fmla="*/ 48 h 104"/>
                <a:gd name="T8" fmla="*/ 9476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未知"/>
            <p:cNvSpPr>
              <a:spLocks noChangeArrowheads="1"/>
            </p:cNvSpPr>
            <p:nvPr userDrawn="1"/>
          </p:nvSpPr>
          <p:spPr bwMode="auto">
            <a:xfrm>
              <a:off x="0" y="0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9582 w 4330"/>
                <a:gd name="T5" fmla="*/ 104 h 104"/>
                <a:gd name="T6" fmla="*/ 9582 w 4330"/>
                <a:gd name="T7" fmla="*/ 48 h 104"/>
                <a:gd name="T8" fmla="*/ 9476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" name="未知"/>
          <p:cNvSpPr>
            <a:spLocks noChangeArrowheads="1"/>
          </p:cNvSpPr>
          <p:nvPr/>
        </p:nvSpPr>
        <p:spPr bwMode="auto">
          <a:xfrm>
            <a:off x="8020050" y="252413"/>
            <a:ext cx="947738" cy="161925"/>
          </a:xfrm>
          <a:custGeom>
            <a:avLst/>
            <a:gdLst>
              <a:gd name="T0" fmla="*/ 0 w 597"/>
              <a:gd name="T1" fmla="*/ 2147483647 h 102"/>
              <a:gd name="T2" fmla="*/ 2147483647 w 597"/>
              <a:gd name="T3" fmla="*/ 2147483647 h 102"/>
              <a:gd name="T4" fmla="*/ 2147483647 w 597"/>
              <a:gd name="T5" fmla="*/ 0 h 102"/>
              <a:gd name="T6" fmla="*/ 2147483647 w 597"/>
              <a:gd name="T7" fmla="*/ 0 h 102"/>
              <a:gd name="T8" fmla="*/ 0 w 597"/>
              <a:gd name="T9" fmla="*/ 2147483647 h 102"/>
              <a:gd name="T10" fmla="*/ 0 w 597"/>
              <a:gd name="T11" fmla="*/ 2147483647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7"/>
              <a:gd name="T19" fmla="*/ 0 h 102"/>
              <a:gd name="T20" fmla="*/ 597 w 597"/>
              <a:gd name="T21" fmla="*/ 102 h 1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339E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Line 12"/>
          <p:cNvSpPr>
            <a:spLocks noChangeShapeType="1"/>
          </p:cNvSpPr>
          <p:nvPr/>
        </p:nvSpPr>
        <p:spPr bwMode="auto">
          <a:xfrm>
            <a:off x="295275" y="5938838"/>
            <a:ext cx="8655050" cy="0"/>
          </a:xfrm>
          <a:prstGeom prst="line">
            <a:avLst/>
          </a:prstGeom>
          <a:noFill/>
          <a:ln w="9525">
            <a:solidFill>
              <a:srgbClr val="4E61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" name="Rectangle 46"/>
          <p:cNvSpPr>
            <a:spLocks noChangeArrowheads="1"/>
          </p:cNvSpPr>
          <p:nvPr userDrawn="1"/>
        </p:nvSpPr>
        <p:spPr bwMode="auto">
          <a:xfrm>
            <a:off x="295275" y="3151188"/>
            <a:ext cx="8667750" cy="741362"/>
          </a:xfrm>
          <a:prstGeom prst="rect">
            <a:avLst/>
          </a:prstGeom>
          <a:solidFill>
            <a:srgbClr val="339EBB">
              <a:alpha val="5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200" b="1" smtClean="0">
                <a:solidFill>
                  <a:schemeClr val="bg1"/>
                </a:solidFill>
                <a:ea typeface="宋体" panose="02010600030101010101" pitchFamily="2" charset="-122"/>
              </a:rPr>
              <a:t>                                                 </a:t>
            </a:r>
          </a:p>
        </p:txBody>
      </p:sp>
      <p:sp>
        <p:nvSpPr>
          <p:cNvPr id="3082" name="Rectangle 47"/>
          <p:cNvSpPr>
            <a:spLocks noChangeArrowheads="1"/>
          </p:cNvSpPr>
          <p:nvPr/>
        </p:nvSpPr>
        <p:spPr bwMode="auto">
          <a:xfrm>
            <a:off x="5118100" y="3206750"/>
            <a:ext cx="38068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b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smtClean="0">
                <a:solidFill>
                  <a:schemeClr val="bg1"/>
                </a:solidFill>
                <a:ea typeface="宋体" panose="02010600030101010101" pitchFamily="2" charset="-122"/>
              </a:rPr>
              <a:t>Designing with HUAGO Lighting</a:t>
            </a:r>
          </a:p>
        </p:txBody>
      </p:sp>
      <p:sp>
        <p:nvSpPr>
          <p:cNvPr id="3124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3875" y="6343650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0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796177D-DCCA-41E8-9C4D-D78E52F078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83" name="Picture 53" descr="12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400050"/>
            <a:ext cx="86725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275" y="6021388"/>
            <a:ext cx="1244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A53"/>
                  </a:outerShdw>
                </a:effectLst>
              </a14:hiddenEffects>
            </a:ext>
          </a:extLst>
        </p:spPr>
      </p:pic>
      <p:sp>
        <p:nvSpPr>
          <p:cNvPr id="2055" name="Text Box 9"/>
          <p:cNvSpPr txBox="1">
            <a:spLocks noChangeArrowheads="1"/>
          </p:cNvSpPr>
          <p:nvPr userDrawn="1"/>
        </p:nvSpPr>
        <p:spPr bwMode="auto">
          <a:xfrm>
            <a:off x="342900" y="6691313"/>
            <a:ext cx="865822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00" smtClean="0">
                <a:solidFill>
                  <a:srgbClr val="0C87CD"/>
                </a:solidFill>
                <a:ea typeface="宋体" panose="02010600030101010101" pitchFamily="2" charset="-122"/>
              </a:rPr>
              <a:t>Huago, the Huago logo are trademarks of Suzhou Huago Lighting Technology Co, Ltd. All other product or service names are the property of their respective owners. © Suzhou Huago Lighting Technology Co, Ltd. 2012.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66738" indent="-225425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•"/>
        <a:defRPr sz="2000">
          <a:solidFill>
            <a:srgbClr val="000000"/>
          </a:solidFill>
          <a:latin typeface="+mn-lt"/>
          <a:cs typeface="+mn-cs"/>
        </a:defRPr>
      </a:lvl2pPr>
      <a:lvl3pPr marL="922338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§"/>
        <a:defRPr sz="2400">
          <a:solidFill>
            <a:srgbClr val="000000"/>
          </a:solidFill>
          <a:latin typeface="+mn-lt"/>
          <a:cs typeface="+mn-cs"/>
        </a:defRPr>
      </a:lvl3pPr>
      <a:lvl4pPr marL="1376363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17732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5pPr>
      <a:lvl6pPr marL="22304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6pPr>
      <a:lvl7pPr marL="26876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7pPr>
      <a:lvl8pPr marL="31448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8pPr>
      <a:lvl9pPr marL="36020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0350" y="1403350"/>
            <a:ext cx="88836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1938" y="412750"/>
            <a:ext cx="8882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Goes Here</a:t>
            </a:r>
          </a:p>
        </p:txBody>
      </p:sp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295275" y="3886200"/>
            <a:ext cx="8667750" cy="176213"/>
            <a:chOff x="0" y="0"/>
            <a:chExt cx="5460" cy="111"/>
          </a:xfrm>
        </p:grpSpPr>
        <p:sp>
          <p:nvSpPr>
            <p:cNvPr id="3088" name="未知"/>
            <p:cNvSpPr>
              <a:spLocks noChangeArrowheads="1"/>
            </p:cNvSpPr>
            <p:nvPr userDrawn="1"/>
          </p:nvSpPr>
          <p:spPr bwMode="auto">
            <a:xfrm>
              <a:off x="0" y="0"/>
              <a:ext cx="4123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997 w 4945"/>
                <a:gd name="T5" fmla="*/ 111 h 111"/>
                <a:gd name="T6" fmla="*/ 1012 w 4945"/>
                <a:gd name="T7" fmla="*/ 44 h 111"/>
                <a:gd name="T8" fmla="*/ 1027 w 4945"/>
                <a:gd name="T9" fmla="*/ 111 h 111"/>
                <a:gd name="T10" fmla="*/ 1156 w 4945"/>
                <a:gd name="T11" fmla="*/ 111 h 111"/>
                <a:gd name="T12" fmla="*/ 1156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45"/>
                <a:gd name="T25" fmla="*/ 0 h 111"/>
                <a:gd name="T26" fmla="*/ 4945 w 4945"/>
                <a:gd name="T27" fmla="*/ 111 h 1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89" name="未知"/>
            <p:cNvSpPr>
              <a:spLocks noChangeArrowheads="1"/>
            </p:cNvSpPr>
            <p:nvPr userDrawn="1"/>
          </p:nvSpPr>
          <p:spPr bwMode="auto">
            <a:xfrm>
              <a:off x="515" y="0"/>
              <a:ext cx="4945" cy="111"/>
            </a:xfrm>
            <a:custGeom>
              <a:avLst/>
              <a:gdLst>
                <a:gd name="T0" fmla="*/ 0 w 4945"/>
                <a:gd name="T1" fmla="*/ 0 h 111"/>
                <a:gd name="T2" fmla="*/ 0 w 4945"/>
                <a:gd name="T3" fmla="*/ 111 h 111"/>
                <a:gd name="T4" fmla="*/ 4267 w 4945"/>
                <a:gd name="T5" fmla="*/ 111 h 111"/>
                <a:gd name="T6" fmla="*/ 4334 w 4945"/>
                <a:gd name="T7" fmla="*/ 44 h 111"/>
                <a:gd name="T8" fmla="*/ 4401 w 4945"/>
                <a:gd name="T9" fmla="*/ 111 h 111"/>
                <a:gd name="T10" fmla="*/ 4945 w 4945"/>
                <a:gd name="T11" fmla="*/ 111 h 111"/>
                <a:gd name="T12" fmla="*/ 4945 w 4945"/>
                <a:gd name="T13" fmla="*/ 0 h 111"/>
                <a:gd name="T14" fmla="*/ 0 w 4945"/>
                <a:gd name="T15" fmla="*/ 0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945"/>
                <a:gd name="T25" fmla="*/ 0 h 111"/>
                <a:gd name="T26" fmla="*/ 4945 w 4945"/>
                <a:gd name="T27" fmla="*/ 111 h 1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945" h="111">
                  <a:moveTo>
                    <a:pt x="0" y="0"/>
                  </a:moveTo>
                  <a:lnTo>
                    <a:pt x="0" y="111"/>
                  </a:lnTo>
                  <a:lnTo>
                    <a:pt x="4267" y="111"/>
                  </a:lnTo>
                  <a:lnTo>
                    <a:pt x="4334" y="44"/>
                  </a:lnTo>
                  <a:lnTo>
                    <a:pt x="4401" y="111"/>
                  </a:lnTo>
                  <a:lnTo>
                    <a:pt x="4945" y="111"/>
                  </a:lnTo>
                  <a:lnTo>
                    <a:pt x="4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B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077" name="Group 6"/>
          <p:cNvGrpSpPr>
            <a:grpSpLocks/>
          </p:cNvGrpSpPr>
          <p:nvPr/>
        </p:nvGrpSpPr>
        <p:grpSpPr bwMode="auto">
          <a:xfrm>
            <a:off x="295275" y="249238"/>
            <a:ext cx="7677150" cy="165100"/>
            <a:chOff x="0" y="0"/>
            <a:chExt cx="4836" cy="104"/>
          </a:xfrm>
        </p:grpSpPr>
        <p:sp>
          <p:nvSpPr>
            <p:cNvPr id="3086" name="未知"/>
            <p:cNvSpPr>
              <a:spLocks noChangeArrowheads="1"/>
            </p:cNvSpPr>
            <p:nvPr userDrawn="1"/>
          </p:nvSpPr>
          <p:spPr bwMode="auto">
            <a:xfrm>
              <a:off x="54" y="0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9582 w 4330"/>
                <a:gd name="T5" fmla="*/ 104 h 104"/>
                <a:gd name="T6" fmla="*/ 9582 w 4330"/>
                <a:gd name="T7" fmla="*/ 48 h 104"/>
                <a:gd name="T8" fmla="*/ 9476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87" name="未知"/>
            <p:cNvSpPr>
              <a:spLocks noChangeArrowheads="1"/>
            </p:cNvSpPr>
            <p:nvPr userDrawn="1"/>
          </p:nvSpPr>
          <p:spPr bwMode="auto">
            <a:xfrm>
              <a:off x="0" y="0"/>
              <a:ext cx="4782" cy="104"/>
            </a:xfrm>
            <a:custGeom>
              <a:avLst/>
              <a:gdLst>
                <a:gd name="T0" fmla="*/ 0 w 4330"/>
                <a:gd name="T1" fmla="*/ 0 h 104"/>
                <a:gd name="T2" fmla="*/ 0 w 4330"/>
                <a:gd name="T3" fmla="*/ 104 h 104"/>
                <a:gd name="T4" fmla="*/ 9582 w 4330"/>
                <a:gd name="T5" fmla="*/ 104 h 104"/>
                <a:gd name="T6" fmla="*/ 9582 w 4330"/>
                <a:gd name="T7" fmla="*/ 48 h 104"/>
                <a:gd name="T8" fmla="*/ 9476 w 4330"/>
                <a:gd name="T9" fmla="*/ 0 h 104"/>
                <a:gd name="T10" fmla="*/ 0 w 433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30"/>
                <a:gd name="T19" fmla="*/ 0 h 104"/>
                <a:gd name="T20" fmla="*/ 4330 w 433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30" h="104">
                  <a:moveTo>
                    <a:pt x="0" y="0"/>
                  </a:moveTo>
                  <a:lnTo>
                    <a:pt x="0" y="104"/>
                  </a:lnTo>
                  <a:lnTo>
                    <a:pt x="4330" y="104"/>
                  </a:lnTo>
                  <a:lnTo>
                    <a:pt x="4330" y="48"/>
                  </a:lnTo>
                  <a:lnTo>
                    <a:pt x="42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3078" name="未知"/>
          <p:cNvSpPr>
            <a:spLocks noChangeArrowheads="1"/>
          </p:cNvSpPr>
          <p:nvPr/>
        </p:nvSpPr>
        <p:spPr bwMode="auto">
          <a:xfrm>
            <a:off x="8020050" y="252413"/>
            <a:ext cx="947738" cy="161925"/>
          </a:xfrm>
          <a:custGeom>
            <a:avLst/>
            <a:gdLst>
              <a:gd name="T0" fmla="*/ 0 w 597"/>
              <a:gd name="T1" fmla="*/ 2147483647 h 102"/>
              <a:gd name="T2" fmla="*/ 2147483647 w 597"/>
              <a:gd name="T3" fmla="*/ 2147483647 h 102"/>
              <a:gd name="T4" fmla="*/ 2147483647 w 597"/>
              <a:gd name="T5" fmla="*/ 0 h 102"/>
              <a:gd name="T6" fmla="*/ 2147483647 w 597"/>
              <a:gd name="T7" fmla="*/ 0 h 102"/>
              <a:gd name="T8" fmla="*/ 0 w 597"/>
              <a:gd name="T9" fmla="*/ 2147483647 h 102"/>
              <a:gd name="T10" fmla="*/ 0 w 597"/>
              <a:gd name="T11" fmla="*/ 2147483647 h 1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7"/>
              <a:gd name="T19" fmla="*/ 0 h 102"/>
              <a:gd name="T20" fmla="*/ 597 w 597"/>
              <a:gd name="T21" fmla="*/ 102 h 10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7" h="102">
                <a:moveTo>
                  <a:pt x="0" y="102"/>
                </a:moveTo>
                <a:lnTo>
                  <a:pt x="597" y="102"/>
                </a:lnTo>
                <a:lnTo>
                  <a:pt x="597" y="0"/>
                </a:lnTo>
                <a:lnTo>
                  <a:pt x="45" y="0"/>
                </a:lnTo>
                <a:lnTo>
                  <a:pt x="0" y="45"/>
                </a:lnTo>
                <a:lnTo>
                  <a:pt x="0" y="102"/>
                </a:lnTo>
                <a:close/>
              </a:path>
            </a:pathLst>
          </a:custGeom>
          <a:solidFill>
            <a:srgbClr val="339E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79" name="Line 12"/>
          <p:cNvSpPr>
            <a:spLocks noChangeShapeType="1"/>
          </p:cNvSpPr>
          <p:nvPr/>
        </p:nvSpPr>
        <p:spPr bwMode="auto">
          <a:xfrm>
            <a:off x="295275" y="5938838"/>
            <a:ext cx="8655050" cy="0"/>
          </a:xfrm>
          <a:prstGeom prst="line">
            <a:avLst/>
          </a:prstGeom>
          <a:noFill/>
          <a:ln w="9525">
            <a:solidFill>
              <a:srgbClr val="4E61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81" name="Rectangle 46"/>
          <p:cNvSpPr>
            <a:spLocks noChangeArrowheads="1"/>
          </p:cNvSpPr>
          <p:nvPr userDrawn="1"/>
        </p:nvSpPr>
        <p:spPr bwMode="auto">
          <a:xfrm>
            <a:off x="295275" y="3151188"/>
            <a:ext cx="8667750" cy="741362"/>
          </a:xfrm>
          <a:prstGeom prst="rect">
            <a:avLst/>
          </a:prstGeom>
          <a:solidFill>
            <a:srgbClr val="339EBB">
              <a:alpha val="5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200" b="1" smtClean="0">
                <a:solidFill>
                  <a:srgbClr val="FFFFFF"/>
                </a:solidFill>
                <a:ea typeface="宋体" panose="02010600030101010101" pitchFamily="2" charset="-122"/>
              </a:rPr>
              <a:t>                                                 </a:t>
            </a:r>
          </a:p>
        </p:txBody>
      </p:sp>
      <p:sp>
        <p:nvSpPr>
          <p:cNvPr id="3082" name="Rectangle 47"/>
          <p:cNvSpPr>
            <a:spLocks noChangeArrowheads="1"/>
          </p:cNvSpPr>
          <p:nvPr/>
        </p:nvSpPr>
        <p:spPr bwMode="auto">
          <a:xfrm>
            <a:off x="5118100" y="3206750"/>
            <a:ext cx="38068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b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5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smtClean="0">
                <a:solidFill>
                  <a:srgbClr val="FFFFFF"/>
                </a:solidFill>
                <a:ea typeface="宋体" panose="02010600030101010101" pitchFamily="2" charset="-122"/>
              </a:rPr>
              <a:t>Designing with HUAGO Lighting</a:t>
            </a:r>
          </a:p>
        </p:txBody>
      </p:sp>
      <p:sp>
        <p:nvSpPr>
          <p:cNvPr id="3124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33875" y="6343650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0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796177D-DCCA-41E8-9C4D-D78E52F0785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083" name="Picture 53" descr="12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400050"/>
            <a:ext cx="86725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275" y="6021388"/>
            <a:ext cx="1244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A53"/>
                  </a:outerShdw>
                </a:effectLst>
              </a14:hiddenEffects>
            </a:ext>
          </a:extLst>
        </p:spPr>
      </p:pic>
      <p:sp>
        <p:nvSpPr>
          <p:cNvPr id="2055" name="Text Box 9"/>
          <p:cNvSpPr txBox="1">
            <a:spLocks noChangeArrowheads="1"/>
          </p:cNvSpPr>
          <p:nvPr userDrawn="1"/>
        </p:nvSpPr>
        <p:spPr bwMode="auto">
          <a:xfrm>
            <a:off x="342900" y="6691313"/>
            <a:ext cx="865822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00" smtClean="0">
                <a:solidFill>
                  <a:srgbClr val="0C87CD"/>
                </a:solidFill>
                <a:ea typeface="宋体" panose="02010600030101010101" pitchFamily="2" charset="-122"/>
              </a:rPr>
              <a:t>Huago, the Huago logo are trademarks of Suzhou Huago Lighting Technology Co, Ltd. All other product or service names are the property of their respective owners. © Suzhou Huago Lighting Technology Co, Ltd. 2012. </a:t>
            </a:r>
          </a:p>
        </p:txBody>
      </p:sp>
    </p:spTree>
    <p:extLst>
      <p:ext uri="{BB962C8B-B14F-4D97-AF65-F5344CB8AC3E}">
        <p14:creationId xmlns:p14="http://schemas.microsoft.com/office/powerpoint/2010/main" val="126048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66738" indent="-225425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•"/>
        <a:defRPr sz="2000">
          <a:solidFill>
            <a:srgbClr val="000000"/>
          </a:solidFill>
          <a:latin typeface="+mn-lt"/>
          <a:cs typeface="+mn-cs"/>
        </a:defRPr>
      </a:lvl2pPr>
      <a:lvl3pPr marL="922338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§"/>
        <a:defRPr sz="2400">
          <a:solidFill>
            <a:srgbClr val="000000"/>
          </a:solidFill>
          <a:latin typeface="+mn-lt"/>
          <a:cs typeface="+mn-cs"/>
        </a:defRPr>
      </a:lvl3pPr>
      <a:lvl4pPr marL="1376363" indent="-228600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–"/>
        <a:defRPr sz="1600">
          <a:solidFill>
            <a:srgbClr val="000000"/>
          </a:solidFill>
          <a:latin typeface="+mn-lt"/>
          <a:cs typeface="+mn-cs"/>
        </a:defRPr>
      </a:lvl4pPr>
      <a:lvl5pPr marL="17732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5pPr>
      <a:lvl6pPr marL="22304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6pPr>
      <a:lvl7pPr marL="26876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7pPr>
      <a:lvl8pPr marL="31448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8pPr>
      <a:lvl9pPr marL="3602038" indent="-157163" algn="l" rtl="0" eaLnBrk="0" fontAlgn="base" hangingPunct="0">
        <a:spcBef>
          <a:spcPct val="20000"/>
        </a:spcBef>
        <a:spcAft>
          <a:spcPct val="3000"/>
        </a:spcAft>
        <a:buClr>
          <a:schemeClr val="accent1"/>
        </a:buClr>
        <a:buSzPct val="80000"/>
        <a:buFont typeface="Arial" pitchFamily="34" charset="0"/>
        <a:buChar char="►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02747" y="4717143"/>
            <a:ext cx="6353175" cy="1407887"/>
          </a:xfrm>
        </p:spPr>
        <p:txBody>
          <a:bodyPr tIns="0" bIns="91440"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000" dirty="0" smtClean="0">
                <a:solidFill>
                  <a:srgbClr val="455560"/>
                </a:solidFill>
                <a:ea typeface="华文细黑" pitchFamily="2" charset="-122"/>
              </a:rPr>
              <a:t>RTC</a:t>
            </a:r>
            <a:r>
              <a:rPr lang="zh-CN" altLang="en-US" sz="2000" dirty="0">
                <a:solidFill>
                  <a:srgbClr val="455560"/>
                </a:solidFill>
                <a:ea typeface="华文细黑" pitchFamily="2" charset="-122"/>
              </a:rPr>
              <a:t>时钟与</a:t>
            </a:r>
            <a:r>
              <a:rPr lang="en-US" altLang="zh-CN" sz="2000" dirty="0">
                <a:solidFill>
                  <a:srgbClr val="455560"/>
                </a:solidFill>
                <a:ea typeface="华文细黑" pitchFamily="2" charset="-122"/>
              </a:rPr>
              <a:t>BKP</a:t>
            </a:r>
            <a:r>
              <a:rPr lang="zh-CN" altLang="en-US" sz="2000" dirty="0" smtClean="0">
                <a:solidFill>
                  <a:srgbClr val="455560"/>
                </a:solidFill>
                <a:ea typeface="华文细黑" pitchFamily="2" charset="-122"/>
              </a:rPr>
              <a:t>寄存器                                        黄克亚</a:t>
            </a:r>
            <a:endParaRPr lang="en-US" altLang="zh-CN" sz="2000" dirty="0" smtClean="0">
              <a:solidFill>
                <a:srgbClr val="455560"/>
              </a:solidFill>
              <a:ea typeface="华文细黑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endParaRPr lang="en-US" altLang="zh-CN" sz="2000" dirty="0" smtClean="0">
              <a:solidFill>
                <a:srgbClr val="455560"/>
              </a:solidFill>
              <a:ea typeface="华文细黑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endParaRPr lang="en-US" altLang="zh-CN" sz="2000" dirty="0" smtClean="0">
              <a:solidFill>
                <a:srgbClr val="455560"/>
              </a:solidFill>
              <a:ea typeface="华文细黑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 smtClean="0">
                <a:solidFill>
                  <a:srgbClr val="455560"/>
                </a:solidFill>
                <a:ea typeface="华文细黑" pitchFamily="2" charset="-122"/>
              </a:rPr>
              <a:t> </a:t>
            </a:r>
            <a:r>
              <a:rPr lang="en-US" altLang="zh-CN" sz="2000" dirty="0" smtClean="0">
                <a:solidFill>
                  <a:srgbClr val="455560"/>
                </a:solidFill>
                <a:ea typeface="华文细黑" pitchFamily="2" charset="-122"/>
              </a:rPr>
              <a:t>2019/03</a:t>
            </a: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dirty="0" smtClean="0">
                <a:solidFill>
                  <a:srgbClr val="455560"/>
                </a:solidFill>
                <a:ea typeface="华文细黑" pitchFamily="2" charset="-122"/>
              </a:rPr>
              <a:t>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93752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3802" y="1054912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15.3.1 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 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的初始化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417572"/>
            <a:ext cx="88040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 15.3  RTC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时钟的操作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790533958"/>
              </p:ext>
            </p:extLst>
          </p:nvPr>
        </p:nvGraphicFramePr>
        <p:xfrm>
          <a:off x="1262744" y="1716314"/>
          <a:ext cx="5689599" cy="4655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5150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8316" y="445310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15.3.2 RTC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时间写入初始化</a:t>
            </a:r>
            <a:endParaRPr lang="zh-CN" altLang="en-US" sz="30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9143" y="1365854"/>
            <a:ext cx="8207828" cy="3265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时间写入初始化，分为两种情况，一种情况是第一次使用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，需要对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完全初始化，即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15.3.1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所介绍的所有步骤均应包含在内，还需要将当前时间对应数值写入到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RTC_CNT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寄存器当中，并向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BKP_DR1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寄存器中写入数值“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0XA5A5”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，表示已经初始化过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寄存器呢。一种情况是断电恢复或是上电复位，而不希望复位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寄存器后备区域，此时只需要等待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寄存器同步和使能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秒中断即可，具体代码会在文中后续部分贴出。</a:t>
            </a:r>
          </a:p>
        </p:txBody>
      </p:sp>
    </p:spTree>
    <p:extLst>
      <p:ext uri="{BB962C8B-B14F-4D97-AF65-F5344CB8AC3E}">
        <p14:creationId xmlns:p14="http://schemas.microsoft.com/office/powerpoint/2010/main" val="5033083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092" y="419243"/>
            <a:ext cx="89927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 15.4  RTC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相关库函数</a:t>
            </a:r>
          </a:p>
        </p:txBody>
      </p:sp>
      <p:sp>
        <p:nvSpPr>
          <p:cNvPr id="3" name="矩形 2"/>
          <p:cNvSpPr/>
          <p:nvPr/>
        </p:nvSpPr>
        <p:spPr>
          <a:xfrm>
            <a:off x="151232" y="1072360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15.4.1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PWR_BackupAccessCmd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lang="zh-CN" altLang="en-US" sz="30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777012"/>
              </p:ext>
            </p:extLst>
          </p:nvPr>
        </p:nvGraphicFramePr>
        <p:xfrm>
          <a:off x="372155" y="1886585"/>
          <a:ext cx="7988074" cy="3861074"/>
        </p:xfrm>
        <a:graphic>
          <a:graphicData uri="http://schemas.openxmlformats.org/drawingml/2006/table">
            <a:tbl>
              <a:tblPr firstRow="1" firstCol="1" bandRow="1"/>
              <a:tblGrid>
                <a:gridCol w="2280149"/>
                <a:gridCol w="5707925"/>
              </a:tblGrid>
              <a:tr h="4492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PWR_BackupAccessCmd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PWR_BackupAccessCmd(FunctionalState NewState)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使能或者失能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RTC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和后备寄存器访问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NewState: RTC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和后备寄存器访问的新状态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这个参数可以取：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ENABLE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DISABLE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041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7346" y="334175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15.4.2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BKP_DeInit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140964"/>
              </p:ext>
            </p:extLst>
          </p:nvPr>
        </p:nvGraphicFramePr>
        <p:xfrm>
          <a:off x="560841" y="1023167"/>
          <a:ext cx="7668759" cy="2692488"/>
        </p:xfrm>
        <a:graphic>
          <a:graphicData uri="http://schemas.openxmlformats.org/drawingml/2006/table">
            <a:tbl>
              <a:tblPr firstRow="1" firstCol="1" bandRow="1"/>
              <a:tblGrid>
                <a:gridCol w="2189003"/>
                <a:gridCol w="5479756"/>
              </a:tblGrid>
              <a:tr h="3365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BKP_DeInit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5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BKP_DeInit(void)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5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将外设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BKP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的全部寄存器重设为缺省值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5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5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5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5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5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RCC_BackupResetCmd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72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262" y="348689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15.4.3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I2C_ 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Cmd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161875"/>
              </p:ext>
            </p:extLst>
          </p:nvPr>
        </p:nvGraphicFramePr>
        <p:xfrm>
          <a:off x="372155" y="1018799"/>
          <a:ext cx="7930016" cy="2595258"/>
        </p:xfrm>
        <a:graphic>
          <a:graphicData uri="http://schemas.openxmlformats.org/drawingml/2006/table">
            <a:tbl>
              <a:tblPr firstRow="1" firstCol="1" bandRow="1"/>
              <a:tblGrid>
                <a:gridCol w="2263577"/>
                <a:gridCol w="5666439"/>
              </a:tblGrid>
              <a:tr h="2883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RCC_LSEConfig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3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RCC_LSEConfig(u32 RCC_HSE)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3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设置外部低速晶振（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LSE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7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RCC_LSE: LSE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的新状态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参阅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Section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RCC_HSE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查阅更多该参数允许取值范围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3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3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3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3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55600" y="3758975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RCC_LSE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该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参数设置了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LSE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的状态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51745"/>
              </p:ext>
            </p:extLst>
          </p:nvPr>
        </p:nvGraphicFramePr>
        <p:xfrm>
          <a:off x="459241" y="4420233"/>
          <a:ext cx="7581673" cy="1516108"/>
        </p:xfrm>
        <a:graphic>
          <a:graphicData uri="http://schemas.openxmlformats.org/drawingml/2006/table">
            <a:tbl>
              <a:tblPr firstRow="1" firstCol="1" bandRow="1"/>
              <a:tblGrid>
                <a:gridCol w="2164145"/>
                <a:gridCol w="5417528"/>
              </a:tblGrid>
              <a:tr h="3790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RCC_LSE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描述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0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RCC_LSE_OFF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LSE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晶振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OFF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0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RCC_LSE_ON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LSE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晶振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ON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0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RCC_LSE_Bypass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LSE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晶振被外部时钟旁路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723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1860" y="450287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15.4.4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I2C_ 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GenerateSTOP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724598"/>
              </p:ext>
            </p:extLst>
          </p:nvPr>
        </p:nvGraphicFramePr>
        <p:xfrm>
          <a:off x="399143" y="1004285"/>
          <a:ext cx="8118703" cy="2395133"/>
        </p:xfrm>
        <a:graphic>
          <a:graphicData uri="http://schemas.openxmlformats.org/drawingml/2006/table">
            <a:tbl>
              <a:tblPr firstRow="1" firstCol="1" bandRow="1"/>
              <a:tblGrid>
                <a:gridCol w="2317437"/>
                <a:gridCol w="5801266"/>
              </a:tblGrid>
              <a:tr h="2661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RCC_ GetFlagStatus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1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FlagStatus RCC_GetFlagStatus(u8 RCC_FLAG)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1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检查指定的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RCC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标志位设置与否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2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RCC_FLAG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：待检查的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RCC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标志位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参阅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Section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RCC_FLAG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查阅更多该参数允许取值范围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1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1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RCC_FLAG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的新状态（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SET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RESET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1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1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99143" y="3518878"/>
            <a:ext cx="79030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RCC_FLAG: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给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出了所有可以被函数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RCC_ 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GetFlagStatus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检查的标志位列表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03267"/>
              </p:ext>
            </p:extLst>
          </p:nvPr>
        </p:nvGraphicFramePr>
        <p:xfrm>
          <a:off x="1974378" y="3991558"/>
          <a:ext cx="4083731" cy="2699532"/>
        </p:xfrm>
        <a:graphic>
          <a:graphicData uri="http://schemas.openxmlformats.org/drawingml/2006/table">
            <a:tbl>
              <a:tblPr firstRow="1" firstCol="1" bandRow="1"/>
              <a:tblGrid>
                <a:gridCol w="2175897"/>
                <a:gridCol w="1907834"/>
              </a:tblGrid>
              <a:tr h="2249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RCC_FLAG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描述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RCC_FLAG_HSIRDY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HSI 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晶振就绪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RCC_FLAG_HSERDY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HSE 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晶振就绪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RCC_FLAG_PLLRDY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PLL 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就绪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RCC_FLAG_LSERDY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LSI 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晶振就绪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RCC_FLAG_LSIRDY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LSE 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晶振就绪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RCC_FLAG_PINRST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管脚复位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RCC_FLAG_PORRST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POR/PDR 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复位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RCC_FLAG_SFTRST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软件复位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RCC_FLAG_IWDGRST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IWDG 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复位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RCC_FLAG_WWDGRST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WWDG 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复位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9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RCC_FLAG_LPWRRST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低功耗复位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4704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0888" y="421259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15.4.5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RCC_RTCCLKConfig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171" y="4302649"/>
            <a:ext cx="8062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RCC_RTCCLKSource</a:t>
            </a:r>
            <a:r>
              <a:rPr lang="zh-CN" altLang="en-US" sz="20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该参数设置了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时钟（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RTCCLK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879592"/>
              </p:ext>
            </p:extLst>
          </p:nvPr>
        </p:nvGraphicFramePr>
        <p:xfrm>
          <a:off x="442685" y="1076850"/>
          <a:ext cx="8048172" cy="2987149"/>
        </p:xfrm>
        <a:graphic>
          <a:graphicData uri="http://schemas.openxmlformats.org/drawingml/2006/table">
            <a:tbl>
              <a:tblPr firstRow="1" firstCol="1" bandRow="1"/>
              <a:tblGrid>
                <a:gridCol w="2297304"/>
                <a:gridCol w="5750868"/>
              </a:tblGrid>
              <a:tr h="2987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RCC_RTCCLKConfig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7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RCC_RTCCLKConfig(u32 RCC_RTCCLKSource)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7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设置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RTC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时钟（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RTCCLK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61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RCC_RTCCLKSource: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定义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RTCCLK</a:t>
                      </a:r>
                      <a:b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参阅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Section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RCC_RTCCLKSource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查阅更多该参数允许取值范围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7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7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7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时钟一经选定即不能更改，除非复位后备域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7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812069"/>
              </p:ext>
            </p:extLst>
          </p:nvPr>
        </p:nvGraphicFramePr>
        <p:xfrm>
          <a:off x="676953" y="4855662"/>
          <a:ext cx="7218816" cy="1719308"/>
        </p:xfrm>
        <a:graphic>
          <a:graphicData uri="http://schemas.openxmlformats.org/drawingml/2006/table">
            <a:tbl>
              <a:tblPr firstRow="1" firstCol="1" bandRow="1"/>
              <a:tblGrid>
                <a:gridCol w="3097677"/>
                <a:gridCol w="4121139"/>
              </a:tblGrid>
              <a:tr h="4298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RCC_RTCCLKSource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描述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8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RCC_RTCCLKSource_LSE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选择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LSE 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作为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RTC 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时钟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8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RCC_RTCCLKSource_LSI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选择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LSI 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作为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RTC 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时钟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82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RCC_RTCCLKSource_HSE_Div128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选择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HSE 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时钟频率除以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128 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作为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RTC 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时钟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959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8318" y="334175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15.4.6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I2C_ 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SendData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011348"/>
              </p:ext>
            </p:extLst>
          </p:nvPr>
        </p:nvGraphicFramePr>
        <p:xfrm>
          <a:off x="357640" y="979264"/>
          <a:ext cx="8438017" cy="2765424"/>
        </p:xfrm>
        <a:graphic>
          <a:graphicData uri="http://schemas.openxmlformats.org/drawingml/2006/table">
            <a:tbl>
              <a:tblPr firstRow="1" firstCol="1" bandRow="1"/>
              <a:tblGrid>
                <a:gridCol w="2408583"/>
                <a:gridCol w="6029434"/>
              </a:tblGrid>
              <a:tr h="27654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RCC_RTCCLKCmd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54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RCC_RTCCLKCmd(FunctionalState NewState)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54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使能或者失能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RTC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时钟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0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NewState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RTC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时钟的新状态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这个参数可以取：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ENABLE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DISABLE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54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54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0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该函数只有在通过函数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RCC_RTCCLKConfig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选择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RTC 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时钟后，才能调用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54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67346" y="3744965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15.4.7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I2C_ 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SendData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31681"/>
              </p:ext>
            </p:extLst>
          </p:nvPr>
        </p:nvGraphicFramePr>
        <p:xfrm>
          <a:off x="357641" y="4400561"/>
          <a:ext cx="8031616" cy="2232472"/>
        </p:xfrm>
        <a:graphic>
          <a:graphicData uri="http://schemas.openxmlformats.org/drawingml/2006/table">
            <a:tbl>
              <a:tblPr firstRow="1" firstCol="1" bandRow="1"/>
              <a:tblGrid>
                <a:gridCol w="2292579"/>
                <a:gridCol w="5739037"/>
              </a:tblGrid>
              <a:tr h="2790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RTC_WaitForSynchro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RTC_WaitForSynchro(void)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等待最近一次对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RTC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寄存器的写操作完成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705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8318" y="450287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15.4.8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RTC_WaitForLastTask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540115"/>
              </p:ext>
            </p:extLst>
          </p:nvPr>
        </p:nvGraphicFramePr>
        <p:xfrm>
          <a:off x="401183" y="1105879"/>
          <a:ext cx="8089674" cy="2246920"/>
        </p:xfrm>
        <a:graphic>
          <a:graphicData uri="http://schemas.openxmlformats.org/drawingml/2006/table">
            <a:tbl>
              <a:tblPr firstRow="1" firstCol="1" bandRow="1"/>
              <a:tblGrid>
                <a:gridCol w="2309151"/>
                <a:gridCol w="5780523"/>
              </a:tblGrid>
              <a:tr h="2808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RTC_WaitForLastTask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RTC_WaitForLastTask(void)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等待最近一次对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RTC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寄存器的写操作完成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8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28449" y="3432972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15.4.9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RTC_SetPrescaler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195540"/>
              </p:ext>
            </p:extLst>
          </p:nvPr>
        </p:nvGraphicFramePr>
        <p:xfrm>
          <a:off x="415533" y="4074050"/>
          <a:ext cx="8162410" cy="2660578"/>
        </p:xfrm>
        <a:graphic>
          <a:graphicData uri="http://schemas.openxmlformats.org/drawingml/2006/table">
            <a:tbl>
              <a:tblPr firstRow="1" firstCol="1" bandRow="1"/>
              <a:tblGrid>
                <a:gridCol w="2329913"/>
                <a:gridCol w="5832497"/>
              </a:tblGrid>
              <a:tr h="2660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RTC_SetPrescaler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RTC_SetPrescaler(u32 PrescalerValue)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设置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RTC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预分频的值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PrescalerValue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：新的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RTC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预分频值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1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在使用本函数前必须先调用函数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RTC_WaitForLastTask()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，等待标志位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RTOFF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被设置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11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RTC_EnterConfigMode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</a:t>
                      </a:r>
                      <a:b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RTC_ExitConfigMode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46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6849" y="414002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15.4.10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RTC_ITConfig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781753"/>
              </p:ext>
            </p:extLst>
          </p:nvPr>
        </p:nvGraphicFramePr>
        <p:xfrm>
          <a:off x="386503" y="1069597"/>
          <a:ext cx="8176926" cy="2926080"/>
        </p:xfrm>
        <a:graphic>
          <a:graphicData uri="http://schemas.openxmlformats.org/drawingml/2006/table">
            <a:tbl>
              <a:tblPr firstRow="1" firstCol="1" bandRow="1"/>
              <a:tblGrid>
                <a:gridCol w="2334056"/>
                <a:gridCol w="5842870"/>
              </a:tblGrid>
              <a:tr h="2241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RTC_ITConfig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1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RTC_ITConfig(u16 RTC_IT, FunctionalState NewState)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1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使能或者失能指定的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RTC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中断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RTC_IT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：待使能或者失能的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RTC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中断源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参阅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Section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RTC_IT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查阅更多该参数允许取值范围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NewState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RTC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中断的新状态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这个参数可以取：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ENABLE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或者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DISABLE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1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1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在使用本函数前必须先调用函数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RTC_WaitForLastTask()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，等待标志位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RTOFF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被设置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1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41085" y="4071258"/>
            <a:ext cx="8352971" cy="91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RTC_IT: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输入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参数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RTC_IT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使能或者失能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的中断。可以取下表的一个或者多个取值的组合作为该参数的值。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088560"/>
              </p:ext>
            </p:extLst>
          </p:nvPr>
        </p:nvGraphicFramePr>
        <p:xfrm>
          <a:off x="672193" y="5123542"/>
          <a:ext cx="7183082" cy="1465944"/>
        </p:xfrm>
        <a:graphic>
          <a:graphicData uri="http://schemas.openxmlformats.org/drawingml/2006/table">
            <a:tbl>
              <a:tblPr firstRow="1" firstCol="1" bandRow="1"/>
              <a:tblGrid>
                <a:gridCol w="3591541"/>
                <a:gridCol w="3591541"/>
              </a:tblGrid>
              <a:tr h="3664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RTC_IT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描述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RTC_IT_OW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溢出中断使能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RTC_IT_ALR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闹钟中断使能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RTC_IT_SEC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秒中断使能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3538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内容占位符 2"/>
          <p:cNvSpPr>
            <a:spLocks/>
          </p:cNvSpPr>
          <p:nvPr/>
        </p:nvSpPr>
        <p:spPr bwMode="auto">
          <a:xfrm>
            <a:off x="554038" y="1371371"/>
            <a:ext cx="8032750" cy="523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RTC</a:t>
            </a:r>
            <a:r>
              <a:rPr lang="zh-CN" altLang="en-US" sz="2400" dirty="0"/>
              <a:t>时钟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BKP</a:t>
            </a:r>
            <a:r>
              <a:rPr lang="zh-CN" altLang="en-US" sz="2400" dirty="0"/>
              <a:t>寄存器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RTC</a:t>
            </a:r>
            <a:r>
              <a:rPr lang="zh-CN" altLang="en-US" sz="2400" dirty="0"/>
              <a:t>时钟的操作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RTC</a:t>
            </a:r>
            <a:r>
              <a:rPr lang="zh-CN" altLang="en-US" sz="2400" dirty="0"/>
              <a:t>相关库函数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RTC</a:t>
            </a:r>
            <a:r>
              <a:rPr lang="zh-CN" altLang="en-US" sz="2400" dirty="0"/>
              <a:t>不间断数字电子钟项目实施</a:t>
            </a:r>
          </a:p>
        </p:txBody>
      </p:sp>
      <p:sp>
        <p:nvSpPr>
          <p:cNvPr id="2" name="矩形 1"/>
          <p:cNvSpPr/>
          <p:nvPr/>
        </p:nvSpPr>
        <p:spPr>
          <a:xfrm>
            <a:off x="603477" y="541547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33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本章</a:t>
            </a:r>
            <a:r>
              <a:rPr lang="zh-CN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33CC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概要</a:t>
            </a:r>
            <a:endParaRPr lang="zh-CN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33CC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6849" y="414002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15.4.11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RTC_SetCounter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884605"/>
              </p:ext>
            </p:extLst>
          </p:nvPr>
        </p:nvGraphicFramePr>
        <p:xfrm>
          <a:off x="401184" y="1055084"/>
          <a:ext cx="8220302" cy="2500919"/>
        </p:xfrm>
        <a:graphic>
          <a:graphicData uri="http://schemas.openxmlformats.org/drawingml/2006/table">
            <a:tbl>
              <a:tblPr firstRow="1" firstCol="1" bandRow="1"/>
              <a:tblGrid>
                <a:gridCol w="2346438"/>
                <a:gridCol w="5873864"/>
              </a:tblGrid>
              <a:tr h="2778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RTC_SetCounter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8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RTC_SetCounter(u32 CounterValue)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8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设置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RTC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计数器的值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8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CounterValue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：新的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RTC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计数器值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8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8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7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在使用本函数前必须先调用函数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RTC_WaitForLastTask()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，等待标志位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RTOFF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被设置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8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RTC_EnterConfigMode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 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RTC_ExitConfigMode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69225" y="3672460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15.4.12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RTC_GetCounter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890680"/>
              </p:ext>
            </p:extLst>
          </p:nvPr>
        </p:nvGraphicFramePr>
        <p:xfrm>
          <a:off x="517296" y="4332426"/>
          <a:ext cx="7494588" cy="2387688"/>
        </p:xfrm>
        <a:graphic>
          <a:graphicData uri="http://schemas.openxmlformats.org/drawingml/2006/table">
            <a:tbl>
              <a:tblPr firstRow="1" firstCol="1" bandRow="1"/>
              <a:tblGrid>
                <a:gridCol w="2139287"/>
                <a:gridCol w="5355301"/>
              </a:tblGrid>
              <a:tr h="2984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RTC_GetCounter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4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u32 RTC_GetCounter(void)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4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获取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RTC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计数器的值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4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4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4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RTC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计数器的值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4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4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864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6849" y="414002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15.4.13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RTC_SetCounter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421008"/>
              </p:ext>
            </p:extLst>
          </p:nvPr>
        </p:nvGraphicFramePr>
        <p:xfrm>
          <a:off x="488268" y="1055082"/>
          <a:ext cx="8147732" cy="2268688"/>
        </p:xfrm>
        <a:graphic>
          <a:graphicData uri="http://schemas.openxmlformats.org/drawingml/2006/table">
            <a:tbl>
              <a:tblPr firstRow="1" firstCol="1" bandRow="1"/>
              <a:tblGrid>
                <a:gridCol w="2325723"/>
                <a:gridCol w="5822009"/>
              </a:tblGrid>
              <a:tr h="2835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BKP_ReadBackupRegister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u16 BKP_ReadBackupRegister(u16 BKP_DR)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从指定的后备寄存器中读出数据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BKP_DR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：数据后备寄存器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指定的后备寄存器中的数据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12768" y="3367661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15.4.14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RCC_ClearFlag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838404"/>
              </p:ext>
            </p:extLst>
          </p:nvPr>
        </p:nvGraphicFramePr>
        <p:xfrm>
          <a:off x="517298" y="4034335"/>
          <a:ext cx="7944530" cy="2682240"/>
        </p:xfrm>
        <a:graphic>
          <a:graphicData uri="http://schemas.openxmlformats.org/drawingml/2006/table">
            <a:tbl>
              <a:tblPr firstRow="1" firstCol="1" bandRow="1"/>
              <a:tblGrid>
                <a:gridCol w="1697036"/>
                <a:gridCol w="6247494"/>
              </a:tblGrid>
              <a:tr h="2388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RCC_ ClearFlag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8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RCC_ClearFlag(void)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8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清除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RCC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的复位标志位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55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RCC_FLAG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：清除的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RCC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复位标志位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可以清除的复位标志位有：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RCC_FLAG_PINRST, RCC_FLAG_PORRST, RCC_FLAG_SFTRST,RCC_FLAG_IWDGRST, RCC_FLAG_WWDGRST, RCC_FLAG_LPWRRST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8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8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8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8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0632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6849" y="414002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15.4.15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</a:t>
            </a:r>
            <a:r>
              <a:rPr lang="en-US" altLang="zh-CN" sz="3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RTC_SetCounter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28197"/>
              </p:ext>
            </p:extLst>
          </p:nvPr>
        </p:nvGraphicFramePr>
        <p:xfrm>
          <a:off x="473754" y="1066345"/>
          <a:ext cx="7944532" cy="2438400"/>
        </p:xfrm>
        <a:graphic>
          <a:graphicData uri="http://schemas.openxmlformats.org/drawingml/2006/table">
            <a:tbl>
              <a:tblPr firstRow="1" firstCol="1" bandRow="1"/>
              <a:tblGrid>
                <a:gridCol w="2267721"/>
                <a:gridCol w="5676811"/>
              </a:tblGrid>
              <a:tr h="2373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函数名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BKP_WriteBackupRegister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3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函数原形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BKP_WriteBackupRegister(u16 BKP_DR, u16 Data)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3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功能描述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向指定的后备寄存器中写入用户程序数据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7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BKP_DR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：数据后备寄存器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/>
                      </a:r>
                      <a:b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参阅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Section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BKP_DR 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查阅更多该参数允许取值范围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3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输入参数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Data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：待写入的数据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3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输出参数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3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3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先决条件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3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被调用函数 </a:t>
                      </a:r>
                      <a:endParaRPr lang="zh-CN" sz="16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无</a:t>
                      </a:r>
                      <a:endParaRPr lang="zh-CN" sz="16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00743" y="3642863"/>
            <a:ext cx="7467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BKP_DR: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参数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BKP_DR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用来选择数据后备寄存器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024696"/>
              </p:ext>
            </p:extLst>
          </p:nvPr>
        </p:nvGraphicFramePr>
        <p:xfrm>
          <a:off x="907135" y="4173602"/>
          <a:ext cx="6306465" cy="2546511"/>
        </p:xfrm>
        <a:graphic>
          <a:graphicData uri="http://schemas.openxmlformats.org/drawingml/2006/table">
            <a:tbl>
              <a:tblPr firstRow="1" firstCol="1" bandRow="1"/>
              <a:tblGrid>
                <a:gridCol w="2706177"/>
                <a:gridCol w="3600288"/>
              </a:tblGrid>
              <a:tr h="2315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BKP_DR 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描述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5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BKP_DR1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选中数据寄存器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5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BKP_DR2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选中数据寄存器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2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5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BKP_DR3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选中数据寄存器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3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5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BKP_DR4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选中数据寄存器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4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5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BKP_DR5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选中数据寄存器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5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5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BKP_DR6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选中数据寄存器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6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5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BKP_DR7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选中数据寄存器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7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5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BKP_DR8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选中数据寄存器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8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5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BKP_DR9 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选中数据寄存器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9</a:t>
                      </a:r>
                      <a:endParaRPr lang="zh-CN" sz="1400" kern="10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5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BKP_DR10 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选中数据寄存器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10</a:t>
                      </a:r>
                      <a:endParaRPr lang="zh-CN" sz="1400" kern="100" dirty="0"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203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2204" y="390215"/>
            <a:ext cx="84702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15.5 </a:t>
            </a:r>
            <a:r>
              <a:rPr lang="zh-CN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项目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实例</a:t>
            </a:r>
          </a:p>
        </p:txBody>
      </p:sp>
      <p:sp>
        <p:nvSpPr>
          <p:cNvPr id="4" name="矩形 3"/>
          <p:cNvSpPr/>
          <p:nvPr/>
        </p:nvSpPr>
        <p:spPr>
          <a:xfrm>
            <a:off x="310889" y="995628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15.5.1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项目分析</a:t>
            </a:r>
            <a:endParaRPr lang="zh-CN" altLang="en-US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8601" y="1711283"/>
            <a:ext cx="8078368" cy="4194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本项目需要实现功能为利用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STM32F103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微控制器的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模块实现数字电子钟功能，要求主电源断电计时不间断，利用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USART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串口通信功能自动将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机时间同步到实验板，实现时间精确设置。由于本项目是在前面章节的基础上的扩展，其中数码管动态显示时间程序已经调试通过，直接调用即可；串口通信业已实现，但是需要作适当修改。本项目的主要任务是时间选择性更新，若是初次使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时钟模块，则需要对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进行初始化，并向备份寄存器写入当前时间数值；若是断电恢复或是系统复位则只需要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时钟同步和开启秒中断即可。由于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STM32F103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微控制器的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模块只存放秒计数数值，所以还需要对该数值时进行读取并转换为日期和时间，该部分程序是由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STM32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秒中断函数完成</a:t>
            </a:r>
          </a:p>
        </p:txBody>
      </p:sp>
    </p:spTree>
    <p:extLst>
      <p:ext uri="{BB962C8B-B14F-4D97-AF65-F5344CB8AC3E}">
        <p14:creationId xmlns:p14="http://schemas.microsoft.com/office/powerpoint/2010/main" val="33508853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174" y="5381405"/>
            <a:ext cx="13525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94774" y="450287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15.5.2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项目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实施</a:t>
            </a:r>
          </a:p>
        </p:txBody>
      </p:sp>
      <p:sp>
        <p:nvSpPr>
          <p:cNvPr id="3" name="矩形 2"/>
          <p:cNvSpPr/>
          <p:nvPr/>
        </p:nvSpPr>
        <p:spPr>
          <a:xfrm>
            <a:off x="341085" y="1020141"/>
            <a:ext cx="8527144" cy="85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第一步：复制上一章创建工程模板文件夹到桌面，并将文件夹改名为“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14 RTC+USART”, 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将原工程模板编译一下，直到没有错误和警告为止。</a:t>
            </a:r>
          </a:p>
        </p:txBody>
      </p:sp>
      <p:sp>
        <p:nvSpPr>
          <p:cNvPr id="4" name="矩形 3"/>
          <p:cNvSpPr/>
          <p:nvPr/>
        </p:nvSpPr>
        <p:spPr>
          <a:xfrm>
            <a:off x="370115" y="2480084"/>
            <a:ext cx="84981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第二步：为工程模板的“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ST_Driver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项目组添加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操作的需要源文件，分别为“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stm32f10x_bkp.c”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文件、“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stm32f10x_pwr.c”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和“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stm32f10x_rtc.c”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，这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个均位于“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..\Libraries\STM32F10x_StdPeriph_Driver\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src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目录下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第三步：点击“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File/New”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新建两个文件，将其改名为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RTC.C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RTC.H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并保存到工程模板下的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APP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文件夹中。并将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RTC.C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文件添加到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APP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项目组下。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396" y="5408519"/>
            <a:ext cx="35909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圆角矩形 8"/>
          <p:cNvSpPr/>
          <p:nvPr/>
        </p:nvSpPr>
        <p:spPr bwMode="auto">
          <a:xfrm>
            <a:off x="1461643" y="5352377"/>
            <a:ext cx="1656528" cy="771789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3951368" y="5366702"/>
            <a:ext cx="690789" cy="742950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3162843" y="5600290"/>
            <a:ext cx="759498" cy="242749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3" y="1453466"/>
            <a:ext cx="6858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6229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224" y="403167"/>
            <a:ext cx="8824687" cy="2117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第四步：在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RTC.C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文件中输入如下源程序，在程序中首先包含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RTC.H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头文件，并重新申明“时、分、秒”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个外部变量，使得本文件可以引用。然后创建三个函数，分别为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RTC_NVIC_Config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rtc_init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clockinit_RTC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。其中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RTC_NVIC_Config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函数用于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秒中断优先级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设置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r>
              <a:rPr lang="en-US" altLang="zh-CN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rtc_init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函数用于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初始化，只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在第一次设置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模块时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调用；</a:t>
            </a:r>
            <a:r>
              <a:rPr lang="en-US" altLang="zh-CN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clockinit_RTC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为复位初始化函数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043" y="2680070"/>
            <a:ext cx="5200001" cy="362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6673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4000" y="447255"/>
            <a:ext cx="8570684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第五步：在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RTC.H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文件中输入如下源程序，其中条件编译格式不变，只要更改一下预定义变量名称即可，需要将我们刚定义函数的声明加到头文件当中。</a:t>
            </a:r>
          </a:p>
        </p:txBody>
      </p:sp>
      <p:sp>
        <p:nvSpPr>
          <p:cNvPr id="2" name="矩形 1"/>
          <p:cNvSpPr/>
          <p:nvPr/>
        </p:nvSpPr>
        <p:spPr>
          <a:xfrm>
            <a:off x="254000" y="2785752"/>
            <a:ext cx="8527143" cy="1286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第六步：在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public.h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文件的中间部分添加“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#include "RTC.H"”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语句，即包含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RTC.H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头文件，任何时候程序中需要使用某一源文件中函数，必须先包含其头文件，否则编译是不能通过的。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public.h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文件的源代码如下所示。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388" y="1318006"/>
            <a:ext cx="340042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47" y="4096839"/>
            <a:ext cx="3553334" cy="2717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405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6916" y="492036"/>
            <a:ext cx="8919028" cy="1418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第七步：在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main.c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文件中输入如下源程序，在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函数中，首先对时间变量赋初值，然后分别对数码管管脚和外部中断进行初始化，最后应用无限循环结构显示时间，并等待中断发生。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62" y="2041580"/>
            <a:ext cx="5880001" cy="3822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471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7543" y="469649"/>
            <a:ext cx="8483600" cy="2117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第八步：在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Keil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-MDK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软件操作界面打开“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User”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项目组下面的“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stm32f10x_it.c”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文件。并在“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stm32f10x_it.c”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文件中修改前面章节的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USART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中断服务程序，当接收到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个时、分、秒数值之后，转换为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RTC_CNT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寄存器数值，并写入到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模块当中。创建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秒中断服务函数，其主要功能为读取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RTC_CNT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寄存器，并转换为相应的时、分、秒数值，此处要注意计算得到的小时数值，还需要对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24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进行取余数。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323" y="2659972"/>
            <a:ext cx="4095239" cy="2757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99139" y="5576657"/>
            <a:ext cx="8686799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第九步：编译工程，如没有错误，则会在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output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文件夹中生成“工程模板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.hex”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文件，如有错误则修改源程序直至没有错误为止。</a:t>
            </a:r>
          </a:p>
        </p:txBody>
      </p:sp>
    </p:spTree>
    <p:extLst>
      <p:ext uri="{BB962C8B-B14F-4D97-AF65-F5344CB8AC3E}">
        <p14:creationId xmlns:p14="http://schemas.microsoft.com/office/powerpoint/2010/main" val="4450884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1771650" y="2442036"/>
            <a:ext cx="706755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zh-CN" altLang="zh-CN" sz="2800" b="0"/>
          </a:p>
        </p:txBody>
      </p:sp>
      <p:pic>
        <p:nvPicPr>
          <p:cNvPr id="74756" name="Picture 4" descr="17_29_86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8174"/>
            <a:ext cx="9144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0" y="1035511"/>
            <a:ext cx="9144000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zh-CN" sz="1200" b="0" dirty="0" smtClean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zh-CN" sz="120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zh-CN" sz="1200" b="0" dirty="0" smtClean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zh-CN" sz="120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zh-CN" altLang="en-US" sz="1200" b="0" dirty="0" smtClean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zh-CN" altLang="en-US" b="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endParaRPr lang="zh-CN" altLang="en-US" sz="5400" b="0" dirty="0">
              <a:solidFill>
                <a:srgbClr val="FFFF00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altLang="zh-CN" sz="5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zh-CN" altLang="en-US" sz="5400" b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4758" name="Picture 6" descr="WLE09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5107449"/>
            <a:ext cx="1944687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752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120" y="419243"/>
            <a:ext cx="566900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 15.1 RTC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时钟</a:t>
            </a:r>
          </a:p>
        </p:txBody>
      </p:sp>
      <p:sp>
        <p:nvSpPr>
          <p:cNvPr id="4" name="矩形 3"/>
          <p:cNvSpPr/>
          <p:nvPr/>
        </p:nvSpPr>
        <p:spPr>
          <a:xfrm>
            <a:off x="238316" y="1101401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15.1.1 RTC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简介</a:t>
            </a:r>
          </a:p>
        </p:txBody>
      </p:sp>
      <p:sp>
        <p:nvSpPr>
          <p:cNvPr id="2" name="矩形 1"/>
          <p:cNvSpPr/>
          <p:nvPr/>
        </p:nvSpPr>
        <p:spPr>
          <a:xfrm>
            <a:off x="296372" y="1786025"/>
            <a:ext cx="85428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STM32F103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微控制器内部也集成一个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模块，大大简化系统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软硬件设计难度。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其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内部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时钟就在备份寄存器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要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操作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时钟就要操作备份寄存器。</a:t>
            </a:r>
            <a:endParaRPr lang="en-US" altLang="zh-CN" sz="2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实时时钟是一个独立的定时器。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模块拥有一组连续计数的计数器，在相应软件配置下，可提供时钟日历的功能。修改计数器的值可以重新设置系统当前的时间和日期。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模块和时钟配置系统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(RCC_BDCR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寄存器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处于后备区域，即在系统复位或从待机模式唤醒后，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的设置和时间维持不变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48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9288" y="419243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15.1.2  RTC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主要特性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109109607"/>
              </p:ext>
            </p:extLst>
          </p:nvPr>
        </p:nvGraphicFramePr>
        <p:xfrm>
          <a:off x="711200" y="1103087"/>
          <a:ext cx="7808686" cy="537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4953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9288" y="419243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15.1.3  RTC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内部结构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47" y="1238251"/>
            <a:ext cx="6248341" cy="483429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6505480" y="1412955"/>
            <a:ext cx="247885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第一部分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(APB1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接口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用来和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APB1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总线相连。此单元还包含一组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16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位寄存器，可通过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APB1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总线对其进行读写操作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第二部分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(RTC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核心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由一组可编程计数器组成，分成两个主要模块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8600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9288" y="419243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15.1.4  RTC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复位过程</a:t>
            </a:r>
          </a:p>
        </p:txBody>
      </p:sp>
      <p:sp>
        <p:nvSpPr>
          <p:cNvPr id="3" name="矩形 2"/>
          <p:cNvSpPr/>
          <p:nvPr/>
        </p:nvSpPr>
        <p:spPr>
          <a:xfrm>
            <a:off x="209287" y="1270898"/>
            <a:ext cx="86589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</a:t>
            </a: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核心又称为后备区域</a:t>
            </a:r>
            <a:r>
              <a:rPr lang="zh-CN" altLang="zh-CN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，系统</a:t>
            </a: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电源正常时由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VDD</a:t>
            </a: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（即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3.3V</a:t>
            </a: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）供电，当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VDD</a:t>
            </a: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电源被切断，它们仍然由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VBAT</a:t>
            </a: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（钮扣电池）维持供电。系统复位或从待机模式唤醒后，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</a:t>
            </a: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的设置和时间维持不变，即后备区域独立工作。</a:t>
            </a:r>
          </a:p>
          <a:p>
            <a:pPr indent="457200">
              <a:lnSpc>
                <a:spcPct val="150000"/>
              </a:lnSpc>
            </a:pP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因此，除了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RTC_PRL</a:t>
            </a: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RTC_ALR</a:t>
            </a: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RTC_CNT</a:t>
            </a: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RTC_DIV</a:t>
            </a: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寄存器外，所有的系统寄存器都由系统复位或电源复位进行异步复位。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RTC_PRL</a:t>
            </a: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RTC_ALR</a:t>
            </a: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RTC_CNT</a:t>
            </a: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RTC_DIV</a:t>
            </a: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寄存器仅能通过备份域复位信号复位。</a:t>
            </a:r>
          </a:p>
        </p:txBody>
      </p:sp>
    </p:spTree>
    <p:extLst>
      <p:ext uri="{BB962C8B-B14F-4D97-AF65-F5344CB8AC3E}">
        <p14:creationId xmlns:p14="http://schemas.microsoft.com/office/powerpoint/2010/main" val="141473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1" y="390215"/>
            <a:ext cx="76574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 15.2 </a:t>
            </a:r>
            <a:r>
              <a:rPr lang="zh-CN" alt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备份</a:t>
            </a: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寄存器</a:t>
            </a:r>
            <a:r>
              <a:rPr lang="en-US" altLang="zh-CN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66FF33"/>
                </a:solidFill>
                <a:latin typeface="Arial" charset="0"/>
              </a:rPr>
              <a:t>(BKP)</a:t>
            </a:r>
            <a:endParaRPr lang="zh-CN" alt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66FF33"/>
              </a:solidFill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4774" y="1072373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15.2.1 </a:t>
            </a: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BKP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简介</a:t>
            </a:r>
          </a:p>
        </p:txBody>
      </p:sp>
      <p:sp>
        <p:nvSpPr>
          <p:cNvPr id="3" name="矩形 2"/>
          <p:cNvSpPr/>
          <p:nvPr/>
        </p:nvSpPr>
        <p:spPr>
          <a:xfrm>
            <a:off x="326571" y="1768571"/>
            <a:ext cx="836748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备份寄存器是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42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16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位的寄存器，可用来存储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84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个字节的用户应用程序数据。他们处在备份域里，当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VDD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电源被切断，他们仍然由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VBAT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维持供电。当系统在待机模式下被唤醒，或系统复位或电源复位时，他们也不会被复位。</a:t>
            </a: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此外，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BKP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控制寄存器用来管理侵入检测和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校准功能。</a:t>
            </a: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复位后，对备份寄存器和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的访问被禁止，并且备份域被保护以防止可能存在的意外的写操作。执行以下操作可以使能对备份寄存器和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的访问。</a:t>
            </a: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● 通过设置寄存器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RCC_APB1ENR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PWREN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BKPEN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位来打开电源和后备接口的时钟</a:t>
            </a: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● 电源控制寄存器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(PWR_CR)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DBP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位来使能对后备寄存器和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RTC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的访问。</a:t>
            </a:r>
          </a:p>
        </p:txBody>
      </p:sp>
    </p:spTree>
    <p:extLst>
      <p:ext uri="{BB962C8B-B14F-4D97-AF65-F5344CB8AC3E}">
        <p14:creationId xmlns:p14="http://schemas.microsoft.com/office/powerpoint/2010/main" val="1878221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9288" y="489347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15.2.2 BKP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简介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430805590"/>
              </p:ext>
            </p:extLst>
          </p:nvPr>
        </p:nvGraphicFramePr>
        <p:xfrm>
          <a:off x="899881" y="1309912"/>
          <a:ext cx="6734630" cy="4597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6720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774" y="390202"/>
            <a:ext cx="74687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15.2.3 </a:t>
            </a:r>
            <a:r>
              <a:rPr lang="en-US" altLang="zh-CN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BKP</a:t>
            </a: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侵入检测</a:t>
            </a:r>
          </a:p>
        </p:txBody>
      </p:sp>
      <p:sp>
        <p:nvSpPr>
          <p:cNvPr id="3" name="矩形 2"/>
          <p:cNvSpPr/>
          <p:nvPr/>
        </p:nvSpPr>
        <p:spPr>
          <a:xfrm>
            <a:off x="312057" y="1243096"/>
            <a:ext cx="852714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当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TAMPER</a:t>
            </a: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引脚上的信号从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变成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或者从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变成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0(</a:t>
            </a: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取决于备份控制寄存器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BKP_CR</a:t>
            </a: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TPAL</a:t>
            </a: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，会产生一个侵入检测事件。侵入检测事件将所有数据备份寄存器内容清除。</a:t>
            </a:r>
          </a:p>
          <a:p>
            <a:pPr indent="457200">
              <a:lnSpc>
                <a:spcPct val="150000"/>
              </a:lnSpc>
            </a:pP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然而为了避免丢失侵入事件，侵入检测信号是边沿检测的信号与侵入检测允许位的逻辑与，从而在侵入检测引脚被允许前发生的侵入事件也可以被检测到。</a:t>
            </a:r>
          </a:p>
          <a:p>
            <a:pPr indent="457200">
              <a:lnSpc>
                <a:spcPct val="150000"/>
              </a:lnSpc>
            </a:pP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设置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BKP_CSR</a:t>
            </a: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寄存器的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TPIE</a:t>
            </a: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位为’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’，当检测到侵入事件时就会产生一个中断。</a:t>
            </a:r>
            <a:endParaRPr lang="zh-CN" altLang="en-US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951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Master_PPT_Confidential">
  <a:themeElements>
    <a:clrScheme name="5_Master_PPT_Confidential 1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5_Master_PPT_Confidentia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_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Master_PPT_Confidential">
  <a:themeElements>
    <a:clrScheme name="6_Master_PPT_Confidential 1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6_Master_PPT_Confidentia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_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7_Master_PPT_Confidential">
  <a:themeElements>
    <a:clrScheme name="6_Master_PPT_Confidential 1">
      <a:dk1>
        <a:srgbClr val="000000"/>
      </a:dk1>
      <a:lt1>
        <a:srgbClr val="FFFFFF"/>
      </a:lt1>
      <a:dk2>
        <a:srgbClr val="000000"/>
      </a:dk2>
      <a:lt2>
        <a:srgbClr val="DAD1C6"/>
      </a:lt2>
      <a:accent1>
        <a:srgbClr val="00608B"/>
      </a:accent1>
      <a:accent2>
        <a:srgbClr val="73BFD7"/>
      </a:accent2>
      <a:accent3>
        <a:srgbClr val="FFFFFF"/>
      </a:accent3>
      <a:accent4>
        <a:srgbClr val="000000"/>
      </a:accent4>
      <a:accent5>
        <a:srgbClr val="AAB6C4"/>
      </a:accent5>
      <a:accent6>
        <a:srgbClr val="68ADC3"/>
      </a:accent6>
      <a:hlink>
        <a:srgbClr val="998875"/>
      </a:hlink>
      <a:folHlink>
        <a:srgbClr val="C3CC51"/>
      </a:folHlink>
    </a:clrScheme>
    <a:fontScheme name="6_Master_PPT_Confidentia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_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8364</TotalTime>
  <Pages>0</Pages>
  <Words>2771</Words>
  <Characters>0</Characters>
  <Application>Microsoft Office PowerPoint</Application>
  <DocSecurity>0</DocSecurity>
  <PresentationFormat>全屏显示(4:3)</PresentationFormat>
  <Lines>0</Lines>
  <Paragraphs>434</Paragraphs>
  <Slides>29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1_Custom Design</vt:lpstr>
      <vt:lpstr>5_Master_PPT_Confidential</vt:lpstr>
      <vt:lpstr>6_Master_PPT_Confidential</vt:lpstr>
      <vt:lpstr>7_Master_PPT_Confidential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Prototyping Solutions</dc:title>
  <dc:creator>LENOVE</dc:creator>
  <cp:lastModifiedBy>china</cp:lastModifiedBy>
  <cp:revision>780</cp:revision>
  <dcterms:created xsi:type="dcterms:W3CDTF">2014-12-03T14:25:05Z</dcterms:created>
  <dcterms:modified xsi:type="dcterms:W3CDTF">2019-04-28T08:16:20Z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2052-9.1.0.4885</vt:lpwstr>
  </property>
</Properties>
</file>