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56" r:id="rId5"/>
    <p:sldId id="258" r:id="rId6"/>
    <p:sldId id="285" r:id="rId7"/>
    <p:sldId id="286" r:id="rId8"/>
    <p:sldId id="257" r:id="rId9"/>
    <p:sldId id="274" r:id="rId10"/>
    <p:sldId id="261" r:id="rId11"/>
    <p:sldId id="262" r:id="rId12"/>
    <p:sldId id="266" r:id="rId13"/>
    <p:sldId id="264" r:id="rId14"/>
    <p:sldId id="265" r:id="rId15"/>
    <p:sldId id="263" r:id="rId16"/>
    <p:sldId id="268" r:id="rId17"/>
    <p:sldId id="269" r:id="rId18"/>
    <p:sldId id="270" r:id="rId19"/>
    <p:sldId id="299" r:id="rId20"/>
    <p:sldId id="302"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BC393-726A-42A0-B2EE-25593958E8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C6547-6056-483C-BF42-9703670B88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5C6547-6056-483C-BF42-9703670B88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204.xml"/><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8" Type="http://schemas.openxmlformats.org/officeDocument/2006/relationships/tags" Target="../tags/tag223.xml"/><Relationship Id="rId27" Type="http://schemas.openxmlformats.org/officeDocument/2006/relationships/tags" Target="../tags/tag222.xml"/><Relationship Id="rId26" Type="http://schemas.openxmlformats.org/officeDocument/2006/relationships/tags" Target="../tags/tag221.xml"/><Relationship Id="rId25" Type="http://schemas.openxmlformats.org/officeDocument/2006/relationships/tags" Target="../tags/tag220.xml"/><Relationship Id="rId24" Type="http://schemas.openxmlformats.org/officeDocument/2006/relationships/tags" Target="../tags/tag219.xml"/><Relationship Id="rId23" Type="http://schemas.openxmlformats.org/officeDocument/2006/relationships/tags" Target="../tags/tag218.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tags" Target="../tags/tag197.xml"/><Relationship Id="rId19" Type="http://schemas.openxmlformats.org/officeDocument/2006/relationships/tags" Target="../tags/tag214.xml"/><Relationship Id="rId18" Type="http://schemas.openxmlformats.org/officeDocument/2006/relationships/tags" Target="../tags/tag213.xml"/><Relationship Id="rId17" Type="http://schemas.openxmlformats.org/officeDocument/2006/relationships/tags" Target="../tags/tag212.xml"/><Relationship Id="rId16" Type="http://schemas.openxmlformats.org/officeDocument/2006/relationships/tags" Target="../tags/tag211.xml"/><Relationship Id="rId15" Type="http://schemas.openxmlformats.org/officeDocument/2006/relationships/tags" Target="../tags/tag210.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tags" Target="../tags/tag207.xml"/><Relationship Id="rId11" Type="http://schemas.openxmlformats.org/officeDocument/2006/relationships/tags" Target="../tags/tag206.xml"/><Relationship Id="rId10" Type="http://schemas.openxmlformats.org/officeDocument/2006/relationships/tags" Target="../tags/tag20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2" Type="http://schemas.openxmlformats.org/officeDocument/2006/relationships/tags" Target="../tags/tag254.xml"/><Relationship Id="rId31" Type="http://schemas.openxmlformats.org/officeDocument/2006/relationships/tags" Target="../tags/tag253.xml"/><Relationship Id="rId30" Type="http://schemas.openxmlformats.org/officeDocument/2006/relationships/tags" Target="../tags/tag252.xml"/><Relationship Id="rId3" Type="http://schemas.openxmlformats.org/officeDocument/2006/relationships/tags" Target="../tags/tag225.xml"/><Relationship Id="rId29" Type="http://schemas.openxmlformats.org/officeDocument/2006/relationships/tags" Target="../tags/tag251.xml"/><Relationship Id="rId28" Type="http://schemas.openxmlformats.org/officeDocument/2006/relationships/tags" Target="../tags/tag250.xml"/><Relationship Id="rId27" Type="http://schemas.openxmlformats.org/officeDocument/2006/relationships/tags" Target="../tags/tag249.xml"/><Relationship Id="rId26" Type="http://schemas.openxmlformats.org/officeDocument/2006/relationships/tags" Target="../tags/tag248.xml"/><Relationship Id="rId25" Type="http://schemas.openxmlformats.org/officeDocument/2006/relationships/tags" Target="../tags/tag247.xml"/><Relationship Id="rId24" Type="http://schemas.openxmlformats.org/officeDocument/2006/relationships/tags" Target="../tags/tag246.xml"/><Relationship Id="rId23" Type="http://schemas.openxmlformats.org/officeDocument/2006/relationships/tags" Target="../tags/tag245.xml"/><Relationship Id="rId22" Type="http://schemas.openxmlformats.org/officeDocument/2006/relationships/tags" Target="../tags/tag244.xml"/><Relationship Id="rId21" Type="http://schemas.openxmlformats.org/officeDocument/2006/relationships/tags" Target="../tags/tag243.xml"/><Relationship Id="rId20" Type="http://schemas.openxmlformats.org/officeDocument/2006/relationships/tags" Target="../tags/tag242.xml"/><Relationship Id="rId2" Type="http://schemas.openxmlformats.org/officeDocument/2006/relationships/tags" Target="../tags/tag224.xml"/><Relationship Id="rId19" Type="http://schemas.openxmlformats.org/officeDocument/2006/relationships/tags" Target="../tags/tag241.xml"/><Relationship Id="rId18" Type="http://schemas.openxmlformats.org/officeDocument/2006/relationships/tags" Target="../tags/tag240.xml"/><Relationship Id="rId17" Type="http://schemas.openxmlformats.org/officeDocument/2006/relationships/tags" Target="../tags/tag239.xml"/><Relationship Id="rId16" Type="http://schemas.openxmlformats.org/officeDocument/2006/relationships/tags" Target="../tags/tag238.xml"/><Relationship Id="rId15" Type="http://schemas.openxmlformats.org/officeDocument/2006/relationships/tags" Target="../tags/tag237.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8" Type="http://schemas.openxmlformats.org/officeDocument/2006/relationships/tags" Target="../tags/tag271.xml"/><Relationship Id="rId17" Type="http://schemas.openxmlformats.org/officeDocument/2006/relationships/tags" Target="../tags/tag270.xml"/><Relationship Id="rId16" Type="http://schemas.openxmlformats.org/officeDocument/2006/relationships/tags" Target="../tags/tag269.xml"/><Relationship Id="rId15" Type="http://schemas.openxmlformats.org/officeDocument/2006/relationships/tags" Target="../tags/tag268.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9" Type="http://schemas.openxmlformats.org/officeDocument/2006/relationships/tags" Target="../tags/tag299.xml"/><Relationship Id="rId28" Type="http://schemas.openxmlformats.org/officeDocument/2006/relationships/tags" Target="../tags/tag298.xml"/><Relationship Id="rId27" Type="http://schemas.openxmlformats.org/officeDocument/2006/relationships/tags" Target="../tags/tag297.xml"/><Relationship Id="rId26" Type="http://schemas.openxmlformats.org/officeDocument/2006/relationships/tags" Target="../tags/tag296.xml"/><Relationship Id="rId25" Type="http://schemas.openxmlformats.org/officeDocument/2006/relationships/tags" Target="../tags/tag295.xml"/><Relationship Id="rId24" Type="http://schemas.openxmlformats.org/officeDocument/2006/relationships/tags" Target="../tags/tag294.xml"/><Relationship Id="rId23" Type="http://schemas.openxmlformats.org/officeDocument/2006/relationships/tags" Target="../tags/tag293.xml"/><Relationship Id="rId22" Type="http://schemas.openxmlformats.org/officeDocument/2006/relationships/tags" Target="../tags/tag292.xml"/><Relationship Id="rId21" Type="http://schemas.openxmlformats.org/officeDocument/2006/relationships/tags" Target="../tags/tag291.xml"/><Relationship Id="rId20" Type="http://schemas.openxmlformats.org/officeDocument/2006/relationships/tags" Target="../tags/tag290.xml"/><Relationship Id="rId2" Type="http://schemas.openxmlformats.org/officeDocument/2006/relationships/tags" Target="../tags/tag272.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1" Type="http://schemas.openxmlformats.org/officeDocument/2006/relationships/tags" Target="../tags/tag319.xml"/><Relationship Id="rId20" Type="http://schemas.openxmlformats.org/officeDocument/2006/relationships/tags" Target="../tags/tag318.xml"/><Relationship Id="rId2" Type="http://schemas.openxmlformats.org/officeDocument/2006/relationships/tags" Target="../tags/tag300.xml"/><Relationship Id="rId19" Type="http://schemas.openxmlformats.org/officeDocument/2006/relationships/tags" Target="../tags/tag317.xml"/><Relationship Id="rId18" Type="http://schemas.openxmlformats.org/officeDocument/2006/relationships/tags" Target="../tags/tag316.xml"/><Relationship Id="rId17" Type="http://schemas.openxmlformats.org/officeDocument/2006/relationships/tags" Target="../tags/tag315.xml"/><Relationship Id="rId16" Type="http://schemas.openxmlformats.org/officeDocument/2006/relationships/tags" Target="../tags/tag314.xml"/><Relationship Id="rId15" Type="http://schemas.openxmlformats.org/officeDocument/2006/relationships/tags" Target="../tags/tag313.xml"/><Relationship Id="rId14" Type="http://schemas.openxmlformats.org/officeDocument/2006/relationships/tags" Target="../tags/tag312.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0" Type="http://schemas.openxmlformats.org/officeDocument/2006/relationships/tags" Target="../tags/tag338.xml"/><Relationship Id="rId2" Type="http://schemas.openxmlformats.org/officeDocument/2006/relationships/tags" Target="../tags/tag320.xml"/><Relationship Id="rId19" Type="http://schemas.openxmlformats.org/officeDocument/2006/relationships/tags" Target="../tags/tag337.xml"/><Relationship Id="rId18" Type="http://schemas.openxmlformats.org/officeDocument/2006/relationships/tags" Target="../tags/tag336.xml"/><Relationship Id="rId17" Type="http://schemas.openxmlformats.org/officeDocument/2006/relationships/tags" Target="../tags/tag335.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0" Type="http://schemas.openxmlformats.org/officeDocument/2006/relationships/tags" Target="../tags/tag357.xml"/><Relationship Id="rId2" Type="http://schemas.openxmlformats.org/officeDocument/2006/relationships/tags" Target="../tags/tag339.xml"/><Relationship Id="rId19" Type="http://schemas.openxmlformats.org/officeDocument/2006/relationships/tags" Target="../tags/tag356.xml"/><Relationship Id="rId18" Type="http://schemas.openxmlformats.org/officeDocument/2006/relationships/tags" Target="../tags/tag355.xml"/><Relationship Id="rId17" Type="http://schemas.openxmlformats.org/officeDocument/2006/relationships/tags" Target="../tags/tag354.xml"/><Relationship Id="rId16" Type="http://schemas.openxmlformats.org/officeDocument/2006/relationships/tags" Target="../tags/tag353.xml"/><Relationship Id="rId15" Type="http://schemas.openxmlformats.org/officeDocument/2006/relationships/tags" Target="../tags/tag352.xml"/><Relationship Id="rId14" Type="http://schemas.openxmlformats.org/officeDocument/2006/relationships/tags" Target="../tags/tag351.xml"/><Relationship Id="rId13" Type="http://schemas.openxmlformats.org/officeDocument/2006/relationships/tags" Target="../tags/tag350.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65.xml"/><Relationship Id="rId8" Type="http://schemas.openxmlformats.org/officeDocument/2006/relationships/tags" Target="../tags/tag364.xml"/><Relationship Id="rId7" Type="http://schemas.openxmlformats.org/officeDocument/2006/relationships/tags" Target="../tags/tag363.xml"/><Relationship Id="rId6" Type="http://schemas.openxmlformats.org/officeDocument/2006/relationships/tags" Target="../tags/tag362.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5" Type="http://schemas.openxmlformats.org/officeDocument/2006/relationships/tags" Target="../tags/tag381.xml"/><Relationship Id="rId24" Type="http://schemas.openxmlformats.org/officeDocument/2006/relationships/tags" Target="../tags/tag380.xml"/><Relationship Id="rId23" Type="http://schemas.openxmlformats.org/officeDocument/2006/relationships/tags" Target="../tags/tag379.xml"/><Relationship Id="rId22" Type="http://schemas.openxmlformats.org/officeDocument/2006/relationships/tags" Target="../tags/tag378.xml"/><Relationship Id="rId21" Type="http://schemas.openxmlformats.org/officeDocument/2006/relationships/tags" Target="../tags/tag377.xml"/><Relationship Id="rId20" Type="http://schemas.openxmlformats.org/officeDocument/2006/relationships/tags" Target="../tags/tag376.xml"/><Relationship Id="rId2" Type="http://schemas.openxmlformats.org/officeDocument/2006/relationships/tags" Target="../tags/tag358.xml"/><Relationship Id="rId19" Type="http://schemas.openxmlformats.org/officeDocument/2006/relationships/tags" Target="../tags/tag375.xml"/><Relationship Id="rId18" Type="http://schemas.openxmlformats.org/officeDocument/2006/relationships/tags" Target="../tags/tag374.xml"/><Relationship Id="rId17" Type="http://schemas.openxmlformats.org/officeDocument/2006/relationships/tags" Target="../tags/tag373.xml"/><Relationship Id="rId16" Type="http://schemas.openxmlformats.org/officeDocument/2006/relationships/tags" Target="../tags/tag372.xml"/><Relationship Id="rId15" Type="http://schemas.openxmlformats.org/officeDocument/2006/relationships/tags" Target="../tags/tag371.xml"/><Relationship Id="rId14" Type="http://schemas.openxmlformats.org/officeDocument/2006/relationships/tags" Target="../tags/tag370.xml"/><Relationship Id="rId13" Type="http://schemas.openxmlformats.org/officeDocument/2006/relationships/tags" Target="../tags/tag369.xml"/><Relationship Id="rId12" Type="http://schemas.openxmlformats.org/officeDocument/2006/relationships/tags" Target="../tags/tag368.xml"/><Relationship Id="rId11" Type="http://schemas.openxmlformats.org/officeDocument/2006/relationships/tags" Target="../tags/tag367.xml"/><Relationship Id="rId10" Type="http://schemas.openxmlformats.org/officeDocument/2006/relationships/tags" Target="../tags/tag36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9" Type="http://schemas.openxmlformats.org/officeDocument/2006/relationships/tags" Target="../tags/tag409.xml"/><Relationship Id="rId28" Type="http://schemas.openxmlformats.org/officeDocument/2006/relationships/tags" Target="../tags/tag408.xml"/><Relationship Id="rId27" Type="http://schemas.openxmlformats.org/officeDocument/2006/relationships/tags" Target="../tags/tag407.xml"/><Relationship Id="rId26" Type="http://schemas.openxmlformats.org/officeDocument/2006/relationships/tags" Target="../tags/tag406.xml"/><Relationship Id="rId25" Type="http://schemas.openxmlformats.org/officeDocument/2006/relationships/tags" Target="../tags/tag405.xml"/><Relationship Id="rId24" Type="http://schemas.openxmlformats.org/officeDocument/2006/relationships/tags" Target="../tags/tag404.xml"/><Relationship Id="rId23" Type="http://schemas.openxmlformats.org/officeDocument/2006/relationships/tags" Target="../tags/tag403.xml"/><Relationship Id="rId22" Type="http://schemas.openxmlformats.org/officeDocument/2006/relationships/tags" Target="../tags/tag402.xml"/><Relationship Id="rId21" Type="http://schemas.openxmlformats.org/officeDocument/2006/relationships/tags" Target="../tags/tag401.xml"/><Relationship Id="rId20" Type="http://schemas.openxmlformats.org/officeDocument/2006/relationships/tags" Target="../tags/tag400.xml"/><Relationship Id="rId2" Type="http://schemas.openxmlformats.org/officeDocument/2006/relationships/tags" Target="../tags/tag382.xml"/><Relationship Id="rId19" Type="http://schemas.openxmlformats.org/officeDocument/2006/relationships/tags" Target="../tags/tag399.xml"/><Relationship Id="rId18" Type="http://schemas.openxmlformats.org/officeDocument/2006/relationships/tags" Target="../tags/tag398.xml"/><Relationship Id="rId17" Type="http://schemas.openxmlformats.org/officeDocument/2006/relationships/tags" Target="../tags/tag397.xml"/><Relationship Id="rId16" Type="http://schemas.openxmlformats.org/officeDocument/2006/relationships/tags" Target="../tags/tag39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tags" Target="../tags/tag41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0" Type="http://schemas.openxmlformats.org/officeDocument/2006/relationships/tags" Target="../tags/tag54.xml"/><Relationship Id="rId2" Type="http://schemas.openxmlformats.org/officeDocument/2006/relationships/tags" Target="../tags/tag36.xml"/><Relationship Id="rId19" Type="http://schemas.openxmlformats.org/officeDocument/2006/relationships/tags" Target="../tags/tag53.xml"/><Relationship Id="rId18" Type="http://schemas.openxmlformats.org/officeDocument/2006/relationships/tags" Target="../tags/tag52.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1" Type="http://schemas.openxmlformats.org/officeDocument/2006/relationships/tags" Target="../tags/tag84.xml"/><Relationship Id="rId30" Type="http://schemas.openxmlformats.org/officeDocument/2006/relationships/tags" Target="../tags/tag83.xml"/><Relationship Id="rId3" Type="http://schemas.openxmlformats.org/officeDocument/2006/relationships/tags" Target="../tags/tag56.xml"/><Relationship Id="rId29" Type="http://schemas.openxmlformats.org/officeDocument/2006/relationships/tags" Target="../tags/tag82.xml"/><Relationship Id="rId28" Type="http://schemas.openxmlformats.org/officeDocument/2006/relationships/tags" Target="../tags/tag81.xml"/><Relationship Id="rId27" Type="http://schemas.openxmlformats.org/officeDocument/2006/relationships/tags" Target="../tags/tag80.xml"/><Relationship Id="rId26" Type="http://schemas.openxmlformats.org/officeDocument/2006/relationships/tags" Target="../tags/tag79.xml"/><Relationship Id="rId25" Type="http://schemas.openxmlformats.org/officeDocument/2006/relationships/tags" Target="../tags/tag78.xml"/><Relationship Id="rId24" Type="http://schemas.openxmlformats.org/officeDocument/2006/relationships/tags" Target="../tags/tag77.xml"/><Relationship Id="rId23" Type="http://schemas.openxmlformats.org/officeDocument/2006/relationships/tags" Target="../tags/tag76.xml"/><Relationship Id="rId22" Type="http://schemas.openxmlformats.org/officeDocument/2006/relationships/tags" Target="../tags/tag75.xml"/><Relationship Id="rId21" Type="http://schemas.openxmlformats.org/officeDocument/2006/relationships/tags" Target="../tags/tag74.xml"/><Relationship Id="rId20" Type="http://schemas.openxmlformats.org/officeDocument/2006/relationships/tags" Target="../tags/tag73.xml"/><Relationship Id="rId2" Type="http://schemas.openxmlformats.org/officeDocument/2006/relationships/tags" Target="../tags/tag55.xml"/><Relationship Id="rId19" Type="http://schemas.openxmlformats.org/officeDocument/2006/relationships/tags" Target="../tags/tag72.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tags" Target="../tags/tag85.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tags" Target="../tags/tag105.xml"/><Relationship Id="rId19" Type="http://schemas.openxmlformats.org/officeDocument/2006/relationships/tags" Target="../tags/tag122.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9" Type="http://schemas.openxmlformats.org/officeDocument/2006/relationships/tags" Target="../tags/tag144.xml"/><Relationship Id="rId18" Type="http://schemas.openxmlformats.org/officeDocument/2006/relationships/tags" Target="../tags/tag143.xml"/><Relationship Id="rId17" Type="http://schemas.openxmlformats.org/officeDocument/2006/relationships/tags" Target="../tags/tag142.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0" Type="http://schemas.openxmlformats.org/officeDocument/2006/relationships/tags" Target="../tags/tag196.xml"/><Relationship Id="rId3" Type="http://schemas.openxmlformats.org/officeDocument/2006/relationships/tags" Target="../tags/tag169.xml"/><Relationship Id="rId29" Type="http://schemas.openxmlformats.org/officeDocument/2006/relationships/tags" Target="../tags/tag195.xml"/><Relationship Id="rId28" Type="http://schemas.openxmlformats.org/officeDocument/2006/relationships/tags" Target="../tags/tag194.xml"/><Relationship Id="rId27" Type="http://schemas.openxmlformats.org/officeDocument/2006/relationships/tags" Target="../tags/tag193.xml"/><Relationship Id="rId26" Type="http://schemas.openxmlformats.org/officeDocument/2006/relationships/tags" Target="../tags/tag192.xml"/><Relationship Id="rId25" Type="http://schemas.openxmlformats.org/officeDocument/2006/relationships/tags" Target="../tags/tag191.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tags" Target="../tags/tag187.xml"/><Relationship Id="rId20" Type="http://schemas.openxmlformats.org/officeDocument/2006/relationships/tags" Target="../tags/tag186.xml"/><Relationship Id="rId2" Type="http://schemas.openxmlformats.org/officeDocument/2006/relationships/tags" Target="../tags/tag168.xml"/><Relationship Id="rId19" Type="http://schemas.openxmlformats.org/officeDocument/2006/relationships/tags" Target="../tags/tag185.xml"/><Relationship Id="rId18" Type="http://schemas.openxmlformats.org/officeDocument/2006/relationships/tags" Target="../tags/tag184.xml"/><Relationship Id="rId17" Type="http://schemas.openxmlformats.org/officeDocument/2006/relationships/tags" Target="../tags/tag183.xml"/><Relationship Id="rId16" Type="http://schemas.openxmlformats.org/officeDocument/2006/relationships/tags" Target="../tags/tag18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6191249" y="3085851"/>
            <a:ext cx="5350617" cy="3772150"/>
            <a:chOff x="6191249" y="3085851"/>
            <a:chExt cx="5350617" cy="3772150"/>
          </a:xfrm>
        </p:grpSpPr>
        <p:sp>
          <p:nvSpPr>
            <p:cNvPr id="8" name="任意多边形: 形状 7"/>
            <p:cNvSpPr/>
            <p:nvPr>
              <p:custDataLst>
                <p:tags r:id="rId3"/>
              </p:custDataLst>
            </p:nvPr>
          </p:nvSpPr>
          <p:spPr>
            <a:xfrm>
              <a:off x="6191249" y="6137276"/>
              <a:ext cx="216000" cy="720725"/>
            </a:xfrm>
            <a:custGeom>
              <a:avLst/>
              <a:gdLst>
                <a:gd name="connsiteX0" fmla="*/ 36001 w 216000"/>
                <a:gd name="connsiteY0" fmla="*/ 0 h 720725"/>
                <a:gd name="connsiteX1" fmla="*/ 179999 w 216000"/>
                <a:gd name="connsiteY1" fmla="*/ 0 h 720725"/>
                <a:gd name="connsiteX2" fmla="*/ 216000 w 216000"/>
                <a:gd name="connsiteY2" fmla="*/ 36001 h 720725"/>
                <a:gd name="connsiteX3" fmla="*/ 216000 w 216000"/>
                <a:gd name="connsiteY3" fmla="*/ 720725 h 720725"/>
                <a:gd name="connsiteX4" fmla="*/ 0 w 216000"/>
                <a:gd name="connsiteY4" fmla="*/ 720725 h 720725"/>
                <a:gd name="connsiteX5" fmla="*/ 0 w 216000"/>
                <a:gd name="connsiteY5" fmla="*/ 36001 h 720725"/>
                <a:gd name="connsiteX6" fmla="*/ 36001 w 216000"/>
                <a:gd name="connsiteY6" fmla="*/ 0 h 720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720725">
                  <a:moveTo>
                    <a:pt x="36001" y="0"/>
                  </a:moveTo>
                  <a:lnTo>
                    <a:pt x="179999" y="0"/>
                  </a:lnTo>
                  <a:cubicBezTo>
                    <a:pt x="199882" y="0"/>
                    <a:pt x="216000" y="16118"/>
                    <a:pt x="216000" y="36001"/>
                  </a:cubicBezTo>
                  <a:lnTo>
                    <a:pt x="216000" y="720725"/>
                  </a:lnTo>
                  <a:lnTo>
                    <a:pt x="0" y="720725"/>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dirty="0">
                <a:latin typeface="微软雅黑" panose="020B0503020204020204" charset="-122"/>
              </a:endParaRPr>
            </a:p>
          </p:txBody>
        </p:sp>
        <p:sp>
          <p:nvSpPr>
            <p:cNvPr id="9" name="矩形: 圆角 8"/>
            <p:cNvSpPr/>
            <p:nvPr>
              <p:custDataLst>
                <p:tags r:id="rId4"/>
              </p:custDataLst>
            </p:nvPr>
          </p:nvSpPr>
          <p:spPr>
            <a:xfrm>
              <a:off x="6191249" y="494544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charset="-122"/>
              </a:endParaRPr>
            </a:p>
          </p:txBody>
        </p:sp>
        <p:sp>
          <p:nvSpPr>
            <p:cNvPr id="10" name="椭圆 9"/>
            <p:cNvSpPr/>
            <p:nvPr>
              <p:custDataLst>
                <p:tags r:id="rId5"/>
              </p:custDataLst>
            </p:nvPr>
          </p:nvSpPr>
          <p:spPr>
            <a:xfrm>
              <a:off x="6191249" y="459170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1" name="矩形: 圆角 10"/>
            <p:cNvSpPr/>
            <p:nvPr>
              <p:custDataLst>
                <p:tags r:id="rId6"/>
              </p:custDataLst>
            </p:nvPr>
          </p:nvSpPr>
          <p:spPr>
            <a:xfrm rot="10800000">
              <a:off x="7047019" y="429643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2" name="矩形: 圆角 11"/>
            <p:cNvSpPr/>
            <p:nvPr>
              <p:custDataLst>
                <p:tags r:id="rId7"/>
              </p:custDataLst>
            </p:nvPr>
          </p:nvSpPr>
          <p:spPr>
            <a:xfrm rot="10800000">
              <a:off x="7047019" y="548826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3" name="椭圆 12"/>
            <p:cNvSpPr/>
            <p:nvPr>
              <p:custDataLst>
                <p:tags r:id="rId8"/>
              </p:custDataLst>
            </p:nvPr>
          </p:nvSpPr>
          <p:spPr>
            <a:xfrm rot="10800000">
              <a:off x="7047019" y="6451500"/>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4" name="矩形: 圆角 13"/>
            <p:cNvSpPr/>
            <p:nvPr>
              <p:custDataLst>
                <p:tags r:id="rId9"/>
              </p:custDataLst>
            </p:nvPr>
          </p:nvSpPr>
          <p:spPr>
            <a:xfrm>
              <a:off x="7902789" y="603250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5" name="椭圆 14"/>
            <p:cNvSpPr/>
            <p:nvPr>
              <p:custDataLst>
                <p:tags r:id="rId10"/>
              </p:custDataLst>
            </p:nvPr>
          </p:nvSpPr>
          <p:spPr>
            <a:xfrm>
              <a:off x="7902789" y="5678765"/>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19" name="椭圆 18"/>
            <p:cNvSpPr/>
            <p:nvPr>
              <p:custDataLst>
                <p:tags r:id="rId11"/>
              </p:custDataLst>
            </p:nvPr>
          </p:nvSpPr>
          <p:spPr>
            <a:xfrm>
              <a:off x="7902789" y="52996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0" name="矩形: 圆角 19"/>
            <p:cNvSpPr/>
            <p:nvPr userDrawn="1">
              <p:custDataLst>
                <p:tags r:id="rId12"/>
              </p:custDataLst>
            </p:nvPr>
          </p:nvSpPr>
          <p:spPr>
            <a:xfrm rot="10800000">
              <a:off x="8758559" y="447871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微软雅黑" panose="020B0503020204020204" charset="-122"/>
              </a:endParaRPr>
            </a:p>
          </p:txBody>
        </p:sp>
        <p:sp>
          <p:nvSpPr>
            <p:cNvPr id="21" name="矩形: 圆角 20"/>
            <p:cNvSpPr/>
            <p:nvPr userDrawn="1">
              <p:custDataLst>
                <p:tags r:id="rId13"/>
              </p:custDataLst>
            </p:nvPr>
          </p:nvSpPr>
          <p:spPr>
            <a:xfrm rot="10800000">
              <a:off x="8758559" y="308585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2" name="椭圆 21"/>
            <p:cNvSpPr/>
            <p:nvPr userDrawn="1">
              <p:custDataLst>
                <p:tags r:id="rId14"/>
              </p:custDataLst>
            </p:nvPr>
          </p:nvSpPr>
          <p:spPr>
            <a:xfrm rot="10800000">
              <a:off x="8758559" y="4049086"/>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3" name="矩形: 圆角 22"/>
            <p:cNvSpPr/>
            <p:nvPr userDrawn="1">
              <p:custDataLst>
                <p:tags r:id="rId15"/>
              </p:custDataLst>
            </p:nvPr>
          </p:nvSpPr>
          <p:spPr>
            <a:xfrm rot="10800000">
              <a:off x="8758559" y="549199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4" name="椭圆 23"/>
            <p:cNvSpPr/>
            <p:nvPr userDrawn="1">
              <p:custDataLst>
                <p:tags r:id="rId16"/>
              </p:custDataLst>
            </p:nvPr>
          </p:nvSpPr>
          <p:spPr>
            <a:xfrm rot="10800000">
              <a:off x="8758559" y="6455231"/>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5" name="椭圆 24"/>
            <p:cNvSpPr/>
            <p:nvPr userDrawn="1">
              <p:custDataLst>
                <p:tags r:id="rId17"/>
              </p:custDataLst>
            </p:nvPr>
          </p:nvSpPr>
          <p:spPr>
            <a:xfrm>
              <a:off x="9614329" y="4308326"/>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6" name="椭圆 25"/>
            <p:cNvSpPr/>
            <p:nvPr userDrawn="1">
              <p:custDataLst>
                <p:tags r:id="rId18"/>
              </p:custDataLst>
            </p:nvPr>
          </p:nvSpPr>
          <p:spPr>
            <a:xfrm>
              <a:off x="9614329" y="39291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7" name="矩形: 圆角 26"/>
            <p:cNvSpPr/>
            <p:nvPr userDrawn="1">
              <p:custDataLst>
                <p:tags r:id="rId19"/>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8" name="椭圆 27"/>
            <p:cNvSpPr/>
            <p:nvPr userDrawn="1">
              <p:custDataLst>
                <p:tags r:id="rId20"/>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29" name="任意多边形: 形状 28"/>
            <p:cNvSpPr/>
            <p:nvPr userDrawn="1">
              <p:custDataLst>
                <p:tags r:id="rId21"/>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0" name="矩形: 圆角 29"/>
            <p:cNvSpPr/>
            <p:nvPr userDrawn="1">
              <p:custDataLst>
                <p:tags r:id="rId22"/>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1" name="矩形: 圆角 30"/>
            <p:cNvSpPr/>
            <p:nvPr userDrawn="1">
              <p:custDataLst>
                <p:tags r:id="rId23"/>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2" name="任意多边形: 形状 31"/>
            <p:cNvSpPr/>
            <p:nvPr userDrawn="1">
              <p:custDataLst>
                <p:tags r:id="rId24"/>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3" name="矩形: 圆角 32"/>
            <p:cNvSpPr/>
            <p:nvPr userDrawn="1">
              <p:custDataLst>
                <p:tags r:id="rId25"/>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4" name="椭圆 33"/>
            <p:cNvSpPr/>
            <p:nvPr userDrawn="1">
              <p:custDataLst>
                <p:tags r:id="rId26"/>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5" name="矩形: 圆角 34"/>
            <p:cNvSpPr/>
            <p:nvPr userDrawn="1">
              <p:custDataLst>
                <p:tags r:id="rId27"/>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36" name="任意多边形: 形状 35"/>
            <p:cNvSpPr/>
            <p:nvPr userDrawn="1">
              <p:custDataLst>
                <p:tags r:id="rId28"/>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37" name="椭圆 36"/>
            <p:cNvSpPr/>
            <p:nvPr userDrawn="1">
              <p:custDataLst>
                <p:tags r:id="rId29"/>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sp>
        <p:nvSpPr>
          <p:cNvPr id="17" name="页脚占位符 16"/>
          <p:cNvSpPr>
            <a:spLocks noGrp="1"/>
          </p:cNvSpPr>
          <p:nvPr>
            <p:ph type="ftr" sz="quarter" idx="11"/>
            <p:custDataLst>
              <p:tags r:id="rId30"/>
            </p:custDataLst>
          </p:nvPr>
        </p:nvSpPr>
        <p:spPr/>
        <p:txBody>
          <a:bodyPr/>
          <a:lstStyle>
            <a:lvl1pPr>
              <a:defRPr baseline="0">
                <a:latin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31"/>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32"/>
            </p:custDataLst>
          </p:nvPr>
        </p:nvSpPr>
        <p:spPr>
          <a:xfrm>
            <a:off x="1235164" y="953888"/>
            <a:ext cx="9800218" cy="1698050"/>
          </a:xfrm>
        </p:spPr>
        <p:txBody>
          <a:bodyPr lIns="36000" tIns="46800" rIns="90000" bIns="46800" anchor="b" anchorCtr="0">
            <a:normAutofit/>
          </a:bodyPr>
          <a:lstStyle>
            <a:lvl1pPr algn="l">
              <a:defRPr sz="6600" spc="600" baseline="0">
                <a:solidFill>
                  <a:schemeClr val="bg1"/>
                </a:solidFill>
                <a:latin typeface="(使用中文字体)"/>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3"/>
            </p:custDataLst>
          </p:nvPr>
        </p:nvSpPr>
        <p:spPr>
          <a:xfrm>
            <a:off x="1235163" y="2734688"/>
            <a:ext cx="9800218" cy="950984"/>
          </a:xfrm>
        </p:spPr>
        <p:txBody>
          <a:bodyPr lIns="90000" tIns="46800" rIns="90000" bIns="46800">
            <a:normAutofit/>
          </a:bodyPr>
          <a:lstStyle>
            <a:lvl1pPr marL="0" indent="0" algn="l" eaLnBrk="1" fontAlgn="auto" latinLnBrk="0" hangingPunct="1">
              <a:lnSpc>
                <a:spcPct val="100000"/>
              </a:lnSpc>
              <a:buNone/>
              <a:defRPr lang="zh-CN" altLang="en-US" sz="1800" baseline="0" dirty="0">
                <a:solidFill>
                  <a:schemeClr val="bg1"/>
                </a:solidFill>
                <a:latin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34"/>
            </p:custDataLst>
          </p:nvPr>
        </p:nvSpPr>
        <p:spPr>
          <a:xfrm>
            <a:off x="1235165" y="4665327"/>
            <a:ext cx="3159168" cy="393349"/>
          </a:xfrm>
        </p:spPr>
        <p:txBody>
          <a:bodyPr anchor="ctr">
            <a:normAutofit/>
          </a:bodyPr>
          <a:lstStyle>
            <a:lvl1pPr marL="0" indent="0">
              <a:buNone/>
              <a:defRPr sz="1400" baseline="0">
                <a:solidFill>
                  <a:schemeClr val="bg1"/>
                </a:solidFill>
                <a:latin typeface="微软雅黑" panose="020B0503020204020204" charset="-122"/>
              </a:defRPr>
            </a:lvl1pPr>
          </a:lstStyle>
          <a:p>
            <a:pPr lvl="0"/>
            <a:r>
              <a:rPr lang="zh-CN" altLang="en-US" dirty="0"/>
              <a:t>单击此处编辑文本</a:t>
            </a:r>
            <a:endParaRPr lang="zh-CN" altLang="en-US" dirty="0"/>
          </a:p>
        </p:txBody>
      </p:sp>
      <p:sp>
        <p:nvSpPr>
          <p:cNvPr id="38" name="文本占位符 37"/>
          <p:cNvSpPr>
            <a:spLocks noGrp="1"/>
          </p:cNvSpPr>
          <p:nvPr>
            <p:ph type="body" sz="quarter" idx="14" hasCustomPrompt="1"/>
            <p:custDataLst>
              <p:tags r:id="rId35"/>
            </p:custDataLst>
          </p:nvPr>
        </p:nvSpPr>
        <p:spPr>
          <a:xfrm>
            <a:off x="1235165" y="5179080"/>
            <a:ext cx="3159168" cy="393349"/>
          </a:xfrm>
        </p:spPr>
        <p:txBody>
          <a:bodyPr anchor="ctr">
            <a:normAutofit/>
          </a:bodyPr>
          <a:lstStyle>
            <a:lvl1pPr marL="0" indent="0">
              <a:buNone/>
              <a:defRPr sz="1400" baseline="0">
                <a:solidFill>
                  <a:schemeClr val="bg1"/>
                </a:solidFill>
                <a:latin typeface="微软雅黑" panose="020B0503020204020204" charset="-122"/>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zh-CN" altLang="en-US" dirty="0"/>
              <a:t>单击此处编辑文本</a:t>
            </a:r>
            <a:endParaRPr lang="zh-CN" altLang="en-US" dirty="0"/>
          </a:p>
        </p:txBody>
      </p:sp>
      <p:sp>
        <p:nvSpPr>
          <p:cNvPr id="7" name="日期占位符 6"/>
          <p:cNvSpPr>
            <a:spLocks noGrp="1"/>
          </p:cNvSpPr>
          <p:nvPr>
            <p:ph type="dt" sz="half" idx="10"/>
            <p:custDataLst>
              <p:tags r:id="rId36"/>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8" name="组合 67"/>
          <p:cNvGrpSpPr/>
          <p:nvPr userDrawn="1">
            <p:custDataLst>
              <p:tags r:id="rId2"/>
            </p:custDataLst>
          </p:nvPr>
        </p:nvGrpSpPr>
        <p:grpSpPr>
          <a:xfrm>
            <a:off x="292800" y="304200"/>
            <a:ext cx="11606400" cy="6249600"/>
            <a:chOff x="292800" y="304200"/>
            <a:chExt cx="11606400" cy="6249600"/>
          </a:xfrm>
        </p:grpSpPr>
        <p:sp>
          <p:nvSpPr>
            <p:cNvPr id="69" name="矩形: 圆角 68"/>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70" name="组合 69"/>
            <p:cNvGrpSpPr/>
            <p:nvPr userDrawn="1"/>
          </p:nvGrpSpPr>
          <p:grpSpPr>
            <a:xfrm>
              <a:off x="9718298" y="3241042"/>
              <a:ext cx="1886602" cy="3312758"/>
              <a:chOff x="9851517" y="3545243"/>
              <a:chExt cx="1886602" cy="3312758"/>
            </a:xfrm>
          </p:grpSpPr>
          <p:grpSp>
            <p:nvGrpSpPr>
              <p:cNvPr id="86" name="组合 85"/>
              <p:cNvGrpSpPr/>
              <p:nvPr userDrawn="1"/>
            </p:nvGrpSpPr>
            <p:grpSpPr>
              <a:xfrm>
                <a:off x="11522119" y="3545243"/>
                <a:ext cx="216000" cy="3312758"/>
                <a:chOff x="11737200" y="3545242"/>
                <a:chExt cx="216000" cy="3312758"/>
              </a:xfrm>
            </p:grpSpPr>
            <p:sp>
              <p:nvSpPr>
                <p:cNvPr id="95" name="矩形: 圆角 94"/>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6" name="椭圆 95"/>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矩形: 圆角 96"/>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任意多边形: 形状 97"/>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9" name="椭圆 98"/>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7" name="组合 86"/>
              <p:cNvGrpSpPr/>
              <p:nvPr userDrawn="1"/>
            </p:nvGrpSpPr>
            <p:grpSpPr>
              <a:xfrm>
                <a:off x="10686818" y="4394955"/>
                <a:ext cx="216000" cy="2463046"/>
                <a:chOff x="10901899" y="4394955"/>
                <a:chExt cx="216000" cy="2463046"/>
              </a:xfrm>
            </p:grpSpPr>
            <p:sp>
              <p:nvSpPr>
                <p:cNvPr id="92" name="矩形: 圆角 91"/>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3" name="矩形: 圆角 92"/>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任意多边形: 形状 93"/>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9851517" y="5299631"/>
                <a:ext cx="216000" cy="1558370"/>
                <a:chOff x="7902789" y="5299630"/>
                <a:chExt cx="216000" cy="1558370"/>
              </a:xfrm>
            </p:grpSpPr>
            <p:sp>
              <p:nvSpPr>
                <p:cNvPr id="89" name="矩形: 圆角 88"/>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0" name="椭圆 89"/>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1" name="组合 70"/>
            <p:cNvGrpSpPr/>
            <p:nvPr userDrawn="1"/>
          </p:nvGrpSpPr>
          <p:grpSpPr>
            <a:xfrm rot="10800000">
              <a:off x="544618" y="304200"/>
              <a:ext cx="1886602" cy="3312758"/>
              <a:chOff x="9851517" y="3545243"/>
              <a:chExt cx="1886602" cy="3312758"/>
            </a:xfrm>
          </p:grpSpPr>
          <p:grpSp>
            <p:nvGrpSpPr>
              <p:cNvPr id="72" name="组合 71"/>
              <p:cNvGrpSpPr/>
              <p:nvPr userDrawn="1"/>
            </p:nvGrpSpPr>
            <p:grpSpPr>
              <a:xfrm>
                <a:off x="11522119" y="3545243"/>
                <a:ext cx="216000" cy="3312758"/>
                <a:chOff x="11737200" y="3545242"/>
                <a:chExt cx="216000" cy="3312758"/>
              </a:xfrm>
            </p:grpSpPr>
            <p:sp>
              <p:nvSpPr>
                <p:cNvPr id="81" name="矩形: 圆角 80"/>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矩形: 圆角 82"/>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任意多边形: 形状 83"/>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5" name="椭圆 84"/>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3" name="组合 72"/>
              <p:cNvGrpSpPr/>
              <p:nvPr userDrawn="1"/>
            </p:nvGrpSpPr>
            <p:grpSpPr>
              <a:xfrm>
                <a:off x="10686818" y="4394955"/>
                <a:ext cx="216000" cy="2463046"/>
                <a:chOff x="10901899" y="4394955"/>
                <a:chExt cx="216000" cy="2463046"/>
              </a:xfrm>
            </p:grpSpPr>
            <p:sp>
              <p:nvSpPr>
                <p:cNvPr id="78" name="矩形: 圆角 77"/>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矩形: 圆角 78"/>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任意多边形: 形状 79"/>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9851517" y="5299631"/>
                <a:ext cx="216000" cy="1558370"/>
                <a:chOff x="7902789" y="5299630"/>
                <a:chExt cx="216000" cy="1558370"/>
              </a:xfrm>
            </p:grpSpPr>
            <p:sp>
              <p:nvSpPr>
                <p:cNvPr id="75" name="矩形: 圆角 74"/>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6" name="椭圆 75"/>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7" name="内容占位符 6"/>
          <p:cNvSpPr>
            <a:spLocks noGrp="1"/>
          </p:cNvSpPr>
          <p:nvPr>
            <p:ph sz="quarter" idx="13"/>
            <p:custDataLst>
              <p:tags r:id="rId26"/>
            </p:custDataLst>
          </p:nvPr>
        </p:nvSpPr>
        <p:spPr>
          <a:xfrm>
            <a:off x="669881" y="960491"/>
            <a:ext cx="10852237" cy="538890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6" name="页脚占位符 65"/>
          <p:cNvSpPr>
            <a:spLocks noGrp="1"/>
          </p:cNvSpPr>
          <p:nvPr>
            <p:ph type="ftr" sz="quarter" idx="15"/>
            <p:custDataLst>
              <p:tags r:id="rId27"/>
            </p:custDataLst>
          </p:nvPr>
        </p:nvSpPr>
        <p:spPr/>
        <p:txBody>
          <a:bodyPr/>
          <a:lstStyle>
            <a:lvl1pPr>
              <a:defRPr baseline="0">
                <a:latin typeface="Arial" panose="020B0604020202020204" pitchFamily="34" charset="0"/>
              </a:defRPr>
            </a:lvl1pPr>
          </a:lstStyle>
          <a:p>
            <a:endParaRPr lang="zh-CN" altLang="en-US" dirty="0"/>
          </a:p>
        </p:txBody>
      </p:sp>
      <p:sp>
        <p:nvSpPr>
          <p:cNvPr id="67" name="灯片编号占位符 66"/>
          <p:cNvSpPr>
            <a:spLocks noGrp="1"/>
          </p:cNvSpPr>
          <p:nvPr>
            <p:ph type="sldNum" sz="quarter" idx="16"/>
            <p:custDataLst>
              <p:tags r:id="rId2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775720" y="1777491"/>
            <a:ext cx="7930379" cy="1539889"/>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6" name="日期占位符 5"/>
          <p:cNvSpPr>
            <a:spLocks noGrp="1"/>
          </p:cNvSpPr>
          <p:nvPr>
            <p:ph type="dt" sz="half" idx="10"/>
            <p:custDataLst>
              <p:tags r:id="rId3"/>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7" name="页脚占位符 6"/>
          <p:cNvSpPr>
            <a:spLocks noGrp="1"/>
          </p:cNvSpPr>
          <p:nvPr>
            <p:ph type="ftr" sz="quarter" idx="11"/>
            <p:custDataLst>
              <p:tags r:id="rId4"/>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2"/>
            <p:custDataLst>
              <p:tags r:id="rId5"/>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3" name="组合 2"/>
          <p:cNvGrpSpPr/>
          <p:nvPr>
            <p:custDataLst>
              <p:tags r:id="rId6"/>
            </p:custDataLst>
          </p:nvPr>
        </p:nvGrpSpPr>
        <p:grpSpPr>
          <a:xfrm>
            <a:off x="130042" y="1561491"/>
            <a:ext cx="11833451" cy="3581204"/>
            <a:chOff x="130042" y="1561491"/>
            <a:chExt cx="11833451" cy="3581204"/>
          </a:xfrm>
        </p:grpSpPr>
        <p:sp>
          <p:nvSpPr>
            <p:cNvPr id="13" name="矩形: 圆角 12"/>
            <p:cNvSpPr/>
            <p:nvPr>
              <p:custDataLst>
                <p:tags r:id="rId7"/>
              </p:custDataLst>
            </p:nvPr>
          </p:nvSpPr>
          <p:spPr>
            <a:xfrm rot="5400000">
              <a:off x="10739969" y="4621942"/>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4" name="矩形: 圆角 13"/>
            <p:cNvSpPr/>
            <p:nvPr>
              <p:custDataLst>
                <p:tags r:id="rId8"/>
              </p:custDataLst>
            </p:nvPr>
          </p:nvSpPr>
          <p:spPr>
            <a:xfrm rot="5400000">
              <a:off x="9229799" y="4621942"/>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5" name="椭圆 14"/>
            <p:cNvSpPr/>
            <p:nvPr>
              <p:custDataLst>
                <p:tags r:id="rId9"/>
              </p:custDataLst>
            </p:nvPr>
          </p:nvSpPr>
          <p:spPr>
            <a:xfrm rot="5400000">
              <a:off x="9888284"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6" name="椭圆 15"/>
            <p:cNvSpPr/>
            <p:nvPr>
              <p:custDataLst>
                <p:tags r:id="rId10"/>
              </p:custDataLst>
            </p:nvPr>
          </p:nvSpPr>
          <p:spPr>
            <a:xfrm rot="5400000">
              <a:off x="52290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7" name="矩形: 圆角 16"/>
            <p:cNvSpPr/>
            <p:nvPr userDrawn="1">
              <p:custDataLst>
                <p:tags r:id="rId11"/>
              </p:custDataLst>
            </p:nvPr>
          </p:nvSpPr>
          <p:spPr>
            <a:xfrm rot="5400000">
              <a:off x="1273704"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8" name="椭圆 17"/>
            <p:cNvSpPr/>
            <p:nvPr>
              <p:custDataLst>
                <p:tags r:id="rId12"/>
              </p:custDataLst>
            </p:nvPr>
          </p:nvSpPr>
          <p:spPr>
            <a:xfrm rot="5400000">
              <a:off x="1932189"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19" name="矩形: 圆角 18"/>
            <p:cNvSpPr/>
            <p:nvPr>
              <p:custDataLst>
                <p:tags r:id="rId13"/>
              </p:custDataLst>
            </p:nvPr>
          </p:nvSpPr>
          <p:spPr>
            <a:xfrm>
              <a:off x="1932189"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0" name="组合 19"/>
            <p:cNvGrpSpPr/>
            <p:nvPr/>
          </p:nvGrpSpPr>
          <p:grpSpPr>
            <a:xfrm rot="16200000">
              <a:off x="7194473" y="3938436"/>
              <a:ext cx="216000" cy="2192513"/>
              <a:chOff x="4816326" y="6458430"/>
              <a:chExt cx="216000" cy="2192513"/>
            </a:xfrm>
          </p:grpSpPr>
          <p:sp>
            <p:nvSpPr>
              <p:cNvPr id="37" name="矩形: 圆角 36"/>
              <p:cNvSpPr/>
              <p:nvPr>
                <p:custDataLst>
                  <p:tags r:id="rId14"/>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8" name="矩形: 圆角 37"/>
              <p:cNvSpPr/>
              <p:nvPr>
                <p:custDataLst>
                  <p:tags r:id="rId15"/>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9" name="椭圆 38"/>
              <p:cNvSpPr/>
              <p:nvPr>
                <p:custDataLst>
                  <p:tags r:id="rId16"/>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1" name="矩形: 圆角 20"/>
            <p:cNvSpPr/>
            <p:nvPr>
              <p:custDataLst>
                <p:tags r:id="rId17"/>
              </p:custDataLst>
            </p:nvPr>
          </p:nvSpPr>
          <p:spPr>
            <a:xfrm>
              <a:off x="584829"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2" name="椭圆 21"/>
            <p:cNvSpPr/>
            <p:nvPr>
              <p:custDataLst>
                <p:tags r:id="rId18"/>
              </p:custDataLst>
            </p:nvPr>
          </p:nvSpPr>
          <p:spPr>
            <a:xfrm>
              <a:off x="584829"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3" name="组合 22"/>
            <p:cNvGrpSpPr/>
            <p:nvPr/>
          </p:nvGrpSpPr>
          <p:grpSpPr>
            <a:xfrm rot="5400000">
              <a:off x="1096374" y="3114308"/>
              <a:ext cx="216000" cy="1179235"/>
              <a:chOff x="4816326" y="3485900"/>
              <a:chExt cx="216000" cy="1179235"/>
            </a:xfrm>
            <a:solidFill>
              <a:schemeClr val="accent4"/>
            </a:solidFill>
          </p:grpSpPr>
          <p:sp>
            <p:nvSpPr>
              <p:cNvPr id="35" name="矩形: 圆角 34"/>
              <p:cNvSpPr/>
              <p:nvPr>
                <p:custDataLst>
                  <p:tags r:id="rId19"/>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6" name="椭圆 35"/>
              <p:cNvSpPr/>
              <p:nvPr>
                <p:custDataLst>
                  <p:tags r:id="rId20"/>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24" name="矩形: 圆角 23"/>
            <p:cNvSpPr/>
            <p:nvPr>
              <p:custDataLst>
                <p:tags r:id="rId21"/>
              </p:custDataLst>
            </p:nvPr>
          </p:nvSpPr>
          <p:spPr>
            <a:xfrm>
              <a:off x="1932189"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5" name="椭圆 24"/>
            <p:cNvSpPr/>
            <p:nvPr>
              <p:custDataLst>
                <p:tags r:id="rId22"/>
              </p:custDataLst>
            </p:nvPr>
          </p:nvSpPr>
          <p:spPr>
            <a:xfrm rot="5400000">
              <a:off x="11747493"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6" name="椭圆 25"/>
            <p:cNvSpPr/>
            <p:nvPr>
              <p:custDataLst>
                <p:tags r:id="rId23"/>
              </p:custDataLst>
            </p:nvPr>
          </p:nvSpPr>
          <p:spPr>
            <a:xfrm rot="5400000">
              <a:off x="11437604" y="4926692"/>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nvGrpSpPr>
            <p:cNvPr id="27" name="组合 26"/>
            <p:cNvGrpSpPr/>
            <p:nvPr/>
          </p:nvGrpSpPr>
          <p:grpSpPr>
            <a:xfrm rot="16200000">
              <a:off x="3353226" y="2521027"/>
              <a:ext cx="216000" cy="5027335"/>
              <a:chOff x="4836106" y="3623608"/>
              <a:chExt cx="216000" cy="5027335"/>
            </a:xfrm>
          </p:grpSpPr>
          <p:sp>
            <p:nvSpPr>
              <p:cNvPr id="28" name="矩形: 圆角 27"/>
              <p:cNvSpPr/>
              <p:nvPr>
                <p:custDataLst>
                  <p:tags r:id="rId24"/>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29" name="矩形: 圆角 28"/>
              <p:cNvSpPr/>
              <p:nvPr>
                <p:custDataLst>
                  <p:tags r:id="rId25"/>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0" name="椭圆 29"/>
              <p:cNvSpPr/>
              <p:nvPr>
                <p:custDataLst>
                  <p:tags r:id="rId26"/>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1" name="矩形: 圆角 30"/>
              <p:cNvSpPr/>
              <p:nvPr>
                <p:custDataLst>
                  <p:tags r:id="rId27"/>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2" name="矩形: 圆角 31"/>
              <p:cNvSpPr/>
              <p:nvPr>
                <p:custDataLst>
                  <p:tags r:id="rId28"/>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3" name="椭圆 32"/>
              <p:cNvSpPr/>
              <p:nvPr>
                <p:custDataLst>
                  <p:tags r:id="rId29"/>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34" name="椭圆 33"/>
              <p:cNvSpPr/>
              <p:nvPr>
                <p:custDataLst>
                  <p:tags r:id="rId30"/>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
          <p:nvSpPr>
            <p:cNvPr id="40" name="椭圆 39"/>
            <p:cNvSpPr/>
            <p:nvPr userDrawn="1">
              <p:custDataLst>
                <p:tags r:id="rId31"/>
              </p:custDataLst>
            </p:nvPr>
          </p:nvSpPr>
          <p:spPr>
            <a:xfrm rot="5400000">
              <a:off x="8554105" y="492669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sp>
          <p:nvSpPr>
            <p:cNvPr id="41" name="椭圆 40"/>
            <p:cNvSpPr/>
            <p:nvPr userDrawn="1">
              <p:custDataLst>
                <p:tags r:id="rId32"/>
              </p:custDataLst>
            </p:nvPr>
          </p:nvSpPr>
          <p:spPr>
            <a:xfrm rot="5400000">
              <a:off x="130042"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Arial" panose="020B0604020202020204"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28" name="组合 27"/>
          <p:cNvGrpSpPr/>
          <p:nvPr userDrawn="1"/>
        </p:nvGrpSpPr>
        <p:grpSpPr>
          <a:xfrm rot="0">
            <a:off x="9851390" y="3545205"/>
            <a:ext cx="1886585" cy="3312795"/>
            <a:chOff x="9851517" y="3545243"/>
            <a:chExt cx="1886602" cy="3312758"/>
          </a:xfrm>
        </p:grpSpPr>
        <p:grpSp>
          <p:nvGrpSpPr>
            <p:cNvPr id="3" name="组合 2"/>
            <p:cNvGrpSpPr/>
            <p:nvPr userDrawn="1"/>
          </p:nvGrpSpPr>
          <p:grpSpPr>
            <a:xfrm>
              <a:off x="11522119" y="3545243"/>
              <a:ext cx="216000" cy="3312758"/>
              <a:chOff x="11737200" y="3545242"/>
              <a:chExt cx="216000" cy="3312758"/>
            </a:xfrm>
          </p:grpSpPr>
          <p:sp>
            <p:nvSpPr>
              <p:cNvPr id="17" name="矩形: 圆角 16"/>
              <p:cNvSpPr/>
              <p:nvPr userDrawn="1">
                <p:custDataLst>
                  <p:tags r:id="rId2"/>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3"/>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4"/>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5"/>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1" name="椭圆 20"/>
              <p:cNvSpPr/>
              <p:nvPr userDrawn="1">
                <p:custDataLst>
                  <p:tags r:id="rId6"/>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4" name="组合 3"/>
            <p:cNvGrpSpPr/>
            <p:nvPr userDrawn="1"/>
          </p:nvGrpSpPr>
          <p:grpSpPr>
            <a:xfrm>
              <a:off x="10686818" y="4394955"/>
              <a:ext cx="216000" cy="2463046"/>
              <a:chOff x="10901899" y="4394955"/>
              <a:chExt cx="216000" cy="2463046"/>
            </a:xfrm>
          </p:grpSpPr>
          <p:sp>
            <p:nvSpPr>
              <p:cNvPr id="22" name="矩形: 圆角 21"/>
              <p:cNvSpPr/>
              <p:nvPr userDrawn="1">
                <p:custDataLst>
                  <p:tags r:id="rId7"/>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8"/>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9"/>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5" name="组合 4"/>
            <p:cNvGrpSpPr/>
            <p:nvPr userDrawn="1"/>
          </p:nvGrpSpPr>
          <p:grpSpPr>
            <a:xfrm>
              <a:off x="9851517" y="5299631"/>
              <a:ext cx="216000" cy="1558370"/>
              <a:chOff x="7902789" y="5299630"/>
              <a:chExt cx="216000" cy="1558370"/>
            </a:xfrm>
          </p:grpSpPr>
          <p:sp>
            <p:nvSpPr>
              <p:cNvPr id="25" name="矩形: 圆角 24"/>
              <p:cNvSpPr/>
              <p:nvPr userDrawn="1">
                <p:custDataLst>
                  <p:tags r:id="rId10"/>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椭圆 25"/>
              <p:cNvSpPr/>
              <p:nvPr userDrawn="1">
                <p:custDataLst>
                  <p:tags r:id="rId11"/>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椭圆 26"/>
              <p:cNvSpPr/>
              <p:nvPr userDrawn="1">
                <p:custDataLst>
                  <p:tags r:id="rId12"/>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31" name="组合 30"/>
          <p:cNvGrpSpPr/>
          <p:nvPr userDrawn="1"/>
        </p:nvGrpSpPr>
        <p:grpSpPr>
          <a:xfrm rot="0">
            <a:off x="194945" y="0"/>
            <a:ext cx="215900" cy="887730"/>
            <a:chOff x="194940" y="1"/>
            <a:chExt cx="216000" cy="887789"/>
          </a:xfrm>
        </p:grpSpPr>
        <p:sp>
          <p:nvSpPr>
            <p:cNvPr id="29" name="任意多边形: 形状 28"/>
            <p:cNvSpPr/>
            <p:nvPr userDrawn="1">
              <p:custDataLst>
                <p:tags r:id="rId13"/>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0" name="椭圆 29"/>
            <p:cNvSpPr/>
            <p:nvPr userDrawn="1">
              <p:custDataLst>
                <p:tags r:id="rId14"/>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p:custDataLst>
              <p:tags r:id="rId15"/>
            </p:custDataLst>
          </p:nvPr>
        </p:nvSpPr>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5" name="页脚占位符 14"/>
          <p:cNvSpPr>
            <a:spLocks noGrp="1"/>
          </p:cNvSpPr>
          <p:nvPr>
            <p:ph type="ftr" sz="quarter" idx="11"/>
            <p:custDataLst>
              <p:tags r:id="rId16"/>
            </p:custDataLst>
          </p:nvPr>
        </p:nvSpPr>
        <p:spPr/>
        <p:txBody>
          <a:bodyPr/>
          <a:lstStyle>
            <a:lvl1pPr>
              <a:defRPr baseline="0">
                <a:latin typeface="Arial" panose="020B0604020202020204" pitchFamily="34" charset="0"/>
              </a:defRPr>
            </a:lvl1pPr>
          </a:lstStyle>
          <a:p>
            <a:endParaRPr lang="zh-CN" altLang="en-US" dirty="0"/>
          </a:p>
        </p:txBody>
      </p:sp>
      <p:sp>
        <p:nvSpPr>
          <p:cNvPr id="16" name="灯片编号占位符 15"/>
          <p:cNvSpPr>
            <a:spLocks noGrp="1"/>
          </p:cNvSpPr>
          <p:nvPr>
            <p:ph type="sldNum" sz="quarter" idx="12"/>
            <p:custDataLst>
              <p:tags r:id="rId1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18"/>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圆角 7"/>
          <p:cNvSpPr/>
          <p:nvPr userDrawn="1">
            <p:custDataLst>
              <p:tags r:id="rId2"/>
            </p:custDataLst>
          </p:nvPr>
        </p:nvSpPr>
        <p:spPr>
          <a:xfrm>
            <a:off x="292735" y="304165"/>
            <a:ext cx="11606530" cy="624967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11" name="组合 10"/>
          <p:cNvGrpSpPr/>
          <p:nvPr userDrawn="1"/>
        </p:nvGrpSpPr>
        <p:grpSpPr>
          <a:xfrm rot="0">
            <a:off x="9718040" y="3241040"/>
            <a:ext cx="1886585" cy="3312795"/>
            <a:chOff x="9851517" y="3545243"/>
            <a:chExt cx="1886602" cy="3312758"/>
          </a:xfrm>
        </p:grpSpPr>
        <p:grpSp>
          <p:nvGrpSpPr>
            <p:cNvPr id="12" name="组合 11"/>
            <p:cNvGrpSpPr/>
            <p:nvPr userDrawn="1"/>
          </p:nvGrpSpPr>
          <p:grpSpPr>
            <a:xfrm>
              <a:off x="11522119" y="3545243"/>
              <a:ext cx="216000" cy="3312758"/>
              <a:chOff x="11737200" y="3545242"/>
              <a:chExt cx="216000" cy="3312758"/>
            </a:xfrm>
          </p:grpSpPr>
          <p:sp>
            <p:nvSpPr>
              <p:cNvPr id="21" name="矩形: 圆角 20"/>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椭圆 21"/>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矩形: 圆角 22"/>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任意多边形: 形状 23"/>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5" name="椭圆 24"/>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10686818" y="4394955"/>
              <a:ext cx="216000" cy="2463046"/>
              <a:chOff x="10901899" y="4394955"/>
              <a:chExt cx="216000" cy="2463046"/>
            </a:xfrm>
          </p:grpSpPr>
          <p:sp>
            <p:nvSpPr>
              <p:cNvPr id="18" name="矩形: 圆角 17"/>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矩形: 圆角 18"/>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任意多边形: 形状 19"/>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9851517" y="5299631"/>
              <a:ext cx="216000" cy="1558370"/>
              <a:chOff x="7902789" y="5299630"/>
              <a:chExt cx="216000" cy="1558370"/>
            </a:xfrm>
          </p:grpSpPr>
          <p:sp>
            <p:nvSpPr>
              <p:cNvPr id="15" name="矩形: 圆角 14"/>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26" name="组合 25"/>
          <p:cNvGrpSpPr/>
          <p:nvPr userDrawn="1"/>
        </p:nvGrpSpPr>
        <p:grpSpPr>
          <a:xfrm rot="10800000">
            <a:off x="544830" y="304165"/>
            <a:ext cx="1886585" cy="3312795"/>
            <a:chOff x="9851517" y="3545243"/>
            <a:chExt cx="1886602" cy="3312758"/>
          </a:xfrm>
        </p:grpSpPr>
        <p:grpSp>
          <p:nvGrpSpPr>
            <p:cNvPr id="27" name="组合 26"/>
            <p:cNvGrpSpPr/>
            <p:nvPr userDrawn="1"/>
          </p:nvGrpSpPr>
          <p:grpSpPr>
            <a:xfrm>
              <a:off x="11522119" y="3545243"/>
              <a:ext cx="216000" cy="3312758"/>
              <a:chOff x="11737200" y="3545242"/>
              <a:chExt cx="216000" cy="3312758"/>
            </a:xfrm>
          </p:grpSpPr>
          <p:sp>
            <p:nvSpPr>
              <p:cNvPr id="36" name="矩形: 圆角 35"/>
              <p:cNvSpPr/>
              <p:nvPr userDrawn="1">
                <p:custDataLst>
                  <p:tags r:id="rId1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7" name="椭圆 36"/>
              <p:cNvSpPr/>
              <p:nvPr userDrawn="1">
                <p:custDataLst>
                  <p:tags r:id="rId1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8" name="矩形: 圆角 37"/>
              <p:cNvSpPr/>
              <p:nvPr userDrawn="1">
                <p:custDataLst>
                  <p:tags r:id="rId1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9" name="任意多边形: 形状 38"/>
              <p:cNvSpPr/>
              <p:nvPr userDrawn="1">
                <p:custDataLst>
                  <p:tags r:id="rId1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40" name="椭圆 39"/>
              <p:cNvSpPr/>
              <p:nvPr userDrawn="1">
                <p:custDataLst>
                  <p:tags r:id="rId1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28" name="组合 27"/>
            <p:cNvGrpSpPr/>
            <p:nvPr userDrawn="1"/>
          </p:nvGrpSpPr>
          <p:grpSpPr>
            <a:xfrm>
              <a:off x="10686818" y="4394955"/>
              <a:ext cx="216000" cy="2463046"/>
              <a:chOff x="10901899" y="4394955"/>
              <a:chExt cx="216000" cy="2463046"/>
            </a:xfrm>
          </p:grpSpPr>
          <p:sp>
            <p:nvSpPr>
              <p:cNvPr id="33" name="矩形: 圆角 32"/>
              <p:cNvSpPr/>
              <p:nvPr userDrawn="1">
                <p:custDataLst>
                  <p:tags r:id="rId1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4" name="矩形: 圆角 33"/>
              <p:cNvSpPr/>
              <p:nvPr userDrawn="1">
                <p:custDataLst>
                  <p:tags r:id="rId2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5" name="任意多边形: 形状 34"/>
              <p:cNvSpPr/>
              <p:nvPr userDrawn="1">
                <p:custDataLst>
                  <p:tags r:id="rId2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29" name="组合 28"/>
            <p:cNvGrpSpPr/>
            <p:nvPr userDrawn="1"/>
          </p:nvGrpSpPr>
          <p:grpSpPr>
            <a:xfrm>
              <a:off x="9851517" y="5299631"/>
              <a:ext cx="216000" cy="1558370"/>
              <a:chOff x="7902789" y="5299630"/>
              <a:chExt cx="216000" cy="1558370"/>
            </a:xfrm>
          </p:grpSpPr>
          <p:sp>
            <p:nvSpPr>
              <p:cNvPr id="30" name="矩形: 圆角 29"/>
              <p:cNvSpPr/>
              <p:nvPr userDrawn="1">
                <p:custDataLst>
                  <p:tags r:id="rId2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1" name="椭圆 30"/>
              <p:cNvSpPr/>
              <p:nvPr userDrawn="1">
                <p:custDataLst>
                  <p:tags r:id="rId2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32" name="椭圆 31"/>
              <p:cNvSpPr/>
              <p:nvPr userDrawn="1">
                <p:custDataLst>
                  <p:tags r:id="rId2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hasCustomPrompt="1"/>
            <p:custDataLst>
              <p:tags r:id="rId25"/>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26"/>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页脚占位符 8"/>
          <p:cNvSpPr>
            <a:spLocks noGrp="1"/>
          </p:cNvSpPr>
          <p:nvPr>
            <p:ph type="ftr" sz="quarter" idx="15"/>
            <p:custDataLst>
              <p:tags r:id="rId27"/>
            </p:custDataLst>
          </p:nvPr>
        </p:nvSpPr>
        <p:spPr/>
        <p:txBody>
          <a:bodyPr/>
          <a:lstStyle>
            <a:lvl1pPr>
              <a:defRPr baseline="0">
                <a:latin typeface="Arial" panose="020B0604020202020204" pitchFamily="34" charset="0"/>
              </a:defRPr>
            </a:lvl1pPr>
          </a:lstStyle>
          <a:p>
            <a:endParaRPr lang="zh-CN" altLang="en-US" dirty="0"/>
          </a:p>
        </p:txBody>
      </p:sp>
      <p:sp>
        <p:nvSpPr>
          <p:cNvPr id="10" name="灯片编号占位符 9"/>
          <p:cNvSpPr>
            <a:spLocks noGrp="1"/>
          </p:cNvSpPr>
          <p:nvPr>
            <p:ph type="sldNum" sz="quarter" idx="16"/>
            <p:custDataLst>
              <p:tags r:id="rId2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5" name="日期占位符 4"/>
          <p:cNvSpPr>
            <a:spLocks noGrp="1"/>
          </p:cNvSpPr>
          <p:nvPr>
            <p:ph type="dt" sz="half" idx="10"/>
            <p:custDataLst>
              <p:tags r:id="rId2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255"/>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grpSp>
        <p:nvGrpSpPr>
          <p:cNvPr id="10" name="组合 9"/>
          <p:cNvGrpSpPr/>
          <p:nvPr userDrawn="1"/>
        </p:nvGrpSpPr>
        <p:grpSpPr>
          <a:xfrm rot="0">
            <a:off x="9851390" y="3545205"/>
            <a:ext cx="1886585" cy="3312795"/>
            <a:chOff x="9851517" y="3545243"/>
            <a:chExt cx="1886602" cy="3312758"/>
          </a:xfrm>
        </p:grpSpPr>
        <p:grpSp>
          <p:nvGrpSpPr>
            <p:cNvPr id="11" name="组合 10"/>
            <p:cNvGrpSpPr/>
            <p:nvPr userDrawn="1"/>
          </p:nvGrpSpPr>
          <p:grpSpPr>
            <a:xfrm>
              <a:off x="11522119" y="3545243"/>
              <a:ext cx="216000" cy="3312758"/>
              <a:chOff x="11737200" y="3545242"/>
              <a:chExt cx="216000" cy="3312758"/>
            </a:xfrm>
          </p:grpSpPr>
          <p:sp>
            <p:nvSpPr>
              <p:cNvPr id="20" name="矩形: 圆角 19"/>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椭圆 20"/>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4" name="椭圆 23"/>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2" name="组合 11"/>
            <p:cNvGrpSpPr/>
            <p:nvPr userDrawn="1"/>
          </p:nvGrpSpPr>
          <p:grpSpPr>
            <a:xfrm>
              <a:off x="10686818" y="4394955"/>
              <a:ext cx="216000" cy="2463046"/>
              <a:chOff x="10901899" y="4394955"/>
              <a:chExt cx="216000" cy="2463046"/>
            </a:xfrm>
          </p:grpSpPr>
          <p:sp>
            <p:nvSpPr>
              <p:cNvPr id="17" name="矩形: 圆角 16"/>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矩形: 圆角 17"/>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任意多边形: 形状 18"/>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3" name="组合 12"/>
            <p:cNvGrpSpPr/>
            <p:nvPr userDrawn="1"/>
          </p:nvGrpSpPr>
          <p:grpSpPr>
            <a:xfrm>
              <a:off x="9851517" y="5299631"/>
              <a:ext cx="216000" cy="1558370"/>
              <a:chOff x="7902789" y="5299630"/>
              <a:chExt cx="216000" cy="1558370"/>
            </a:xfrm>
          </p:grpSpPr>
          <p:sp>
            <p:nvSpPr>
              <p:cNvPr id="14" name="矩形: 圆角 13"/>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5" name="椭圆 14"/>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6" name="椭圆 15"/>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6" name="组合 5"/>
          <p:cNvGrpSpPr/>
          <p:nvPr userDrawn="1"/>
        </p:nvGrpSpPr>
        <p:grpSpPr>
          <a:xfrm rot="0">
            <a:off x="194945" y="0"/>
            <a:ext cx="215900" cy="887730"/>
            <a:chOff x="368434" y="1"/>
            <a:chExt cx="216000" cy="887789"/>
          </a:xfrm>
        </p:grpSpPr>
        <p:sp>
          <p:nvSpPr>
            <p:cNvPr id="25" name="任意多边形: 形状 24"/>
            <p:cNvSpPr/>
            <p:nvPr userDrawn="1">
              <p:custDataLst>
                <p:tags r:id="rId14"/>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5"/>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16"/>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4" name="页脚占位符 3"/>
          <p:cNvSpPr>
            <a:spLocks noGrp="1"/>
          </p:cNvSpPr>
          <p:nvPr>
            <p:ph type="ftr" sz="quarter" idx="11"/>
            <p:custDataLst>
              <p:tags r:id="rId1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9"/>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20"/>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 name="日期占位符 26"/>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9851517" y="3545243"/>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1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6"/>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7"/>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页脚占位符 7"/>
          <p:cNvSpPr>
            <a:spLocks noGrp="1"/>
          </p:cNvSpPr>
          <p:nvPr>
            <p:ph type="ftr" sz="quarter" idx="16"/>
            <p:custDataLst>
              <p:tags r:id="rId18"/>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1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5"/>
            </p:custDataLst>
          </p:nvPr>
        </p:nvSpPr>
        <p:spPr>
          <a:xfrm>
            <a:off x="594000" y="5180400"/>
            <a:ext cx="11001600" cy="10116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0" name="页脚占位符 9"/>
          <p:cNvSpPr>
            <a:spLocks noGrp="1"/>
          </p:cNvSpPr>
          <p:nvPr>
            <p:ph type="ftr" sz="quarter" idx="16"/>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11" name="灯片编号占位符 10"/>
          <p:cNvSpPr>
            <a:spLocks noGrp="1"/>
          </p:cNvSpPr>
          <p:nvPr>
            <p:ph type="sldNum" sz="quarter" idx="17"/>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12" name="组合 11"/>
          <p:cNvGrpSpPr/>
          <p:nvPr userDrawn="1">
            <p:custDataLst>
              <p:tags r:id="rId8"/>
            </p:custDataLst>
          </p:nvPr>
        </p:nvGrpSpPr>
        <p:grpSpPr>
          <a:xfrm rot="10800000" flipH="1">
            <a:off x="10051398" y="0"/>
            <a:ext cx="1886602" cy="3312758"/>
            <a:chOff x="9851517" y="3545243"/>
            <a:chExt cx="1886602" cy="3312758"/>
          </a:xfrm>
        </p:grpSpPr>
        <p:grpSp>
          <p:nvGrpSpPr>
            <p:cNvPr id="13" name="组合 12"/>
            <p:cNvGrpSpPr/>
            <p:nvPr userDrawn="1"/>
          </p:nvGrpSpPr>
          <p:grpSpPr>
            <a:xfrm>
              <a:off x="11522119" y="3545243"/>
              <a:ext cx="216000" cy="3312758"/>
              <a:chOff x="11737200" y="3545242"/>
              <a:chExt cx="216000" cy="3312758"/>
            </a:xfrm>
          </p:grpSpPr>
          <p:sp>
            <p:nvSpPr>
              <p:cNvPr id="22" name="矩形: 圆角 21"/>
              <p:cNvSpPr/>
              <p:nvPr userDrawn="1">
                <p:custDataLst>
                  <p:tags r:id="rId9"/>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椭圆 22"/>
              <p:cNvSpPr/>
              <p:nvPr userDrawn="1">
                <p:custDataLst>
                  <p:tags r:id="rId10"/>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矩形: 圆角 23"/>
              <p:cNvSpPr/>
              <p:nvPr userDrawn="1">
                <p:custDataLst>
                  <p:tags r:id="rId11"/>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任意多边形: 形状 24"/>
              <p:cNvSpPr/>
              <p:nvPr userDrawn="1">
                <p:custDataLst>
                  <p:tags r:id="rId12"/>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6" name="椭圆 25"/>
              <p:cNvSpPr/>
              <p:nvPr userDrawn="1">
                <p:custDataLst>
                  <p:tags r:id="rId13"/>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4" name="组合 13"/>
            <p:cNvGrpSpPr/>
            <p:nvPr userDrawn="1"/>
          </p:nvGrpSpPr>
          <p:grpSpPr>
            <a:xfrm>
              <a:off x="10686818" y="4394955"/>
              <a:ext cx="216000" cy="2463046"/>
              <a:chOff x="10901899" y="4394955"/>
              <a:chExt cx="216000" cy="2463046"/>
            </a:xfrm>
          </p:grpSpPr>
          <p:sp>
            <p:nvSpPr>
              <p:cNvPr id="19" name="矩形: 圆角 18"/>
              <p:cNvSpPr/>
              <p:nvPr userDrawn="1">
                <p:custDataLst>
                  <p:tags r:id="rId14"/>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矩形: 圆角 19"/>
              <p:cNvSpPr/>
              <p:nvPr userDrawn="1">
                <p:custDataLst>
                  <p:tags r:id="rId15"/>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任意多边形: 形状 20"/>
              <p:cNvSpPr/>
              <p:nvPr userDrawn="1">
                <p:custDataLst>
                  <p:tags r:id="rId16"/>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9851517" y="5299631"/>
              <a:ext cx="216000" cy="1558370"/>
              <a:chOff x="7902789" y="5299630"/>
              <a:chExt cx="216000" cy="1558370"/>
            </a:xfrm>
          </p:grpSpPr>
          <p:sp>
            <p:nvSpPr>
              <p:cNvPr id="16" name="矩形: 圆角 15"/>
              <p:cNvSpPr/>
              <p:nvPr userDrawn="1">
                <p:custDataLst>
                  <p:tags r:id="rId17"/>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7" name="椭圆 16"/>
              <p:cNvSpPr/>
              <p:nvPr userDrawn="1">
                <p:custDataLst>
                  <p:tags r:id="rId18"/>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9"/>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4" name="日期占位符 3"/>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grpSp>
        <p:nvGrpSpPr>
          <p:cNvPr id="14" name="组合 13"/>
          <p:cNvGrpSpPr/>
          <p:nvPr userDrawn="1">
            <p:custDataLst>
              <p:tags r:id="rId2"/>
            </p:custDataLst>
          </p:nvPr>
        </p:nvGrpSpPr>
        <p:grpSpPr>
          <a:xfrm>
            <a:off x="9851517" y="3545243"/>
            <a:ext cx="1886602" cy="3312758"/>
            <a:chOff x="9851517" y="3545243"/>
            <a:chExt cx="1886602" cy="3312758"/>
          </a:xfrm>
        </p:grpSpPr>
        <p:grpSp>
          <p:nvGrpSpPr>
            <p:cNvPr id="15" name="组合 14"/>
            <p:cNvGrpSpPr/>
            <p:nvPr userDrawn="1"/>
          </p:nvGrpSpPr>
          <p:grpSpPr>
            <a:xfrm>
              <a:off x="11522119" y="3545243"/>
              <a:ext cx="216000" cy="3312758"/>
              <a:chOff x="11737200" y="3545242"/>
              <a:chExt cx="216000" cy="3312758"/>
            </a:xfrm>
          </p:grpSpPr>
          <p:sp>
            <p:nvSpPr>
              <p:cNvPr id="24" name="矩形: 圆角 2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椭圆 2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矩形: 圆角 2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7" name="任意多边形: 形状 2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8" name="椭圆 2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10686818" y="4394955"/>
              <a:ext cx="216000" cy="2463046"/>
              <a:chOff x="10901899" y="4394955"/>
              <a:chExt cx="216000" cy="2463046"/>
            </a:xfrm>
          </p:grpSpPr>
          <p:sp>
            <p:nvSpPr>
              <p:cNvPr id="21" name="矩形: 圆角 2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矩形: 圆角 2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3" name="任意多边形: 形状 2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7" name="组合 16"/>
            <p:cNvGrpSpPr/>
            <p:nvPr userDrawn="1"/>
          </p:nvGrpSpPr>
          <p:grpSpPr>
            <a:xfrm>
              <a:off x="9851517" y="5299631"/>
              <a:ext cx="216000" cy="1558370"/>
              <a:chOff x="7902789" y="5299630"/>
              <a:chExt cx="216000" cy="1558370"/>
            </a:xfrm>
          </p:grpSpPr>
          <p:sp>
            <p:nvSpPr>
              <p:cNvPr id="18" name="矩形: 圆角 1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0" name="椭圆 1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10" name="矩形 9"/>
          <p:cNvSpPr/>
          <p:nvPr userDrawn="1">
            <p:custDataLst>
              <p:tags r:id="rId14"/>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1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6"/>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7"/>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8"/>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9"/>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8" name="页脚占位符 7"/>
          <p:cNvSpPr>
            <a:spLocks noGrp="1"/>
          </p:cNvSpPr>
          <p:nvPr>
            <p:ph type="ftr" sz="quarter" idx="18"/>
            <p:custDataLst>
              <p:tags r:id="rId20"/>
            </p:custDataLst>
          </p:nvPr>
        </p:nvSpPr>
        <p:spPr/>
        <p:txBody>
          <a:bodyPr/>
          <a:lstStyle>
            <a:lvl1pPr>
              <a:defRPr baseline="0">
                <a:latin typeface="Arial" panose="020B0604020202020204" pitchFamily="34" charset="0"/>
              </a:defRPr>
            </a:lvl1pPr>
          </a:lstStyle>
          <a:p>
            <a:endParaRPr lang="zh-CN" altLang="en-US" dirty="0"/>
          </a:p>
        </p:txBody>
      </p:sp>
      <p:sp>
        <p:nvSpPr>
          <p:cNvPr id="12" name="灯片编号占位符 11"/>
          <p:cNvSpPr>
            <a:spLocks noGrp="1"/>
          </p:cNvSpPr>
          <p:nvPr>
            <p:ph type="sldNum" sz="quarter" idx="19"/>
            <p:custDataLst>
              <p:tags r:id="rId21"/>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grpSp>
        <p:nvGrpSpPr>
          <p:cNvPr id="29" name="组合 28"/>
          <p:cNvGrpSpPr/>
          <p:nvPr userDrawn="1">
            <p:custDataLst>
              <p:tags r:id="rId22"/>
            </p:custDataLst>
          </p:nvPr>
        </p:nvGrpSpPr>
        <p:grpSpPr>
          <a:xfrm>
            <a:off x="194940" y="1"/>
            <a:ext cx="216000" cy="887789"/>
            <a:chOff x="368434" y="1"/>
            <a:chExt cx="216000" cy="887789"/>
          </a:xfrm>
        </p:grpSpPr>
        <p:sp>
          <p:nvSpPr>
            <p:cNvPr id="30" name="任意多边形: 形状 29"/>
            <p:cNvSpPr/>
            <p:nvPr userDrawn="1">
              <p:custDataLst>
                <p:tags r:id="rId23"/>
              </p:custDataLst>
            </p:nvPr>
          </p:nvSpPr>
          <p:spPr>
            <a:xfrm rot="10800000">
              <a:off x="3684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31" name="椭圆 30"/>
            <p:cNvSpPr/>
            <p:nvPr userDrawn="1">
              <p:custDataLst>
                <p:tags r:id="rId24"/>
              </p:custDataLst>
            </p:nvPr>
          </p:nvSpPr>
          <p:spPr>
            <a:xfrm rot="10800000">
              <a:off x="368434"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sp>
        <p:nvSpPr>
          <p:cNvPr id="3" name="日期占位符 2"/>
          <p:cNvSpPr>
            <a:spLocks noGrp="1"/>
          </p:cNvSpPr>
          <p:nvPr>
            <p:ph type="dt" sz="half" idx="10"/>
            <p:custDataLst>
              <p:tags r:id="rId25"/>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5" name="组合 4"/>
          <p:cNvGrpSpPr/>
          <p:nvPr userDrawn="1"/>
        </p:nvGrpSpPr>
        <p:grpSpPr>
          <a:xfrm rot="0">
            <a:off x="368300" y="0"/>
            <a:ext cx="1927225" cy="3312795"/>
            <a:chOff x="863734" y="0"/>
            <a:chExt cx="1927537" cy="3312759"/>
          </a:xfrm>
        </p:grpSpPr>
        <p:sp>
          <p:nvSpPr>
            <p:cNvPr id="56" name="矩形: 圆角 55"/>
            <p:cNvSpPr/>
            <p:nvPr userDrawn="1">
              <p:custDataLst>
                <p:tags r:id="rId3"/>
              </p:custDataLst>
            </p:nvPr>
          </p:nvSpPr>
          <p:spPr>
            <a:xfrm rot="10800000">
              <a:off x="2575271" y="784098"/>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7" name="椭圆 56"/>
            <p:cNvSpPr/>
            <p:nvPr userDrawn="1">
              <p:custDataLst>
                <p:tags r:id="rId4"/>
              </p:custDataLst>
            </p:nvPr>
          </p:nvSpPr>
          <p:spPr>
            <a:xfrm rot="10800000">
              <a:off x="2575271" y="1747333"/>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58" name="任意多边形: 形状 57"/>
            <p:cNvSpPr/>
            <p:nvPr userDrawn="1">
              <p:custDataLst>
                <p:tags r:id="rId5"/>
              </p:custDataLst>
            </p:nvPr>
          </p:nvSpPr>
          <p:spPr>
            <a:xfrm rot="10800000">
              <a:off x="2575271"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59" name="矩形: 圆角 58"/>
            <p:cNvSpPr/>
            <p:nvPr userDrawn="1">
              <p:custDataLst>
                <p:tags r:id="rId6"/>
              </p:custDataLst>
            </p:nvPr>
          </p:nvSpPr>
          <p:spPr>
            <a:xfrm rot="10800000">
              <a:off x="1719501" y="163754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0" name="矩形: 圆角 59"/>
            <p:cNvSpPr/>
            <p:nvPr userDrawn="1">
              <p:custDataLst>
                <p:tags r:id="rId7"/>
              </p:custDataLst>
            </p:nvPr>
          </p:nvSpPr>
          <p:spPr>
            <a:xfrm rot="10800000">
              <a:off x="1719501" y="56200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1" name="任意多边形: 形状 60"/>
            <p:cNvSpPr/>
            <p:nvPr userDrawn="1">
              <p:custDataLst>
                <p:tags r:id="rId8"/>
              </p:custDataLst>
            </p:nvPr>
          </p:nvSpPr>
          <p:spPr>
            <a:xfrm rot="10800000">
              <a:off x="1719501" y="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62" name="矩形: 圆角 61"/>
            <p:cNvSpPr/>
            <p:nvPr userDrawn="1">
              <p:custDataLst>
                <p:tags r:id="rId9"/>
              </p:custDataLst>
            </p:nvPr>
          </p:nvSpPr>
          <p:spPr>
            <a:xfrm rot="10800000">
              <a:off x="863734" y="213352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3" name="椭圆 62"/>
            <p:cNvSpPr/>
            <p:nvPr userDrawn="1">
              <p:custDataLst>
                <p:tags r:id="rId10"/>
              </p:custDataLst>
            </p:nvPr>
          </p:nvSpPr>
          <p:spPr>
            <a:xfrm rot="10800000">
              <a:off x="863734" y="3096759"/>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4" name="矩形: 圆角 63"/>
            <p:cNvSpPr/>
            <p:nvPr userDrawn="1">
              <p:custDataLst>
                <p:tags r:id="rId11"/>
              </p:custDataLst>
            </p:nvPr>
          </p:nvSpPr>
          <p:spPr>
            <a:xfrm rot="10800000">
              <a:off x="863734" y="105798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65" name="任意多边形: 形状 64"/>
            <p:cNvSpPr/>
            <p:nvPr userDrawn="1">
              <p:custDataLst>
                <p:tags r:id="rId12"/>
              </p:custDataLst>
            </p:nvPr>
          </p:nvSpPr>
          <p:spPr>
            <a:xfrm rot="10800000">
              <a:off x="863734"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66" name="椭圆 65"/>
            <p:cNvSpPr/>
            <p:nvPr userDrawn="1">
              <p:custDataLst>
                <p:tags r:id="rId13"/>
              </p:custDataLst>
            </p:nvPr>
          </p:nvSpPr>
          <p:spPr>
            <a:xfrm rot="10800000">
              <a:off x="863734" y="67179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grpSp>
        <p:nvGrpSpPr>
          <p:cNvPr id="67" name="组合 66"/>
          <p:cNvGrpSpPr/>
          <p:nvPr userDrawn="1"/>
        </p:nvGrpSpPr>
        <p:grpSpPr>
          <a:xfrm rot="0">
            <a:off x="9917430" y="3545205"/>
            <a:ext cx="1927225" cy="3312795"/>
            <a:chOff x="9614329" y="3545242"/>
            <a:chExt cx="1927537" cy="3312759"/>
          </a:xfrm>
        </p:grpSpPr>
        <p:sp>
          <p:nvSpPr>
            <p:cNvPr id="35" name="椭圆 34"/>
            <p:cNvSpPr/>
            <p:nvPr userDrawn="1">
              <p:custDataLst>
                <p:tags r:id="rId14"/>
              </p:custDataLst>
            </p:nvPr>
          </p:nvSpPr>
          <p:spPr>
            <a:xfrm>
              <a:off x="11325866" y="3545242"/>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8" name="矩形: 圆角 27"/>
            <p:cNvSpPr/>
            <p:nvPr userDrawn="1">
              <p:custDataLst>
                <p:tags r:id="rId15"/>
              </p:custDataLst>
            </p:nvPr>
          </p:nvSpPr>
          <p:spPr>
            <a:xfrm>
              <a:off x="9614329" y="5248403"/>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29" name="椭圆 28"/>
            <p:cNvSpPr/>
            <p:nvPr userDrawn="1">
              <p:custDataLst>
                <p:tags r:id="rId16"/>
              </p:custDataLst>
            </p:nvPr>
          </p:nvSpPr>
          <p:spPr>
            <a:xfrm>
              <a:off x="9614329" y="489466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0" name="任意多边形: 形状 29"/>
            <p:cNvSpPr/>
            <p:nvPr userDrawn="1">
              <p:custDataLst>
                <p:tags r:id="rId17"/>
              </p:custDataLst>
            </p:nvPr>
          </p:nvSpPr>
          <p:spPr>
            <a:xfrm>
              <a:off x="9614329"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1" name="矩形: 圆角 30"/>
            <p:cNvSpPr/>
            <p:nvPr userDrawn="1">
              <p:custDataLst>
                <p:tags r:id="rId18"/>
              </p:custDataLst>
            </p:nvPr>
          </p:nvSpPr>
          <p:spPr>
            <a:xfrm>
              <a:off x="10470099" y="4394955"/>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2" name="矩形: 圆角 31"/>
            <p:cNvSpPr/>
            <p:nvPr userDrawn="1">
              <p:custDataLst>
                <p:tags r:id="rId19"/>
              </p:custDataLst>
            </p:nvPr>
          </p:nvSpPr>
          <p:spPr>
            <a:xfrm>
              <a:off x="10470099" y="5470498"/>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3" name="任意多边形: 形状 32"/>
            <p:cNvSpPr/>
            <p:nvPr userDrawn="1">
              <p:custDataLst>
                <p:tags r:id="rId20"/>
              </p:custDataLst>
            </p:nvPr>
          </p:nvSpPr>
          <p:spPr>
            <a:xfrm>
              <a:off x="104700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80000"/>
            </a:bodyPr>
            <a:lstStyle/>
            <a:p>
              <a:pPr algn="ctr"/>
              <a:endParaRPr lang="zh-CN" altLang="en-US" baseline="0">
                <a:latin typeface="Arial" panose="020B0604020202020204" pitchFamily="34" charset="0"/>
              </a:endParaRPr>
            </a:p>
          </p:txBody>
        </p:sp>
        <p:sp>
          <p:nvSpPr>
            <p:cNvPr id="34" name="矩形: 圆角 33"/>
            <p:cNvSpPr/>
            <p:nvPr userDrawn="1">
              <p:custDataLst>
                <p:tags r:id="rId21"/>
              </p:custDataLst>
            </p:nvPr>
          </p:nvSpPr>
          <p:spPr>
            <a:xfrm>
              <a:off x="11325866" y="3898977"/>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6" name="矩形: 圆角 35"/>
            <p:cNvSpPr/>
            <p:nvPr userDrawn="1">
              <p:custDataLst>
                <p:tags r:id="rId22"/>
              </p:custDataLst>
            </p:nvPr>
          </p:nvSpPr>
          <p:spPr>
            <a:xfrm>
              <a:off x="11325866" y="4974520"/>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sp>
          <p:nvSpPr>
            <p:cNvPr id="37" name="任意多边形: 形状 36"/>
            <p:cNvSpPr/>
            <p:nvPr userDrawn="1">
              <p:custDataLst>
                <p:tags r:id="rId23"/>
              </p:custDataLst>
            </p:nvPr>
          </p:nvSpPr>
          <p:spPr>
            <a:xfrm>
              <a:off x="11325866"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latin typeface="Arial" panose="020B0604020202020204" pitchFamily="34" charset="0"/>
              </a:endParaRPr>
            </a:p>
          </p:txBody>
        </p:sp>
        <p:sp>
          <p:nvSpPr>
            <p:cNvPr id="38" name="椭圆 37"/>
            <p:cNvSpPr/>
            <p:nvPr userDrawn="1">
              <p:custDataLst>
                <p:tags r:id="rId24"/>
              </p:custDataLst>
            </p:nvPr>
          </p:nvSpPr>
          <p:spPr>
            <a:xfrm>
              <a:off x="11325866" y="597021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latin typeface="Arial" panose="020B0604020202020204" pitchFamily="34" charset="0"/>
              </a:endParaRPr>
            </a:p>
          </p:txBody>
        </p:sp>
      </p:grpSp>
      <p:sp>
        <p:nvSpPr>
          <p:cNvPr id="2" name="标题 1"/>
          <p:cNvSpPr>
            <a:spLocks noGrp="1"/>
          </p:cNvSpPr>
          <p:nvPr>
            <p:ph type="title" hasCustomPrompt="1"/>
            <p:custDataLst>
              <p:tags r:id="rId25"/>
            </p:custDataLst>
          </p:nvPr>
        </p:nvSpPr>
        <p:spPr>
          <a:xfrm>
            <a:off x="1522800" y="1339200"/>
            <a:ext cx="9144000" cy="2386800"/>
          </a:xfrm>
        </p:spPr>
        <p:txBody>
          <a:bodyPr anchor="b">
            <a:normAutofit/>
          </a:bodyPr>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26"/>
            </p:custDataLst>
          </p:nvPr>
        </p:nvSpPr>
        <p:spPr>
          <a:xfrm>
            <a:off x="1522413" y="3862800"/>
            <a:ext cx="9144000" cy="1656000"/>
          </a:xfrm>
        </p:spPr>
        <p:txBody>
          <a:bodyPr>
            <a:normAutofit/>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8" name="页脚占位符 7"/>
          <p:cNvSpPr>
            <a:spLocks noGrp="1"/>
          </p:cNvSpPr>
          <p:nvPr>
            <p:ph type="ftr" sz="quarter" idx="15"/>
            <p:custDataLst>
              <p:tags r:id="rId27"/>
            </p:custDataLst>
          </p:nvPr>
        </p:nvSpPr>
        <p:spPr/>
        <p:txBody>
          <a:bodyPr>
            <a:normAutofit/>
          </a:bodyPr>
          <a:lstStyle>
            <a:lvl1pPr>
              <a:defRPr baseline="0">
                <a:latin typeface="Arial" panose="020B0604020202020204" pitchFamily="34" charset="0"/>
              </a:defRPr>
            </a:lvl1pPr>
          </a:lstStyle>
          <a:p>
            <a:endParaRPr lang="zh-CN" altLang="en-US" dirty="0"/>
          </a:p>
        </p:txBody>
      </p:sp>
      <p:sp>
        <p:nvSpPr>
          <p:cNvPr id="9" name="灯片编号占位符 8"/>
          <p:cNvSpPr>
            <a:spLocks noGrp="1"/>
          </p:cNvSpPr>
          <p:nvPr>
            <p:ph type="sldNum" sz="quarter" idx="16"/>
            <p:custDataLst>
              <p:tags r:id="rId28"/>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11" name="日期占位符 10"/>
          <p:cNvSpPr>
            <a:spLocks noGrp="1"/>
          </p:cNvSpPr>
          <p:nvPr>
            <p:ph type="dt" sz="half" idx="10"/>
            <p:custDataLst>
              <p:tags r:id="rId2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100800" tIns="39600" rIns="75600" bIns="396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7"/>
            </p:custDataLst>
          </p:nvPr>
        </p:nvSpPr>
        <p:spPr>
          <a:xfrm>
            <a:off x="669882" y="952508"/>
            <a:ext cx="10852237" cy="5388907"/>
          </a:xfrm>
        </p:spPr>
        <p:txBody>
          <a:bodyPr vert="horz" lIns="100800" tIns="0" rIns="8280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68" name="页脚占位符 67"/>
          <p:cNvSpPr>
            <a:spLocks noGrp="1"/>
          </p:cNvSpPr>
          <p:nvPr>
            <p:ph type="ftr" sz="quarter" idx="11"/>
            <p:custDataLst>
              <p:tags r:id="rId18"/>
            </p:custDataLst>
          </p:nvPr>
        </p:nvSpPr>
        <p:spPr>
          <a:xfrm>
            <a:off x="4116000" y="6340943"/>
            <a:ext cx="3960000" cy="316800"/>
          </a:xfrm>
        </p:spPr>
        <p:txBody>
          <a:bodyPr/>
          <a:lstStyle/>
          <a:p>
            <a:endParaRPr lang="zh-CN" altLang="en-US" dirty="0"/>
          </a:p>
        </p:txBody>
      </p:sp>
      <p:sp>
        <p:nvSpPr>
          <p:cNvPr id="69" name="灯片编号占位符 68"/>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tx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2"/>
            </p:custDataLst>
          </p:nvPr>
        </p:nvSpPr>
        <p:spPr>
          <a:xfrm>
            <a:off x="5554980" y="2871827"/>
            <a:ext cx="5976620" cy="156781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3"/>
            </p:custDataLst>
          </p:nvPr>
        </p:nvSpPr>
        <p:spPr>
          <a:xfrm>
            <a:off x="5555154" y="1885071"/>
            <a:ext cx="5965333" cy="895350"/>
          </a:xfrm>
        </p:spPr>
        <p:txBody>
          <a:bodyPr lIns="90000" tIns="46800" rIns="90000" bIns="46800" anchor="b" anchorCtr="0">
            <a:normAutofit/>
          </a:bodyPr>
          <a:lstStyle>
            <a:lvl1pP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grpSp>
        <p:nvGrpSpPr>
          <p:cNvPr id="4" name="组合 3"/>
          <p:cNvGrpSpPr/>
          <p:nvPr userDrawn="1">
            <p:custDataLst>
              <p:tags r:id="rId4"/>
            </p:custDataLst>
          </p:nvPr>
        </p:nvGrpSpPr>
        <p:grpSpPr>
          <a:xfrm>
            <a:off x="57446" y="1561491"/>
            <a:ext cx="11245200" cy="3581204"/>
            <a:chOff x="57446" y="1561491"/>
            <a:chExt cx="11245200" cy="3581204"/>
          </a:xfrm>
        </p:grpSpPr>
        <p:sp>
          <p:nvSpPr>
            <p:cNvPr id="8" name="矩形: 圆角 7"/>
            <p:cNvSpPr/>
            <p:nvPr>
              <p:custDataLst>
                <p:tags r:id="rId5"/>
              </p:custDataLst>
            </p:nvPr>
          </p:nvSpPr>
          <p:spPr>
            <a:xfrm rot="5400000">
              <a:off x="1872366" y="1256741"/>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9" name="矩形: 圆角 8"/>
            <p:cNvSpPr/>
            <p:nvPr>
              <p:custDataLst>
                <p:tags r:id="rId6"/>
              </p:custDataLst>
            </p:nvPr>
          </p:nvSpPr>
          <p:spPr>
            <a:xfrm rot="5400000">
              <a:off x="362196"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0" name="椭圆 9"/>
            <p:cNvSpPr/>
            <p:nvPr>
              <p:custDataLst>
                <p:tags r:id="rId7"/>
              </p:custDataLst>
            </p:nvPr>
          </p:nvSpPr>
          <p:spPr>
            <a:xfrm rot="5400000">
              <a:off x="1020681"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1" name="椭圆 10"/>
            <p:cNvSpPr/>
            <p:nvPr>
              <p:custDataLst>
                <p:tags r:id="rId8"/>
              </p:custDataLst>
            </p:nvPr>
          </p:nvSpPr>
          <p:spPr>
            <a:xfrm rot="5400000">
              <a:off x="342682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2" name="矩形: 圆角 11"/>
            <p:cNvSpPr/>
            <p:nvPr>
              <p:custDataLst>
                <p:tags r:id="rId9"/>
              </p:custDataLst>
            </p:nvPr>
          </p:nvSpPr>
          <p:spPr>
            <a:xfrm rot="5400000">
              <a:off x="4177621" y="125674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3" name="椭圆 12"/>
            <p:cNvSpPr/>
            <p:nvPr>
              <p:custDataLst>
                <p:tags r:id="rId10"/>
              </p:custDataLst>
            </p:nvPr>
          </p:nvSpPr>
          <p:spPr>
            <a:xfrm rot="5400000">
              <a:off x="4836106" y="156149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4" name="矩形: 圆角 13"/>
            <p:cNvSpPr/>
            <p:nvPr>
              <p:custDataLst>
                <p:tags r:id="rId11"/>
              </p:custDataLst>
            </p:nvPr>
          </p:nvSpPr>
          <p:spPr>
            <a:xfrm>
              <a:off x="4836106" y="2946957"/>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15" name="组合 14"/>
            <p:cNvGrpSpPr/>
            <p:nvPr/>
          </p:nvGrpSpPr>
          <p:grpSpPr>
            <a:xfrm rot="16200000">
              <a:off x="10098390" y="3938436"/>
              <a:ext cx="216000" cy="2192513"/>
              <a:chOff x="4816326" y="6458430"/>
              <a:chExt cx="216000" cy="2192513"/>
            </a:xfrm>
          </p:grpSpPr>
          <p:sp>
            <p:nvSpPr>
              <p:cNvPr id="32" name="矩形: 圆角 31"/>
              <p:cNvSpPr/>
              <p:nvPr>
                <p:custDataLst>
                  <p:tags r:id="rId12"/>
                </p:custDataLst>
              </p:nvPr>
            </p:nvSpPr>
            <p:spPr>
              <a:xfrm>
                <a:off x="481632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3" name="矩形: 圆角 32"/>
              <p:cNvSpPr/>
              <p:nvPr>
                <p:custDataLst>
                  <p:tags r:id="rId13"/>
                </p:custDataLst>
              </p:nvPr>
            </p:nvSpPr>
            <p:spPr>
              <a:xfrm>
                <a:off x="4816326" y="6812164"/>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4" name="椭圆 33"/>
              <p:cNvSpPr/>
              <p:nvPr>
                <p:custDataLst>
                  <p:tags r:id="rId14"/>
                </p:custDataLst>
              </p:nvPr>
            </p:nvSpPr>
            <p:spPr>
              <a:xfrm>
                <a:off x="4816326" y="6458430"/>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sp>
          <p:nvSpPr>
            <p:cNvPr id="16" name="矩形: 圆角 15"/>
            <p:cNvSpPr/>
            <p:nvPr>
              <p:custDataLst>
                <p:tags r:id="rId15"/>
              </p:custDataLst>
            </p:nvPr>
          </p:nvSpPr>
          <p:spPr>
            <a:xfrm>
              <a:off x="3488746" y="4280556"/>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17" name="椭圆 16"/>
            <p:cNvSpPr/>
            <p:nvPr>
              <p:custDataLst>
                <p:tags r:id="rId16"/>
              </p:custDataLst>
            </p:nvPr>
          </p:nvSpPr>
          <p:spPr>
            <a:xfrm>
              <a:off x="3488746" y="3926821"/>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18" name="组合 17"/>
            <p:cNvGrpSpPr/>
            <p:nvPr/>
          </p:nvGrpSpPr>
          <p:grpSpPr>
            <a:xfrm rot="5400000">
              <a:off x="4000291" y="3114308"/>
              <a:ext cx="216000" cy="1179235"/>
              <a:chOff x="4816326" y="3485900"/>
              <a:chExt cx="216000" cy="1179235"/>
            </a:xfrm>
            <a:solidFill>
              <a:schemeClr val="accent4"/>
            </a:solidFill>
          </p:grpSpPr>
          <p:sp>
            <p:nvSpPr>
              <p:cNvPr id="30" name="矩形: 圆角 29"/>
              <p:cNvSpPr/>
              <p:nvPr>
                <p:custDataLst>
                  <p:tags r:id="rId17"/>
                </p:custDataLst>
              </p:nvPr>
            </p:nvSpPr>
            <p:spPr>
              <a:xfrm>
                <a:off x="4816326" y="3839635"/>
                <a:ext cx="216000" cy="8255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31" name="椭圆 30"/>
              <p:cNvSpPr/>
              <p:nvPr>
                <p:custDataLst>
                  <p:tags r:id="rId18"/>
                </p:custDataLst>
              </p:nvPr>
            </p:nvSpPr>
            <p:spPr>
              <a:xfrm rot="16200000">
                <a:off x="4816326" y="3485900"/>
                <a:ext cx="216000" cy="21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sp>
          <p:nvSpPr>
            <p:cNvPr id="19" name="矩形: 圆角 18"/>
            <p:cNvSpPr/>
            <p:nvPr>
              <p:custDataLst>
                <p:tags r:id="rId19"/>
              </p:custDataLst>
            </p:nvPr>
          </p:nvSpPr>
          <p:spPr>
            <a:xfrm>
              <a:off x="4836106" y="1935221"/>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0" name="椭圆 19"/>
            <p:cNvSpPr/>
            <p:nvPr>
              <p:custDataLst>
                <p:tags r:id="rId20"/>
              </p:custDataLst>
            </p:nvPr>
          </p:nvSpPr>
          <p:spPr>
            <a:xfrm rot="5400000">
              <a:off x="2879890"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1" name="椭圆 20"/>
            <p:cNvSpPr/>
            <p:nvPr>
              <p:custDataLst>
                <p:tags r:id="rId21"/>
              </p:custDataLst>
            </p:nvPr>
          </p:nvSpPr>
          <p:spPr>
            <a:xfrm rot="5400000">
              <a:off x="2570001" y="1561491"/>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nvGrpSpPr>
            <p:cNvPr id="22" name="组合 21"/>
            <p:cNvGrpSpPr/>
            <p:nvPr/>
          </p:nvGrpSpPr>
          <p:grpSpPr>
            <a:xfrm rot="16200000">
              <a:off x="6257143" y="2521027"/>
              <a:ext cx="216000" cy="5027335"/>
              <a:chOff x="4836106" y="3623608"/>
              <a:chExt cx="216000" cy="5027335"/>
            </a:xfrm>
          </p:grpSpPr>
          <p:sp>
            <p:nvSpPr>
              <p:cNvPr id="23" name="矩形: 圆角 22"/>
              <p:cNvSpPr/>
              <p:nvPr>
                <p:custDataLst>
                  <p:tags r:id="rId22"/>
                </p:custDataLst>
              </p:nvPr>
            </p:nvSpPr>
            <p:spPr>
              <a:xfrm>
                <a:off x="4836106" y="78254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4" name="矩形: 圆角 23"/>
              <p:cNvSpPr/>
              <p:nvPr>
                <p:custDataLst>
                  <p:tags r:id="rId23"/>
                </p:custDataLst>
              </p:nvPr>
            </p:nvSpPr>
            <p:spPr>
              <a:xfrm>
                <a:off x="4836106" y="6812164"/>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5" name="椭圆 24"/>
              <p:cNvSpPr/>
              <p:nvPr>
                <p:custDataLst>
                  <p:tags r:id="rId24"/>
                </p:custDataLst>
              </p:nvPr>
            </p:nvSpPr>
            <p:spPr>
              <a:xfrm>
                <a:off x="4836106" y="645843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6" name="矩形: 圆角 25"/>
              <p:cNvSpPr/>
              <p:nvPr>
                <p:custDataLst>
                  <p:tags r:id="rId25"/>
                </p:custDataLst>
              </p:nvPr>
            </p:nvSpPr>
            <p:spPr>
              <a:xfrm>
                <a:off x="4836106" y="3977343"/>
                <a:ext cx="216000" cy="825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7" name="矩形: 圆角 26"/>
              <p:cNvSpPr/>
              <p:nvPr>
                <p:custDataLst>
                  <p:tags r:id="rId26"/>
                </p:custDataLst>
              </p:nvPr>
            </p:nvSpPr>
            <p:spPr>
              <a:xfrm>
                <a:off x="4836106" y="5370210"/>
                <a:ext cx="216000" cy="825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8" name="椭圆 27"/>
              <p:cNvSpPr/>
              <p:nvPr>
                <p:custDataLst>
                  <p:tags r:id="rId27"/>
                </p:custDataLst>
              </p:nvPr>
            </p:nvSpPr>
            <p:spPr>
              <a:xfrm>
                <a:off x="4836106" y="5016475"/>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sp>
            <p:nvSpPr>
              <p:cNvPr id="29" name="椭圆 28"/>
              <p:cNvSpPr/>
              <p:nvPr>
                <p:custDataLst>
                  <p:tags r:id="rId28"/>
                </p:custDataLst>
              </p:nvPr>
            </p:nvSpPr>
            <p:spPr>
              <a:xfrm rot="16200000">
                <a:off x="4836106" y="3623608"/>
                <a:ext cx="216000" cy="216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bg1"/>
                  </a:solidFill>
                  <a:latin typeface="微软雅黑" panose="020B0503020204020204" charset="-122"/>
                </a:endParaRPr>
              </a:p>
            </p:txBody>
          </p:sp>
        </p:grpSp>
      </p:grpSp>
      <p:sp>
        <p:nvSpPr>
          <p:cNvPr id="36" name="页脚占位符 35"/>
          <p:cNvSpPr>
            <a:spLocks noGrp="1"/>
          </p:cNvSpPr>
          <p:nvPr>
            <p:ph type="ftr" sz="quarter" idx="11"/>
            <p:custDataLst>
              <p:tags r:id="rId29"/>
            </p:custDataLst>
          </p:nvPr>
        </p:nvSpPr>
        <p:spPr/>
        <p:txBody>
          <a:bodyPr/>
          <a:lstStyle/>
          <a:p>
            <a:endParaRPr lang="zh-CN" altLang="en-US" dirty="0"/>
          </a:p>
        </p:txBody>
      </p:sp>
      <p:sp>
        <p:nvSpPr>
          <p:cNvPr id="37" name="灯片编号占位符 36"/>
          <p:cNvSpPr>
            <a:spLocks noGrp="1"/>
          </p:cNvSpPr>
          <p:nvPr>
            <p:ph type="sldNum" sz="quarter" idx="12"/>
            <p:custDataLst>
              <p:tags r:id="rId30"/>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3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微软雅黑" panose="020B0503020204020204" charset="-122"/>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微软雅黑" panose="020B0503020204020204" charset="-122"/>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17"/>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8"/>
            </p:custDataLst>
          </p:nvPr>
        </p:nvSpPr>
        <p:spPr>
          <a:xfrm>
            <a:off x="6238877" y="952508"/>
            <a:ext cx="5283242" cy="5388907"/>
          </a:xfrm>
        </p:spPr>
        <p:txBody>
          <a:bodyPr lIns="90000" tIns="46800" rIns="90000" bIns="46800">
            <a:normAutofit/>
          </a:bodyPr>
          <a:lstStyle>
            <a:lvl1pPr>
              <a:defRPr sz="1600" baseline="0">
                <a:solidFill>
                  <a:schemeClr val="bg1"/>
                </a:solidFill>
                <a:latin typeface="Arial" panose="020B0604020202020204" pitchFamily="34" charset="0"/>
                <a:ea typeface="微软雅黑" panose="020B0503020204020204" charset="-122"/>
              </a:defRPr>
            </a:lvl1pPr>
            <a:lvl2pPr>
              <a:defRPr sz="1600" baseline="0">
                <a:solidFill>
                  <a:schemeClr val="bg1"/>
                </a:solidFill>
                <a:latin typeface="Arial" panose="020B0604020202020204" pitchFamily="34" charset="0"/>
                <a:ea typeface="微软雅黑" panose="020B0503020204020204" charset="-122"/>
              </a:defRPr>
            </a:lvl2pPr>
            <a:lvl3pPr>
              <a:defRPr sz="1600" baseline="0">
                <a:solidFill>
                  <a:schemeClr val="bg1"/>
                </a:solidFill>
                <a:latin typeface="Arial" panose="020B0604020202020204" pitchFamily="34" charset="0"/>
                <a:ea typeface="微软雅黑" panose="020B0503020204020204" charset="-122"/>
              </a:defRPr>
            </a:lvl3pPr>
            <a:lvl4pPr>
              <a:defRPr sz="1600" baseline="0">
                <a:solidFill>
                  <a:schemeClr val="bg1"/>
                </a:solidFill>
                <a:latin typeface="Arial" panose="020B0604020202020204" pitchFamily="34" charset="0"/>
                <a:ea typeface="微软雅黑" panose="020B0503020204020204" charset="-122"/>
              </a:defRPr>
            </a:lvl4pPr>
            <a:lvl5pPr>
              <a:defRPr sz="160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8" name="页脚占位符 67"/>
          <p:cNvSpPr>
            <a:spLocks noGrp="1"/>
          </p:cNvSpPr>
          <p:nvPr>
            <p:ph type="ftr" sz="quarter" idx="11"/>
            <p:custDataLst>
              <p:tags r:id="rId19"/>
            </p:custDataLst>
          </p:nvPr>
        </p:nvSpPr>
        <p:spPr/>
        <p:txBody>
          <a:body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72" name="组合 71"/>
          <p:cNvGrpSpPr/>
          <p:nvPr userDrawn="1">
            <p:custDataLst>
              <p:tags r:id="rId2"/>
            </p:custDataLst>
          </p:nvPr>
        </p:nvGrpSpPr>
        <p:grpSpPr>
          <a:xfrm>
            <a:off x="194940" y="1"/>
            <a:ext cx="11543179" cy="6858000"/>
            <a:chOff x="194940" y="1"/>
            <a:chExt cx="11543179" cy="6858000"/>
          </a:xfrm>
        </p:grpSpPr>
        <p:grpSp>
          <p:nvGrpSpPr>
            <p:cNvPr id="73" name="组合 72"/>
            <p:cNvGrpSpPr/>
            <p:nvPr userDrawn="1"/>
          </p:nvGrpSpPr>
          <p:grpSpPr>
            <a:xfrm>
              <a:off x="9851517" y="3545243"/>
              <a:ext cx="1886602" cy="3312758"/>
              <a:chOff x="9851517" y="3545243"/>
              <a:chExt cx="1886602" cy="3312758"/>
            </a:xfrm>
          </p:grpSpPr>
          <p:grpSp>
            <p:nvGrpSpPr>
              <p:cNvPr id="77" name="组合 76"/>
              <p:cNvGrpSpPr/>
              <p:nvPr userDrawn="1"/>
            </p:nvGrpSpPr>
            <p:grpSpPr>
              <a:xfrm>
                <a:off x="11522119" y="3545243"/>
                <a:ext cx="216000" cy="3312758"/>
                <a:chOff x="11737200" y="3545242"/>
                <a:chExt cx="216000" cy="3312758"/>
              </a:xfrm>
            </p:grpSpPr>
            <p:sp>
              <p:nvSpPr>
                <p:cNvPr id="86" name="矩形: 圆角 85"/>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椭圆 86"/>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8" name="矩形: 圆角 87"/>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9" name="任意多边形: 形状 88"/>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90" name="椭圆 89"/>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8" name="组合 77"/>
              <p:cNvGrpSpPr/>
              <p:nvPr userDrawn="1"/>
            </p:nvGrpSpPr>
            <p:grpSpPr>
              <a:xfrm>
                <a:off x="10686818" y="4394955"/>
                <a:ext cx="216000" cy="2463046"/>
                <a:chOff x="10901899" y="4394955"/>
                <a:chExt cx="216000" cy="2463046"/>
              </a:xfrm>
            </p:grpSpPr>
            <p:sp>
              <p:nvSpPr>
                <p:cNvPr id="83" name="矩形: 圆角 82"/>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9" name="组合 78"/>
              <p:cNvGrpSpPr/>
              <p:nvPr userDrawn="1"/>
            </p:nvGrpSpPr>
            <p:grpSpPr>
              <a:xfrm>
                <a:off x="9851517" y="5299631"/>
                <a:ext cx="216000" cy="1558370"/>
                <a:chOff x="7902789" y="5299630"/>
                <a:chExt cx="216000" cy="1558370"/>
              </a:xfrm>
            </p:grpSpPr>
            <p:sp>
              <p:nvSpPr>
                <p:cNvPr id="80" name="矩形: 圆角 79"/>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椭圆 80"/>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椭圆 81"/>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4" name="组合 73"/>
            <p:cNvGrpSpPr/>
            <p:nvPr userDrawn="1"/>
          </p:nvGrpSpPr>
          <p:grpSpPr>
            <a:xfrm>
              <a:off x="194940" y="1"/>
              <a:ext cx="216000" cy="887789"/>
              <a:chOff x="194940" y="1"/>
              <a:chExt cx="216000" cy="887789"/>
            </a:xfrm>
          </p:grpSpPr>
          <p:sp>
            <p:nvSpPr>
              <p:cNvPr id="75" name="任意多边形: 形状 74"/>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6" name="椭圆 75"/>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7"/>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8"/>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9"/>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0"/>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0" name="页脚占位符 69"/>
          <p:cNvSpPr>
            <a:spLocks noGrp="1"/>
          </p:cNvSpPr>
          <p:nvPr>
            <p:ph type="ftr" sz="quarter" idx="11"/>
            <p:custDataLst>
              <p:tags r:id="rId21"/>
            </p:custDataLst>
          </p:nvPr>
        </p:nvSpPr>
        <p:spPr/>
        <p:txBody>
          <a:bodyPr/>
          <a:lstStyle>
            <a:lvl1pPr>
              <a:defRPr baseline="0">
                <a:latin typeface="Arial" panose="020B0604020202020204" pitchFamily="34" charset="0"/>
              </a:defRPr>
            </a:lvl1pPr>
          </a:lstStyle>
          <a:p>
            <a:endParaRPr lang="zh-CN" altLang="en-US" dirty="0"/>
          </a:p>
        </p:txBody>
      </p:sp>
      <p:sp>
        <p:nvSpPr>
          <p:cNvPr id="71" name="灯片编号占位符 70"/>
          <p:cNvSpPr>
            <a:spLocks noGrp="1"/>
          </p:cNvSpPr>
          <p:nvPr>
            <p:ph type="sldNum" sz="quarter" idx="12"/>
            <p:custDataLst>
              <p:tags r:id="rId22"/>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日期占位符 6"/>
          <p:cNvSpPr>
            <a:spLocks noGrp="1"/>
          </p:cNvSpPr>
          <p:nvPr>
            <p:ph type="dt" sz="half" idx="10"/>
            <p:custDataLst>
              <p:tags r:id="rId23"/>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94940" y="1"/>
            <a:ext cx="11543179" cy="6858000"/>
            <a:chOff x="194940" y="1"/>
            <a:chExt cx="11543179" cy="6858000"/>
          </a:xfrm>
        </p:grpSpPr>
        <p:grpSp>
          <p:nvGrpSpPr>
            <p:cNvPr id="10" name="组合 9"/>
            <p:cNvGrpSpPr/>
            <p:nvPr userDrawn="1"/>
          </p:nvGrpSpPr>
          <p:grpSpPr>
            <a:xfrm>
              <a:off x="9851517" y="3545243"/>
              <a:ext cx="1886602" cy="3312758"/>
              <a:chOff x="9851517" y="3545243"/>
              <a:chExt cx="1886602" cy="3312758"/>
            </a:xfrm>
          </p:grpSpPr>
          <p:grpSp>
            <p:nvGrpSpPr>
              <p:cNvPr id="14" name="组合 13"/>
              <p:cNvGrpSpPr/>
              <p:nvPr userDrawn="1"/>
            </p:nvGrpSpPr>
            <p:grpSpPr>
              <a:xfrm>
                <a:off x="11522119" y="3545243"/>
                <a:ext cx="216000" cy="3312758"/>
                <a:chOff x="11737200" y="3545242"/>
                <a:chExt cx="216000" cy="3312758"/>
              </a:xfrm>
            </p:grpSpPr>
            <p:sp>
              <p:nvSpPr>
                <p:cNvPr id="23" name="矩形: 圆角 22"/>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4" name="椭圆 23"/>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5" name="矩形: 圆角 24"/>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6" name="任意多边形: 形状 25"/>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27" name="椭圆 26"/>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15" name="组合 14"/>
              <p:cNvGrpSpPr/>
              <p:nvPr userDrawn="1"/>
            </p:nvGrpSpPr>
            <p:grpSpPr>
              <a:xfrm>
                <a:off x="10686818" y="4394955"/>
                <a:ext cx="216000" cy="2463046"/>
                <a:chOff x="10901899" y="4394955"/>
                <a:chExt cx="216000" cy="2463046"/>
              </a:xfrm>
            </p:grpSpPr>
            <p:sp>
              <p:nvSpPr>
                <p:cNvPr id="20" name="矩形: 圆角 19"/>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1" name="矩形: 圆角 20"/>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2" name="任意多边形: 形状 21"/>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16" name="组合 15"/>
              <p:cNvGrpSpPr/>
              <p:nvPr userDrawn="1"/>
            </p:nvGrpSpPr>
            <p:grpSpPr>
              <a:xfrm>
                <a:off x="9851517" y="5299631"/>
                <a:ext cx="216000" cy="1558370"/>
                <a:chOff x="7902789" y="5299630"/>
                <a:chExt cx="216000" cy="1558370"/>
              </a:xfrm>
            </p:grpSpPr>
            <p:sp>
              <p:nvSpPr>
                <p:cNvPr id="17" name="矩形: 圆角 16"/>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8" name="椭圆 17"/>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19" name="椭圆 18"/>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11" name="组合 10"/>
            <p:cNvGrpSpPr/>
            <p:nvPr userDrawn="1"/>
          </p:nvGrpSpPr>
          <p:grpSpPr>
            <a:xfrm>
              <a:off x="194940" y="1"/>
              <a:ext cx="216000" cy="887789"/>
              <a:chOff x="194940" y="1"/>
              <a:chExt cx="216000" cy="887789"/>
            </a:xfrm>
          </p:grpSpPr>
          <p:sp>
            <p:nvSpPr>
              <p:cNvPr id="12" name="任意多边形: 形状 11"/>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3" name="椭圆 12"/>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7" name="页脚占位符 6"/>
          <p:cNvSpPr>
            <a:spLocks noGrp="1"/>
          </p:cNvSpPr>
          <p:nvPr>
            <p:ph type="ftr" sz="quarter" idx="11"/>
            <p:custDataLst>
              <p:tags r:id="rId17"/>
            </p:custDataLst>
          </p:nvPr>
        </p:nvSpPr>
        <p:spPr/>
        <p:txBody>
          <a:bodyPr/>
          <a:lstStyle>
            <a:lvl1pPr>
              <a:defRPr baseline="0">
                <a:latin typeface="Arial" panose="020B0604020202020204" pitchFamily="34" charset="0"/>
              </a:defRPr>
            </a:lvl1pPr>
          </a:lstStyle>
          <a:p>
            <a:endParaRPr lang="zh-CN" altLang="en-US" dirty="0"/>
          </a:p>
        </p:txBody>
      </p:sp>
      <p:sp>
        <p:nvSpPr>
          <p:cNvPr id="8" name="灯片编号占位符 7"/>
          <p:cNvSpPr>
            <a:spLocks noGrp="1"/>
          </p:cNvSpPr>
          <p:nvPr>
            <p:ph type="sldNum" sz="quarter" idx="12"/>
            <p:custDataLst>
              <p:tags r:id="rId1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3" name="日期占位符 2"/>
          <p:cNvSpPr>
            <a:spLocks noGrp="1"/>
          </p:cNvSpPr>
          <p:nvPr>
            <p:ph type="dt" sz="half" idx="10"/>
            <p:custDataLst>
              <p:tags r:id="rId19"/>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65" name="页脚占位符 64"/>
          <p:cNvSpPr>
            <a:spLocks noGrp="1"/>
          </p:cNvSpPr>
          <p:nvPr>
            <p:ph type="ftr" sz="quarter" idx="11"/>
            <p:custDataLst>
              <p:tags r:id="rId2"/>
            </p:custDataLst>
          </p:nvPr>
        </p:nvSpPr>
        <p:spPr/>
        <p:txBody>
          <a:bodyPr/>
          <a:lstStyle/>
          <a:p>
            <a:endParaRPr lang="zh-CN" altLang="en-US" dirty="0"/>
          </a:p>
        </p:txBody>
      </p:sp>
      <p:sp>
        <p:nvSpPr>
          <p:cNvPr id="66" name="灯片编号占位符 65"/>
          <p:cNvSpPr>
            <a:spLocks noGrp="1"/>
          </p:cNvSpPr>
          <p:nvPr>
            <p:ph type="sldNum" sz="quarter" idx="12"/>
            <p:custDataLst>
              <p:tags r:id="rId3"/>
            </p:custDataLst>
          </p:nvPr>
        </p:nvSpPr>
        <p:spPr/>
        <p:txBody>
          <a:body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4"/>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70" name="组合 69"/>
          <p:cNvGrpSpPr/>
          <p:nvPr userDrawn="1">
            <p:custDataLst>
              <p:tags r:id="rId2"/>
            </p:custDataLst>
          </p:nvPr>
        </p:nvGrpSpPr>
        <p:grpSpPr>
          <a:xfrm>
            <a:off x="194940" y="1"/>
            <a:ext cx="11543179" cy="6858000"/>
            <a:chOff x="194940" y="1"/>
            <a:chExt cx="11543179" cy="6858000"/>
          </a:xfrm>
        </p:grpSpPr>
        <p:grpSp>
          <p:nvGrpSpPr>
            <p:cNvPr id="71" name="组合 70"/>
            <p:cNvGrpSpPr/>
            <p:nvPr userDrawn="1"/>
          </p:nvGrpSpPr>
          <p:grpSpPr>
            <a:xfrm>
              <a:off x="9851517" y="3545243"/>
              <a:ext cx="1886602" cy="3312758"/>
              <a:chOff x="9851517" y="3545243"/>
              <a:chExt cx="1886602" cy="3312758"/>
            </a:xfrm>
          </p:grpSpPr>
          <p:grpSp>
            <p:nvGrpSpPr>
              <p:cNvPr id="75" name="组合 74"/>
              <p:cNvGrpSpPr/>
              <p:nvPr userDrawn="1"/>
            </p:nvGrpSpPr>
            <p:grpSpPr>
              <a:xfrm>
                <a:off x="11522119" y="3545243"/>
                <a:ext cx="216000" cy="3312758"/>
                <a:chOff x="11737200" y="3545242"/>
                <a:chExt cx="216000" cy="3312758"/>
              </a:xfrm>
            </p:grpSpPr>
            <p:sp>
              <p:nvSpPr>
                <p:cNvPr id="84" name="矩形: 圆角 83"/>
                <p:cNvSpPr/>
                <p:nvPr userDrawn="1">
                  <p:custDataLst>
                    <p:tags r:id="rId3"/>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椭圆 84"/>
                <p:cNvSpPr/>
                <p:nvPr userDrawn="1">
                  <p:custDataLst>
                    <p:tags r:id="rId4"/>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6" name="矩形: 圆角 85"/>
                <p:cNvSpPr/>
                <p:nvPr userDrawn="1">
                  <p:custDataLst>
                    <p:tags r:id="rId5"/>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7" name="任意多边形: 形状 86"/>
                <p:cNvSpPr/>
                <p:nvPr userDrawn="1">
                  <p:custDataLst>
                    <p:tags r:id="rId6"/>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8" name="椭圆 87"/>
                <p:cNvSpPr/>
                <p:nvPr userDrawn="1">
                  <p:custDataLst>
                    <p:tags r:id="rId7"/>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6" name="组合 75"/>
              <p:cNvGrpSpPr/>
              <p:nvPr userDrawn="1"/>
            </p:nvGrpSpPr>
            <p:grpSpPr>
              <a:xfrm>
                <a:off x="10686818" y="4394955"/>
                <a:ext cx="216000" cy="2463046"/>
                <a:chOff x="10901899" y="4394955"/>
                <a:chExt cx="216000" cy="2463046"/>
              </a:xfrm>
            </p:grpSpPr>
            <p:sp>
              <p:nvSpPr>
                <p:cNvPr id="81" name="矩形: 圆角 80"/>
                <p:cNvSpPr/>
                <p:nvPr userDrawn="1">
                  <p:custDataLst>
                    <p:tags r:id="rId8"/>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2" name="矩形: 圆角 81"/>
                <p:cNvSpPr/>
                <p:nvPr userDrawn="1">
                  <p:custDataLst>
                    <p:tags r:id="rId9"/>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任意多边形: 形状 82"/>
                <p:cNvSpPr/>
                <p:nvPr userDrawn="1">
                  <p:custDataLst>
                    <p:tags r:id="rId10"/>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7" name="组合 76"/>
              <p:cNvGrpSpPr/>
              <p:nvPr userDrawn="1"/>
            </p:nvGrpSpPr>
            <p:grpSpPr>
              <a:xfrm>
                <a:off x="9851517" y="5299631"/>
                <a:ext cx="216000" cy="1558370"/>
                <a:chOff x="7902789" y="5299630"/>
                <a:chExt cx="216000" cy="1558370"/>
              </a:xfrm>
            </p:grpSpPr>
            <p:sp>
              <p:nvSpPr>
                <p:cNvPr id="78" name="矩形: 圆角 77"/>
                <p:cNvSpPr/>
                <p:nvPr userDrawn="1">
                  <p:custDataLst>
                    <p:tags r:id="rId11"/>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9" name="椭圆 78"/>
                <p:cNvSpPr/>
                <p:nvPr userDrawn="1">
                  <p:custDataLst>
                    <p:tags r:id="rId12"/>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椭圆 79"/>
                <p:cNvSpPr/>
                <p:nvPr userDrawn="1">
                  <p:custDataLst>
                    <p:tags r:id="rId13"/>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a:off x="194940" y="1"/>
              <a:ext cx="216000" cy="887789"/>
              <a:chOff x="194940" y="1"/>
              <a:chExt cx="216000" cy="887789"/>
            </a:xfrm>
          </p:grpSpPr>
          <p:sp>
            <p:nvSpPr>
              <p:cNvPr id="73" name="任意多边形: 形状 72"/>
              <p:cNvSpPr/>
              <p:nvPr userDrawn="1">
                <p:custDataLst>
                  <p:tags r:id="rId14"/>
                </p:custDataLst>
              </p:nvPr>
            </p:nvSpPr>
            <p:spPr>
              <a:xfrm rot="10800000">
                <a:off x="194940" y="1"/>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74" name="椭圆 73"/>
              <p:cNvSpPr/>
              <p:nvPr userDrawn="1">
                <p:custDataLst>
                  <p:tags r:id="rId15"/>
                </p:custDataLst>
              </p:nvPr>
            </p:nvSpPr>
            <p:spPr>
              <a:xfrm rot="10800000">
                <a:off x="194940" y="671790"/>
                <a:ext cx="216000" cy="21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sp>
        <p:nvSpPr>
          <p:cNvPr id="2" name="标题 1"/>
          <p:cNvSpPr>
            <a:spLocks noGrp="1"/>
          </p:cNvSpPr>
          <p:nvPr>
            <p:ph type="title"/>
            <p:custDataLst>
              <p:tags r:id="rId16"/>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7"/>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8"/>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68" name="页脚占位符 67"/>
          <p:cNvSpPr>
            <a:spLocks noGrp="1"/>
          </p:cNvSpPr>
          <p:nvPr>
            <p:ph type="ftr" sz="quarter" idx="11"/>
            <p:custDataLst>
              <p:tags r:id="rId19"/>
            </p:custDataLst>
          </p:nvPr>
        </p:nvSpPr>
        <p:spPr/>
        <p:txBody>
          <a:bodyPr/>
          <a:lstStyle>
            <a:lvl1pPr>
              <a:defRPr baseline="0">
                <a:latin typeface="Arial" panose="020B0604020202020204" pitchFamily="34" charset="0"/>
              </a:defRPr>
            </a:lvl1pPr>
          </a:lstStyle>
          <a:p>
            <a:endParaRPr lang="zh-CN" altLang="en-US" dirty="0"/>
          </a:p>
        </p:txBody>
      </p:sp>
      <p:sp>
        <p:nvSpPr>
          <p:cNvPr id="69" name="灯片编号占位符 68"/>
          <p:cNvSpPr>
            <a:spLocks noGrp="1"/>
          </p:cNvSpPr>
          <p:nvPr>
            <p:ph type="sldNum" sz="quarter" idx="12"/>
            <p:custDataLst>
              <p:tags r:id="rId20"/>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21"/>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69" name="组合 68"/>
          <p:cNvGrpSpPr/>
          <p:nvPr userDrawn="1">
            <p:custDataLst>
              <p:tags r:id="rId2"/>
            </p:custDataLst>
          </p:nvPr>
        </p:nvGrpSpPr>
        <p:grpSpPr>
          <a:xfrm>
            <a:off x="292800" y="304200"/>
            <a:ext cx="11606400" cy="6249600"/>
            <a:chOff x="292800" y="304200"/>
            <a:chExt cx="11606400" cy="6249600"/>
          </a:xfrm>
        </p:grpSpPr>
        <p:sp>
          <p:nvSpPr>
            <p:cNvPr id="70" name="矩形: 圆角 69"/>
            <p:cNvSpPr/>
            <p:nvPr userDrawn="1">
              <p:custDataLst>
                <p:tags r:id="rId3"/>
              </p:custDataLst>
            </p:nvPr>
          </p:nvSpPr>
          <p:spPr>
            <a:xfrm>
              <a:off x="292800" y="304200"/>
              <a:ext cx="11606400" cy="6249600"/>
            </a:xfrm>
            <a:prstGeom prst="roundRect">
              <a:avLst>
                <a:gd name="adj" fmla="val 3052"/>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20204" pitchFamily="34" charset="0"/>
                <a:ea typeface="微软雅黑" panose="020B0503020204020204" charset="-122"/>
              </a:endParaRPr>
            </a:p>
          </p:txBody>
        </p:sp>
        <p:grpSp>
          <p:nvGrpSpPr>
            <p:cNvPr id="71" name="组合 70"/>
            <p:cNvGrpSpPr/>
            <p:nvPr userDrawn="1"/>
          </p:nvGrpSpPr>
          <p:grpSpPr>
            <a:xfrm>
              <a:off x="9718298" y="3241042"/>
              <a:ext cx="1886602" cy="3312758"/>
              <a:chOff x="9851517" y="3545243"/>
              <a:chExt cx="1886602" cy="3312758"/>
            </a:xfrm>
          </p:grpSpPr>
          <p:grpSp>
            <p:nvGrpSpPr>
              <p:cNvPr id="87" name="组合 86"/>
              <p:cNvGrpSpPr/>
              <p:nvPr userDrawn="1"/>
            </p:nvGrpSpPr>
            <p:grpSpPr>
              <a:xfrm>
                <a:off x="11522119" y="3545243"/>
                <a:ext cx="216000" cy="3312758"/>
                <a:chOff x="11737200" y="3545242"/>
                <a:chExt cx="216000" cy="3312758"/>
              </a:xfrm>
            </p:grpSpPr>
            <p:sp>
              <p:nvSpPr>
                <p:cNvPr id="96" name="矩形: 圆角 95"/>
                <p:cNvSpPr/>
                <p:nvPr userDrawn="1">
                  <p:custDataLst>
                    <p:tags r:id="rId4"/>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7" name="椭圆 96"/>
                <p:cNvSpPr/>
                <p:nvPr userDrawn="1">
                  <p:custDataLst>
                    <p:tags r:id="rId5"/>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8" name="矩形: 圆角 97"/>
                <p:cNvSpPr/>
                <p:nvPr userDrawn="1">
                  <p:custDataLst>
                    <p:tags r:id="rId6"/>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9" name="任意多边形: 形状 98"/>
                <p:cNvSpPr/>
                <p:nvPr userDrawn="1">
                  <p:custDataLst>
                    <p:tags r:id="rId7"/>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100" name="椭圆 99"/>
                <p:cNvSpPr/>
                <p:nvPr userDrawn="1">
                  <p:custDataLst>
                    <p:tags r:id="rId8"/>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88" name="组合 87"/>
              <p:cNvGrpSpPr/>
              <p:nvPr userDrawn="1"/>
            </p:nvGrpSpPr>
            <p:grpSpPr>
              <a:xfrm>
                <a:off x="10686818" y="4394955"/>
                <a:ext cx="216000" cy="2463046"/>
                <a:chOff x="10901899" y="4394955"/>
                <a:chExt cx="216000" cy="2463046"/>
              </a:xfrm>
            </p:grpSpPr>
            <p:sp>
              <p:nvSpPr>
                <p:cNvPr id="93" name="矩形: 圆角 92"/>
                <p:cNvSpPr/>
                <p:nvPr userDrawn="1">
                  <p:custDataLst>
                    <p:tags r:id="rId9"/>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4" name="矩形: 圆角 93"/>
                <p:cNvSpPr/>
                <p:nvPr userDrawn="1">
                  <p:custDataLst>
                    <p:tags r:id="rId10"/>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5" name="任意多边形: 形状 94"/>
                <p:cNvSpPr/>
                <p:nvPr userDrawn="1">
                  <p:custDataLst>
                    <p:tags r:id="rId11"/>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89" name="组合 88"/>
              <p:cNvGrpSpPr/>
              <p:nvPr userDrawn="1"/>
            </p:nvGrpSpPr>
            <p:grpSpPr>
              <a:xfrm>
                <a:off x="9851517" y="5299631"/>
                <a:ext cx="216000" cy="1558370"/>
                <a:chOff x="7902789" y="5299630"/>
                <a:chExt cx="216000" cy="1558370"/>
              </a:xfrm>
            </p:grpSpPr>
            <p:sp>
              <p:nvSpPr>
                <p:cNvPr id="90" name="矩形: 圆角 89"/>
                <p:cNvSpPr/>
                <p:nvPr userDrawn="1">
                  <p:custDataLst>
                    <p:tags r:id="rId12"/>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1" name="椭圆 90"/>
                <p:cNvSpPr/>
                <p:nvPr userDrawn="1">
                  <p:custDataLst>
                    <p:tags r:id="rId13"/>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92" name="椭圆 91"/>
                <p:cNvSpPr/>
                <p:nvPr userDrawn="1">
                  <p:custDataLst>
                    <p:tags r:id="rId14"/>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nvGrpSpPr>
            <p:cNvPr id="72" name="组合 71"/>
            <p:cNvGrpSpPr/>
            <p:nvPr userDrawn="1"/>
          </p:nvGrpSpPr>
          <p:grpSpPr>
            <a:xfrm rot="10800000">
              <a:off x="544618" y="304200"/>
              <a:ext cx="1886602" cy="3312758"/>
              <a:chOff x="9851517" y="3545243"/>
              <a:chExt cx="1886602" cy="3312758"/>
            </a:xfrm>
          </p:grpSpPr>
          <p:grpSp>
            <p:nvGrpSpPr>
              <p:cNvPr id="73" name="组合 72"/>
              <p:cNvGrpSpPr/>
              <p:nvPr userDrawn="1"/>
            </p:nvGrpSpPr>
            <p:grpSpPr>
              <a:xfrm>
                <a:off x="11522119" y="3545243"/>
                <a:ext cx="216000" cy="3312758"/>
                <a:chOff x="11737200" y="3545242"/>
                <a:chExt cx="216000" cy="3312758"/>
              </a:xfrm>
            </p:grpSpPr>
            <p:sp>
              <p:nvSpPr>
                <p:cNvPr id="82" name="矩形: 圆角 81"/>
                <p:cNvSpPr/>
                <p:nvPr userDrawn="1">
                  <p:custDataLst>
                    <p:tags r:id="rId15"/>
                  </p:custDataLst>
                </p:nvPr>
              </p:nvSpPr>
              <p:spPr>
                <a:xfrm>
                  <a:off x="11737200" y="3898977"/>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3" name="椭圆 82"/>
                <p:cNvSpPr/>
                <p:nvPr userDrawn="1">
                  <p:custDataLst>
                    <p:tags r:id="rId16"/>
                  </p:custDataLst>
                </p:nvPr>
              </p:nvSpPr>
              <p:spPr>
                <a:xfrm>
                  <a:off x="11737200" y="3545242"/>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4" name="矩形: 圆角 83"/>
                <p:cNvSpPr/>
                <p:nvPr userDrawn="1">
                  <p:custDataLst>
                    <p:tags r:id="rId17"/>
                  </p:custDataLst>
                </p:nvPr>
              </p:nvSpPr>
              <p:spPr>
                <a:xfrm>
                  <a:off x="11737200" y="497452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5" name="任意多边形: 形状 84"/>
                <p:cNvSpPr/>
                <p:nvPr userDrawn="1">
                  <p:custDataLst>
                    <p:tags r:id="rId18"/>
                  </p:custDataLst>
                </p:nvPr>
              </p:nvSpPr>
              <p:spPr>
                <a:xfrm>
                  <a:off x="11737200" y="6323946"/>
                  <a:ext cx="216000" cy="534054"/>
                </a:xfrm>
                <a:custGeom>
                  <a:avLst/>
                  <a:gdLst>
                    <a:gd name="connsiteX0" fmla="*/ 36001 w 216000"/>
                    <a:gd name="connsiteY0" fmla="*/ 0 h 534054"/>
                    <a:gd name="connsiteX1" fmla="*/ 179999 w 216000"/>
                    <a:gd name="connsiteY1" fmla="*/ 0 h 534054"/>
                    <a:gd name="connsiteX2" fmla="*/ 216000 w 216000"/>
                    <a:gd name="connsiteY2" fmla="*/ 36001 h 534054"/>
                    <a:gd name="connsiteX3" fmla="*/ 216000 w 216000"/>
                    <a:gd name="connsiteY3" fmla="*/ 534054 h 534054"/>
                    <a:gd name="connsiteX4" fmla="*/ 0 w 216000"/>
                    <a:gd name="connsiteY4" fmla="*/ 534054 h 534054"/>
                    <a:gd name="connsiteX5" fmla="*/ 0 w 216000"/>
                    <a:gd name="connsiteY5" fmla="*/ 36001 h 534054"/>
                    <a:gd name="connsiteX6" fmla="*/ 36001 w 216000"/>
                    <a:gd name="connsiteY6" fmla="*/ 0 h 53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534054">
                      <a:moveTo>
                        <a:pt x="36001" y="0"/>
                      </a:moveTo>
                      <a:lnTo>
                        <a:pt x="179999" y="0"/>
                      </a:lnTo>
                      <a:cubicBezTo>
                        <a:pt x="199882" y="0"/>
                        <a:pt x="216000" y="16118"/>
                        <a:pt x="216000" y="36001"/>
                      </a:cubicBezTo>
                      <a:lnTo>
                        <a:pt x="216000" y="534054"/>
                      </a:lnTo>
                      <a:lnTo>
                        <a:pt x="0" y="534054"/>
                      </a:lnTo>
                      <a:lnTo>
                        <a:pt x="0" y="36001"/>
                      </a:lnTo>
                      <a:cubicBezTo>
                        <a:pt x="0" y="16118"/>
                        <a:pt x="16118" y="0"/>
                        <a:pt x="36001"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sp>
              <p:nvSpPr>
                <p:cNvPr id="86" name="椭圆 85"/>
                <p:cNvSpPr/>
                <p:nvPr userDrawn="1">
                  <p:custDataLst>
                    <p:tags r:id="rId19"/>
                  </p:custDataLst>
                </p:nvPr>
              </p:nvSpPr>
              <p:spPr>
                <a:xfrm>
                  <a:off x="11737200" y="5970211"/>
                  <a:ext cx="216000" cy="21600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nvGrpSpPr>
              <p:cNvPr id="74" name="组合 73"/>
              <p:cNvGrpSpPr/>
              <p:nvPr userDrawn="1"/>
            </p:nvGrpSpPr>
            <p:grpSpPr>
              <a:xfrm>
                <a:off x="10686818" y="4394955"/>
                <a:ext cx="216000" cy="2463046"/>
                <a:chOff x="10901899" y="4394955"/>
                <a:chExt cx="216000" cy="2463046"/>
              </a:xfrm>
            </p:grpSpPr>
            <p:sp>
              <p:nvSpPr>
                <p:cNvPr id="79" name="矩形: 圆角 78"/>
                <p:cNvSpPr/>
                <p:nvPr userDrawn="1">
                  <p:custDataLst>
                    <p:tags r:id="rId20"/>
                  </p:custDataLst>
                </p:nvPr>
              </p:nvSpPr>
              <p:spPr>
                <a:xfrm>
                  <a:off x="10901899" y="4394955"/>
                  <a:ext cx="216000" cy="825500"/>
                </a:xfrm>
                <a:prstGeom prst="round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0" name="矩形: 圆角 79"/>
                <p:cNvSpPr/>
                <p:nvPr userDrawn="1">
                  <p:custDataLst>
                    <p:tags r:id="rId21"/>
                  </p:custDataLst>
                </p:nvPr>
              </p:nvSpPr>
              <p:spPr>
                <a:xfrm>
                  <a:off x="10901899" y="5470498"/>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81" name="任意多边形: 形状 80"/>
                <p:cNvSpPr/>
                <p:nvPr userDrawn="1">
                  <p:custDataLst>
                    <p:tags r:id="rId22"/>
                  </p:custDataLst>
                </p:nvPr>
              </p:nvSpPr>
              <p:spPr>
                <a:xfrm>
                  <a:off x="10901899" y="6545990"/>
                  <a:ext cx="216000" cy="312011"/>
                </a:xfrm>
                <a:custGeom>
                  <a:avLst/>
                  <a:gdLst>
                    <a:gd name="connsiteX0" fmla="*/ 36001 w 216000"/>
                    <a:gd name="connsiteY0" fmla="*/ 0 h 312011"/>
                    <a:gd name="connsiteX1" fmla="*/ 179999 w 216000"/>
                    <a:gd name="connsiteY1" fmla="*/ 0 h 312011"/>
                    <a:gd name="connsiteX2" fmla="*/ 216000 w 216000"/>
                    <a:gd name="connsiteY2" fmla="*/ 36001 h 312011"/>
                    <a:gd name="connsiteX3" fmla="*/ 216000 w 216000"/>
                    <a:gd name="connsiteY3" fmla="*/ 312011 h 312011"/>
                    <a:gd name="connsiteX4" fmla="*/ 0 w 216000"/>
                    <a:gd name="connsiteY4" fmla="*/ 312011 h 312011"/>
                    <a:gd name="connsiteX5" fmla="*/ 0 w 216000"/>
                    <a:gd name="connsiteY5" fmla="*/ 36001 h 312011"/>
                    <a:gd name="connsiteX6" fmla="*/ 36001 w 216000"/>
                    <a:gd name="connsiteY6" fmla="*/ 0 h 31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000" h="312011">
                      <a:moveTo>
                        <a:pt x="36001" y="0"/>
                      </a:moveTo>
                      <a:lnTo>
                        <a:pt x="179999" y="0"/>
                      </a:lnTo>
                      <a:cubicBezTo>
                        <a:pt x="199882" y="0"/>
                        <a:pt x="216000" y="16118"/>
                        <a:pt x="216000" y="36001"/>
                      </a:cubicBezTo>
                      <a:lnTo>
                        <a:pt x="216000" y="312011"/>
                      </a:lnTo>
                      <a:lnTo>
                        <a:pt x="0" y="312011"/>
                      </a:lnTo>
                      <a:lnTo>
                        <a:pt x="0" y="36001"/>
                      </a:lnTo>
                      <a:cubicBezTo>
                        <a:pt x="0" y="16118"/>
                        <a:pt x="16118" y="0"/>
                        <a:pt x="36001" y="0"/>
                      </a:cubicBezTo>
                      <a:close/>
                    </a:path>
                  </a:pathLst>
                </a:cu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ndParaRPr>
                </a:p>
              </p:txBody>
            </p:sp>
          </p:grpSp>
          <p:grpSp>
            <p:nvGrpSpPr>
              <p:cNvPr id="75" name="组合 74"/>
              <p:cNvGrpSpPr/>
              <p:nvPr userDrawn="1"/>
            </p:nvGrpSpPr>
            <p:grpSpPr>
              <a:xfrm>
                <a:off x="9851517" y="5299631"/>
                <a:ext cx="216000" cy="1558370"/>
                <a:chOff x="7902789" y="5299630"/>
                <a:chExt cx="216000" cy="1558370"/>
              </a:xfrm>
            </p:grpSpPr>
            <p:sp>
              <p:nvSpPr>
                <p:cNvPr id="76" name="矩形: 圆角 75"/>
                <p:cNvSpPr/>
                <p:nvPr userDrawn="1">
                  <p:custDataLst>
                    <p:tags r:id="rId23"/>
                  </p:custDataLst>
                </p:nvPr>
              </p:nvSpPr>
              <p:spPr>
                <a:xfrm>
                  <a:off x="7902789" y="6032500"/>
                  <a:ext cx="216000" cy="825500"/>
                </a:xfrm>
                <a:prstGeom prst="roundRect">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7" name="椭圆 76"/>
                <p:cNvSpPr/>
                <p:nvPr userDrawn="1">
                  <p:custDataLst>
                    <p:tags r:id="rId24"/>
                  </p:custDataLst>
                </p:nvPr>
              </p:nvSpPr>
              <p:spPr>
                <a:xfrm>
                  <a:off x="7902789" y="5678765"/>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78" name="椭圆 77"/>
                <p:cNvSpPr/>
                <p:nvPr userDrawn="1">
                  <p:custDataLst>
                    <p:tags r:id="rId25"/>
                  </p:custDataLst>
                </p:nvPr>
              </p:nvSpPr>
              <p:spPr>
                <a:xfrm>
                  <a:off x="7902789" y="5299630"/>
                  <a:ext cx="216000" cy="21600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grpSp>
        </p:grpSp>
      </p:grpSp>
      <p:sp>
        <p:nvSpPr>
          <p:cNvPr id="2" name="竖排标题 1"/>
          <p:cNvSpPr>
            <a:spLocks noGrp="1"/>
          </p:cNvSpPr>
          <p:nvPr>
            <p:ph type="title" orient="vert"/>
            <p:custDataLst>
              <p:tags r:id="rId26"/>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7"/>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bg1"/>
                </a:solidFill>
                <a:latin typeface="Arial" panose="020B0604020202020204" pitchFamily="34" charset="0"/>
                <a:ea typeface="微软雅黑" panose="020B0503020204020204" charset="-122"/>
              </a:defRPr>
            </a:lvl1pPr>
            <a:lvl2pPr indent="0" eaLnBrk="1" fontAlgn="auto" latinLnBrk="0" hangingPunct="1">
              <a:defRPr baseline="0">
                <a:solidFill>
                  <a:schemeClr val="bg1"/>
                </a:solidFill>
                <a:latin typeface="Arial" panose="020B0604020202020204" pitchFamily="34" charset="0"/>
                <a:ea typeface="微软雅黑" panose="020B0503020204020204" charset="-122"/>
              </a:defRPr>
            </a:lvl2pPr>
            <a:lvl3pPr indent="0" eaLnBrk="1" fontAlgn="auto" latinLnBrk="0" hangingPunct="1">
              <a:defRPr baseline="0">
                <a:solidFill>
                  <a:schemeClr val="bg1"/>
                </a:solidFill>
                <a:latin typeface="Arial" panose="020B0604020202020204" pitchFamily="34" charset="0"/>
                <a:ea typeface="微软雅黑" panose="020B0503020204020204" charset="-122"/>
              </a:defRPr>
            </a:lvl3pPr>
            <a:lvl4pPr indent="0" eaLnBrk="1" fontAlgn="auto" latinLnBrk="0" hangingPunct="1">
              <a:defRPr baseline="0">
                <a:solidFill>
                  <a:schemeClr val="bg1"/>
                </a:solidFill>
                <a:latin typeface="Arial" panose="020B0604020202020204" pitchFamily="34" charset="0"/>
                <a:ea typeface="微软雅黑" panose="020B0503020204020204" charset="-122"/>
              </a:defRPr>
            </a:lvl4pPr>
            <a:lvl5pPr indent="0" eaLnBrk="1" fontAlgn="auto" latinLnBrk="0" hangingPunct="1">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7" name="页脚占位符 66"/>
          <p:cNvSpPr>
            <a:spLocks noGrp="1"/>
          </p:cNvSpPr>
          <p:nvPr>
            <p:ph type="ftr" sz="quarter" idx="11"/>
            <p:custDataLst>
              <p:tags r:id="rId28"/>
            </p:custDataLst>
          </p:nvPr>
        </p:nvSpPr>
        <p:spPr/>
        <p:txBody>
          <a:bodyPr/>
          <a:lstStyle>
            <a:lvl1pPr>
              <a:defRPr baseline="0">
                <a:latin typeface="Arial" panose="020B0604020202020204" pitchFamily="34" charset="0"/>
              </a:defRPr>
            </a:lvl1pPr>
          </a:lstStyle>
          <a:p>
            <a:endParaRPr lang="zh-CN" altLang="en-US" dirty="0"/>
          </a:p>
        </p:txBody>
      </p:sp>
      <p:sp>
        <p:nvSpPr>
          <p:cNvPr id="68" name="灯片编号占位符 67"/>
          <p:cNvSpPr>
            <a:spLocks noGrp="1"/>
          </p:cNvSpPr>
          <p:nvPr>
            <p:ph type="sldNum" sz="quarter" idx="12"/>
            <p:custDataLst>
              <p:tags r:id="rId29"/>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6" name="日期占位符 5"/>
          <p:cNvSpPr>
            <a:spLocks noGrp="1"/>
          </p:cNvSpPr>
          <p:nvPr>
            <p:ph type="dt" sz="half" idx="10"/>
            <p:custDataLst>
              <p:tags r:id="rId30"/>
            </p:custDataLst>
          </p:nvPr>
        </p:nvSpPr>
        <p:spPr>
          <a:xfrm>
            <a:off x="7909827"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415.xml"/><Relationship Id="rId23" Type="http://schemas.openxmlformats.org/officeDocument/2006/relationships/tags" Target="../tags/tag414.xml"/><Relationship Id="rId22" Type="http://schemas.openxmlformats.org/officeDocument/2006/relationships/tags" Target="../tags/tag413.xml"/><Relationship Id="rId21" Type="http://schemas.openxmlformats.org/officeDocument/2006/relationships/tags" Target="../tags/tag412.xml"/><Relationship Id="rId20" Type="http://schemas.openxmlformats.org/officeDocument/2006/relationships/tags" Target="../tags/tag41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0800" tIns="39600" rIns="75600" bIns="396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0800" tIns="0" rIns="8280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defRPr sz="1200" baseline="0">
                <a:solidFill>
                  <a:schemeClr val="bg1">
                    <a:lumMod val="6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defRPr sz="1200" baseline="0">
                <a:solidFill>
                  <a:schemeClr val="bg1">
                    <a:lumMod val="6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417.xml"/><Relationship Id="rId2" Type="http://schemas.openxmlformats.org/officeDocument/2006/relationships/image" Target="../media/image1.png"/><Relationship Id="rId1" Type="http://schemas.openxmlformats.org/officeDocument/2006/relationships/tags" Target="../tags/tag41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7.xml"/><Relationship Id="rId2" Type="http://schemas.openxmlformats.org/officeDocument/2006/relationships/image" Target="../media/image5.png"/><Relationship Id="rId1" Type="http://schemas.openxmlformats.org/officeDocument/2006/relationships/tags" Target="../tags/tag42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0.xml"/><Relationship Id="rId1" Type="http://schemas.openxmlformats.org/officeDocument/2006/relationships/tags" Target="../tags/tag42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hyperlink" Target="https://www.runoob.com/cprogramming/c-standard-library-setjmp-h.html" TargetMode="External"/><Relationship Id="rId8" Type="http://schemas.openxmlformats.org/officeDocument/2006/relationships/hyperlink" Target="https://www.runoob.com/cprogramming/c-standard-library-math-h.html" TargetMode="External"/><Relationship Id="rId7" Type="http://schemas.openxmlformats.org/officeDocument/2006/relationships/hyperlink" Target="https://www.runoob.com/cprogramming/c-standard-library-locale-h.html" TargetMode="External"/><Relationship Id="rId6" Type="http://schemas.openxmlformats.org/officeDocument/2006/relationships/hyperlink" Target="https://www.runoob.com/cprogramming/c-standard-library-limits-h.html" TargetMode="External"/><Relationship Id="rId5" Type="http://schemas.openxmlformats.org/officeDocument/2006/relationships/hyperlink" Target="https://www.runoob.com/cprogramming/c-standard-library-float-h.html" TargetMode="External"/><Relationship Id="rId4" Type="http://schemas.openxmlformats.org/officeDocument/2006/relationships/hyperlink" Target="https://www.runoob.com/cprogramming/c-standard-library-errno-h.html" TargetMode="External"/><Relationship Id="rId3" Type="http://schemas.openxmlformats.org/officeDocument/2006/relationships/hyperlink" Target="https://www.runoob.com/cprogramming/c-standard-library-ctype-h.html" TargetMode="External"/><Relationship Id="rId2" Type="http://schemas.openxmlformats.org/officeDocument/2006/relationships/hyperlink" Target="https://www.runoob.com/cprogramming/c-standard-library-assert-h.html" TargetMode="External"/><Relationship Id="rId18" Type="http://schemas.openxmlformats.org/officeDocument/2006/relationships/slideLayout" Target="../slideLayouts/slideLayout9.xml"/><Relationship Id="rId17" Type="http://schemas.openxmlformats.org/officeDocument/2006/relationships/tags" Target="../tags/tag433.xml"/><Relationship Id="rId16" Type="http://schemas.openxmlformats.org/officeDocument/2006/relationships/hyperlink" Target="https://www.runoob.com/cprogramming/c-standard-library-time-h.html" TargetMode="External"/><Relationship Id="rId15" Type="http://schemas.openxmlformats.org/officeDocument/2006/relationships/hyperlink" Target="https://www.runoob.com/cprogramming/c-standard-library-string-h.html" TargetMode="External"/><Relationship Id="rId14" Type="http://schemas.openxmlformats.org/officeDocument/2006/relationships/hyperlink" Target="https://www.runoob.com/cprogramming/c-standard-library-stdlib-h.html" TargetMode="External"/><Relationship Id="rId13" Type="http://schemas.openxmlformats.org/officeDocument/2006/relationships/hyperlink" Target="https://www.runoob.com/cprogramming/c-standard-library-stdio-h.html" TargetMode="External"/><Relationship Id="rId12" Type="http://schemas.openxmlformats.org/officeDocument/2006/relationships/hyperlink" Target="https://www.runoob.com/cprogramming/c-standard-library-stddef-h.html" TargetMode="External"/><Relationship Id="rId11" Type="http://schemas.openxmlformats.org/officeDocument/2006/relationships/hyperlink" Target="https://www.runoob.com/cprogramming/c-standard-library-stdarg-h.html" TargetMode="External"/><Relationship Id="rId10" Type="http://schemas.openxmlformats.org/officeDocument/2006/relationships/hyperlink" Target="https://www.runoob.com/cprogramming/c-standard-library-signal-h.html" TargetMode="External"/><Relationship Id="rId1" Type="http://schemas.openxmlformats.org/officeDocument/2006/relationships/hyperlink" Target="https://www.runoob.com/cprogramming/c-standard-library.html"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www.runoob.com/cplusplus/cpp-operators.html" TargetMode="External"/><Relationship Id="rId8" Type="http://schemas.openxmlformats.org/officeDocument/2006/relationships/hyperlink" Target="https://www.runoob.com/cplusplus/cpp-storage-classes.html" TargetMode="External"/><Relationship Id="rId7" Type="http://schemas.openxmlformats.org/officeDocument/2006/relationships/hyperlink" Target="https://www.runoob.com/cplusplus/cpp-modifier-types.html" TargetMode="External"/><Relationship Id="rId6" Type="http://schemas.openxmlformats.org/officeDocument/2006/relationships/hyperlink" Target="https://www.runoob.com/cplusplus/cpp-constants-literals.html" TargetMode="External"/><Relationship Id="rId5" Type="http://schemas.openxmlformats.org/officeDocument/2006/relationships/hyperlink" Target="https://www.runoob.com/cplusplus/cpp-variable-scope.html" TargetMode="External"/><Relationship Id="rId42" Type="http://schemas.openxmlformats.org/officeDocument/2006/relationships/slideLayout" Target="../slideLayouts/slideLayout6.xml"/><Relationship Id="rId41" Type="http://schemas.openxmlformats.org/officeDocument/2006/relationships/tags" Target="../tags/tag434.xml"/><Relationship Id="rId40" Type="http://schemas.openxmlformats.org/officeDocument/2006/relationships/hyperlink" Target="https://www.runoob.com/cplusplus/cpp-examples.html" TargetMode="External"/><Relationship Id="rId4" Type="http://schemas.openxmlformats.org/officeDocument/2006/relationships/hyperlink" Target="https://www.runoob.com/cplusplus/cpp-variable-types.html" TargetMode="External"/><Relationship Id="rId39" Type="http://schemas.openxmlformats.org/officeDocument/2006/relationships/hyperlink" Target="https://www.runoob.com/cplusplus/cpp-useful-resources.html" TargetMode="External"/><Relationship Id="rId38" Type="http://schemas.openxmlformats.org/officeDocument/2006/relationships/hyperlink" Target="https://www.runoob.com/cplusplus/cpp-standard-library.html" TargetMode="External"/><Relationship Id="rId37" Type="http://schemas.openxmlformats.org/officeDocument/2006/relationships/hyperlink" Target="https://www.runoob.com/cplusplus/cpp-stl-tutorial.html" TargetMode="External"/><Relationship Id="rId36" Type="http://schemas.openxmlformats.org/officeDocument/2006/relationships/hyperlink" Target="https://www.runoob.com/cplusplus/cpp-web-programming.html" TargetMode="External"/><Relationship Id="rId35" Type="http://schemas.openxmlformats.org/officeDocument/2006/relationships/hyperlink" Target="https://www.runoob.com/cplusplus/cpp-multithreading.html" TargetMode="External"/><Relationship Id="rId34" Type="http://schemas.openxmlformats.org/officeDocument/2006/relationships/hyperlink" Target="https://www.runoob.com/cplusplus/cpp-signal-handling.html" TargetMode="External"/><Relationship Id="rId33" Type="http://schemas.openxmlformats.org/officeDocument/2006/relationships/hyperlink" Target="https://www.runoob.com/cplusplus/cpp-preprocessor.html" TargetMode="External"/><Relationship Id="rId32" Type="http://schemas.openxmlformats.org/officeDocument/2006/relationships/hyperlink" Target="https://www.runoob.com/cplusplus/cpp-templates.html" TargetMode="External"/><Relationship Id="rId31" Type="http://schemas.openxmlformats.org/officeDocument/2006/relationships/hyperlink" Target="https://www.runoob.com/cplusplus/cpp-namespaces.html" TargetMode="External"/><Relationship Id="rId30" Type="http://schemas.openxmlformats.org/officeDocument/2006/relationships/hyperlink" Target="https://www.runoob.com/cplusplus/cpp-dynamic-memory.html" TargetMode="External"/><Relationship Id="rId3" Type="http://schemas.openxmlformats.org/officeDocument/2006/relationships/hyperlink" Target="https://www.runoob.com/cplusplus/cpp-data-types.html" TargetMode="External"/><Relationship Id="rId29" Type="http://schemas.openxmlformats.org/officeDocument/2006/relationships/hyperlink" Target="https://www.runoob.com/cplusplus/cpp-exceptions-handling.html" TargetMode="External"/><Relationship Id="rId28" Type="http://schemas.openxmlformats.org/officeDocument/2006/relationships/hyperlink" Target="https://www.runoob.com/cplusplus/cpp-files-streams.html" TargetMode="External"/><Relationship Id="rId27" Type="http://schemas.openxmlformats.org/officeDocument/2006/relationships/hyperlink" Target="https://www.runoob.com/cplusplus/cpp-interfaces.html" TargetMode="External"/><Relationship Id="rId26" Type="http://schemas.openxmlformats.org/officeDocument/2006/relationships/hyperlink" Target="https://www.runoob.com/cplusplus/cpp-data-encapsulation.html" TargetMode="External"/><Relationship Id="rId25" Type="http://schemas.openxmlformats.org/officeDocument/2006/relationships/hyperlink" Target="https://www.runoob.com/cplusplus/cpp-data-abstraction.html" TargetMode="External"/><Relationship Id="rId24" Type="http://schemas.openxmlformats.org/officeDocument/2006/relationships/hyperlink" Target="https://www.runoob.com/cplusplus/cpp-polymorphism.html" TargetMode="External"/><Relationship Id="rId23" Type="http://schemas.openxmlformats.org/officeDocument/2006/relationships/hyperlink" Target="https://www.runoob.com/cplusplus/cpp-overloading.html" TargetMode="External"/><Relationship Id="rId22" Type="http://schemas.openxmlformats.org/officeDocument/2006/relationships/hyperlink" Target="https://www.runoob.com/cplusplus/cpp-inheritance.html" TargetMode="External"/><Relationship Id="rId21" Type="http://schemas.openxmlformats.org/officeDocument/2006/relationships/hyperlink" Target="https://www.runoob.com/cplusplus/cpp-classes-objects.html" TargetMode="External"/><Relationship Id="rId20" Type="http://schemas.openxmlformats.org/officeDocument/2006/relationships/hyperlink" Target="https://www.runoob.com/cplusplus/cpp-data-structures.html" TargetMode="External"/><Relationship Id="rId2" Type="http://schemas.openxmlformats.org/officeDocument/2006/relationships/hyperlink" Target="https://www.runoob.com/cplusplus/cpp-comments.html" TargetMode="External"/><Relationship Id="rId19" Type="http://schemas.openxmlformats.org/officeDocument/2006/relationships/hyperlink" Target="https://www.runoob.com/cplusplus/cpp-basic-input-output.html" TargetMode="External"/><Relationship Id="rId18" Type="http://schemas.openxmlformats.org/officeDocument/2006/relationships/hyperlink" Target="https://www.runoob.com/cplusplus/cpp-date-time.html" TargetMode="External"/><Relationship Id="rId17" Type="http://schemas.openxmlformats.org/officeDocument/2006/relationships/hyperlink" Target="https://www.runoob.com/cplusplus/cpp-references.html" TargetMode="External"/><Relationship Id="rId16" Type="http://schemas.openxmlformats.org/officeDocument/2006/relationships/hyperlink" Target="https://www.runoob.com/cplusplus/cpp-pointers.html" TargetMode="External"/><Relationship Id="rId15" Type="http://schemas.openxmlformats.org/officeDocument/2006/relationships/hyperlink" Target="https://www.runoob.com/cplusplus/cpp-strings.html" TargetMode="External"/><Relationship Id="rId14" Type="http://schemas.openxmlformats.org/officeDocument/2006/relationships/hyperlink" Target="https://www.runoob.com/cplusplus/cpp-arrays.html" TargetMode="External"/><Relationship Id="rId13" Type="http://schemas.openxmlformats.org/officeDocument/2006/relationships/hyperlink" Target="https://www.runoob.com/cplusplus/cpp-numbers.html" TargetMode="External"/><Relationship Id="rId12" Type="http://schemas.openxmlformats.org/officeDocument/2006/relationships/hyperlink" Target="https://www.runoob.com/cplusplus/cpp-functions.html" TargetMode="External"/><Relationship Id="rId11" Type="http://schemas.openxmlformats.org/officeDocument/2006/relationships/hyperlink" Target="https://www.runoob.com/cplusplus/cpp-decision.html" TargetMode="External"/><Relationship Id="rId10" Type="http://schemas.openxmlformats.org/officeDocument/2006/relationships/hyperlink" Target="https://www.runoob.com/cplusplus/cpp-loops.html" TargetMode="External"/><Relationship Id="rId1" Type="http://schemas.openxmlformats.org/officeDocument/2006/relationships/hyperlink" Target="https://www.runoob.com/cplusplus/cpp-basic-syntax.html"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3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3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437.xml"/><Relationship Id="rId2" Type="http://schemas.openxmlformats.org/officeDocument/2006/relationships/image" Target="../media/image9.pn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2.xml"/><Relationship Id="rId2" Type="http://schemas.openxmlformats.org/officeDocument/2006/relationships/hyperlink" Target="https://www.baidu.com/s?wd=%E7%BE%8E%E5%9B%BD%E5%9B%BD%E5%AE%B6%E6%A0%87%E5%87%86%E5%8D%8F%E4%BC%9A&amp;tn=24004469_oem_dg&amp;rsv_dl=gh_pl_sl_csd" TargetMode="Externa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课程编排</a:t>
            </a:r>
            <a:endParaRPr lang="zh-CN" altLang="en-US" dirty="0"/>
          </a:p>
        </p:txBody>
      </p:sp>
      <p:graphicFrame>
        <p:nvGraphicFramePr>
          <p:cNvPr id="4" name="表格 4"/>
          <p:cNvGraphicFramePr>
            <a:graphicFrameLocks noGrp="1"/>
          </p:cNvGraphicFramePr>
          <p:nvPr>
            <p:ph idx="1"/>
            <p:custDataLst>
              <p:tags r:id="rId1"/>
            </p:custDataLst>
          </p:nvPr>
        </p:nvGraphicFramePr>
        <p:xfrm>
          <a:off x="669882" y="952508"/>
          <a:ext cx="10852150" cy="4841240"/>
        </p:xfrm>
        <a:graphic>
          <a:graphicData uri="http://schemas.openxmlformats.org/drawingml/2006/table">
            <a:tbl>
              <a:tblPr firstRow="1" bandRow="1">
                <a:tableStyleId>{F5AB1C69-6EDB-4FF4-983F-18BD219EF322}</a:tableStyleId>
              </a:tblPr>
              <a:tblGrid>
                <a:gridCol w="3131820"/>
                <a:gridCol w="3806825"/>
                <a:gridCol w="3913505"/>
              </a:tblGrid>
              <a:tr h="343960">
                <a:tc>
                  <a:txBody>
                    <a:bodyPr/>
                    <a:lstStyle/>
                    <a:p>
                      <a:r>
                        <a:rPr lang="en-US" altLang="zh-CN" dirty="0"/>
                        <a:t>Java</a:t>
                      </a:r>
                      <a:r>
                        <a:rPr lang="zh-CN" altLang="en-US" dirty="0"/>
                        <a:t>开发基础</a:t>
                      </a:r>
                      <a:endParaRPr lang="zh-CN" altLang="en-US" dirty="0"/>
                    </a:p>
                  </a:txBody>
                  <a:tcPr/>
                </a:tc>
                <a:tc>
                  <a:txBody>
                    <a:bodyPr/>
                    <a:lstStyle/>
                    <a:p>
                      <a:r>
                        <a:rPr lang="zh-CN" altLang="en-US" dirty="0"/>
                        <a:t>刘东远</a:t>
                      </a:r>
                      <a:endParaRPr lang="zh-CN" altLang="en-US" dirty="0"/>
                    </a:p>
                  </a:txBody>
                  <a:tcPr/>
                </a:tc>
                <a:tc>
                  <a:txBody>
                    <a:bodyPr/>
                    <a:lstStyle/>
                    <a:p>
                      <a:r>
                        <a:rPr lang="en-US" altLang="zh-CN" dirty="0"/>
                        <a:t>2020.xx.xx</a:t>
                      </a:r>
                      <a:endParaRPr lang="zh-CN" altLang="en-US" dirty="0"/>
                    </a:p>
                  </a:txBody>
                  <a:tcPr/>
                </a:tc>
              </a:tr>
              <a:tr h="535105">
                <a:tc>
                  <a:txBody>
                    <a:bodyPr/>
                    <a:lstStyle/>
                    <a:p>
                      <a:r>
                        <a:rPr lang="zh-CN" altLang="en-US" dirty="0"/>
                        <a:t>安卓开发入门</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刘东远</a:t>
                      </a:r>
                      <a:endParaRPr lang="zh-CN" altLang="en-US" dirty="0"/>
                    </a:p>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40080">
                <a:tc>
                  <a:txBody>
                    <a:bodyPr/>
                    <a:lstStyle/>
                    <a:p>
                      <a:pPr marL="0" indent="0">
                        <a:buFont typeface="Arial" panose="020B0604020202020204" pitchFamily="34" charset="0"/>
                        <a:buNone/>
                      </a:pPr>
                      <a:r>
                        <a:rPr lang="en-US" altLang="zh-CN" dirty="0"/>
                        <a:t> C++  </a:t>
                      </a:r>
                      <a:r>
                        <a:rPr lang="zh-CN" altLang="en-US" dirty="0"/>
                        <a:t>标准编程</a:t>
                      </a:r>
                      <a:endParaRPr lang="zh-CN" altLang="en-US" dirty="0"/>
                    </a:p>
                  </a:txBody>
                  <a:tcPr/>
                </a:tc>
                <a:tc>
                  <a:txBody>
                    <a:bodyPr/>
                    <a:lstStyle/>
                    <a:p>
                      <a:r>
                        <a:rPr lang="zh-CN" altLang="en-US" dirty="0"/>
                        <a:t>邓永高</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40080">
                <a:tc>
                  <a:txBody>
                    <a:bodyPr/>
                    <a:lstStyle/>
                    <a:p>
                      <a:pPr marL="0" indent="0">
                        <a:buFont typeface="Arial" panose="020B0604020202020204" pitchFamily="34" charset="0"/>
                        <a:buNone/>
                      </a:pPr>
                      <a:r>
                        <a:rPr lang="en-US" altLang="zh-CN" dirty="0"/>
                        <a:t>Qt  </a:t>
                      </a:r>
                      <a:r>
                        <a:rPr lang="zh-CN" altLang="en-US" dirty="0"/>
                        <a:t>开发基础</a:t>
                      </a:r>
                      <a:endParaRPr lang="zh-CN" altLang="en-US" dirty="0"/>
                    </a:p>
                  </a:txBody>
                  <a:tcPr/>
                </a:tc>
                <a:tc>
                  <a:txBody>
                    <a:bodyPr/>
                    <a:lstStyle/>
                    <a:p>
                      <a:r>
                        <a:rPr lang="zh-CN" altLang="en-US" dirty="0"/>
                        <a:t>周海亮</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34753">
                <a:tc>
                  <a:txBody>
                    <a:bodyPr/>
                    <a:lstStyle/>
                    <a:p>
                      <a:r>
                        <a:rPr lang="en-US" altLang="zh-CN" dirty="0"/>
                        <a:t>QML  </a:t>
                      </a:r>
                      <a:r>
                        <a:rPr lang="zh-CN" altLang="en-US" dirty="0"/>
                        <a:t>开发基础</a:t>
                      </a:r>
                      <a:endParaRPr lang="zh-CN" altLang="en-US" dirty="0"/>
                    </a:p>
                  </a:txBody>
                  <a:tcPr/>
                </a:tc>
                <a:tc>
                  <a:txBody>
                    <a:bodyPr/>
                    <a:lstStyle/>
                    <a:p>
                      <a:r>
                        <a:rPr lang="zh-CN" altLang="en-US" dirty="0"/>
                        <a:t>盛义想</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txBody>
                  <a:tcPr/>
                </a:tc>
              </a:tr>
              <a:tr h="323817">
                <a:tc>
                  <a:txBody>
                    <a:bodyPr/>
                    <a:lstStyle/>
                    <a:p>
                      <a:pPr marL="0" indent="0">
                        <a:buFont typeface="Arial" panose="020B0604020202020204" pitchFamily="34" charset="0"/>
                        <a:buNone/>
                      </a:pPr>
                      <a:r>
                        <a:rPr lang="en-US" altLang="zh-CN" dirty="0"/>
                        <a:t>C++</a:t>
                      </a:r>
                      <a:r>
                        <a:rPr lang="zh-CN" altLang="en-US" dirty="0"/>
                        <a:t>  高级编程</a:t>
                      </a:r>
                      <a:r>
                        <a:rPr lang="en-US" altLang="zh-CN" dirty="0"/>
                        <a:t>(boost)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周海亮</a:t>
                      </a:r>
                      <a:endParaRPr lang="zh-CN" altLang="en-US" dirty="0"/>
                    </a:p>
                    <a:p>
                      <a:pPr marL="0" marR="0" lvl="0" indent="0" algn="l" defTabSz="457200" rtl="0" eaLnBrk="1" fontAlgn="auto" latinLnBrk="0" hangingPunct="1">
                        <a:lnSpc>
                          <a:spcPct val="100000"/>
                        </a:lnSpc>
                        <a:spcBef>
                          <a:spcPts val="0"/>
                        </a:spcBef>
                        <a:spcAft>
                          <a:spcPts val="0"/>
                        </a:spcAft>
                        <a:buClrTx/>
                        <a:buSzTx/>
                        <a:buFontTx/>
                        <a:buNone/>
                        <a:defRPr/>
                      </a:pP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305174">
                <a:tc>
                  <a:txBody>
                    <a:bodyPr/>
                    <a:lstStyle/>
                    <a:p>
                      <a:r>
                        <a:rPr lang="en-US" altLang="zh-CN" dirty="0"/>
                        <a:t>PSQL  </a:t>
                      </a:r>
                      <a:r>
                        <a:rPr lang="zh-CN" altLang="en-US" dirty="0"/>
                        <a:t>入门</a:t>
                      </a:r>
                      <a:endParaRPr lang="zh-CN" altLang="en-US" dirty="0"/>
                    </a:p>
                  </a:txBody>
                  <a:tcPr/>
                </a:tc>
                <a:tc>
                  <a:txBody>
                    <a:bodyPr/>
                    <a:lstStyle/>
                    <a:p>
                      <a:r>
                        <a:rPr lang="zh-CN" altLang="en-US" dirty="0"/>
                        <a:t>邓永高</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r h="601930">
                <a:tc>
                  <a:txBody>
                    <a:bodyPr/>
                    <a:lstStyle/>
                    <a:p>
                      <a:r>
                        <a:rPr lang="en-US" altLang="zh-CN" dirty="0"/>
                        <a:t>STM32  </a:t>
                      </a:r>
                      <a:r>
                        <a:rPr lang="zh-CN" altLang="en-US" dirty="0"/>
                        <a:t>开发基础</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dirty="0"/>
                        <a:t>盛义想</a:t>
                      </a:r>
                      <a:endParaRPr lang="zh-CN" altLang="en-US" dirty="0"/>
                    </a:p>
                    <a:p>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t>2020.xx.xx</a:t>
                      </a:r>
                      <a:endParaRPr lang="zh-CN" altLang="en-US" dirty="0"/>
                    </a:p>
                    <a:p>
                      <a:endParaRPr lang="zh-CN" altLang="en-US" dirty="0"/>
                    </a:p>
                  </a:txBody>
                  <a:tcPr/>
                </a:tc>
              </a:tr>
            </a:tbl>
          </a:graphicData>
        </a:graphic>
      </p:graphicFrame>
      <p:sp>
        <p:nvSpPr>
          <p:cNvPr id="3" name="日期占位符 2"/>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pic>
        <p:nvPicPr>
          <p:cNvPr id="6" name="图片 5" descr="logo"/>
          <p:cNvPicPr>
            <a:picLocks noChangeAspect="1"/>
          </p:cNvPicPr>
          <p:nvPr/>
        </p:nvPicPr>
        <p:blipFill>
          <a:blip r:embed="rId2"/>
          <a:stretch>
            <a:fillRect/>
          </a:stretch>
        </p:blipFill>
        <p:spPr>
          <a:xfrm>
            <a:off x="8765540" y="111125"/>
            <a:ext cx="2390775" cy="676275"/>
          </a:xfrm>
          <a:prstGeom prst="rect">
            <a:avLst/>
          </a:prstGeom>
        </p:spPr>
      </p:pic>
    </p:spTree>
    <p:custDataLst>
      <p:tags r:id="rId3"/>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指定编译</a:t>
            </a:r>
            <a:endParaRPr lang="zh-CN" altLang="en-US" dirty="0"/>
          </a:p>
        </p:txBody>
      </p:sp>
      <p:sp>
        <p:nvSpPr>
          <p:cNvPr id="3" name="内容占位符 2"/>
          <p:cNvSpPr>
            <a:spLocks noGrp="1"/>
          </p:cNvSpPr>
          <p:nvPr>
            <p:ph idx="1"/>
          </p:nvPr>
        </p:nvSpPr>
        <p:spPr>
          <a:xfrm>
            <a:off x="669925" y="952500"/>
            <a:ext cx="8687435" cy="1019175"/>
          </a:xfrm>
        </p:spPr>
        <p:txBody>
          <a:bodyPr>
            <a:noAutofit/>
          </a:bodyPr>
          <a:lstStyle/>
          <a:p>
            <a:r>
              <a:rPr lang="zh-CN" altLang="en-US" sz="2000" dirty="0"/>
              <a:t>用GCC编译代码时候后面带有-std=c++1z 的选项，这是指定c/c++的标准.具体的标准如下，详细信息可以看引用里面的详细说明</a:t>
            </a:r>
            <a:endParaRPr lang="zh-CN" altLang="en-US" sz="2000" dirty="0"/>
          </a:p>
        </p:txBody>
      </p:sp>
      <p:pic>
        <p:nvPicPr>
          <p:cNvPr id="7" name="图片 6" descr="未标题-1"/>
          <p:cNvPicPr>
            <a:picLocks noChangeAspect="1"/>
          </p:cNvPicPr>
          <p:nvPr>
            <p:custDataLst>
              <p:tags r:id="rId1"/>
            </p:custDataLst>
          </p:nvPr>
        </p:nvPicPr>
        <p:blipFill>
          <a:blip r:embed="rId2"/>
          <a:stretch>
            <a:fillRect/>
          </a:stretch>
        </p:blipFill>
        <p:spPr>
          <a:xfrm>
            <a:off x="943610" y="2175510"/>
            <a:ext cx="9333865" cy="4021455"/>
          </a:xfrm>
          <a:prstGeom prst="rect">
            <a:avLst/>
          </a:prstGeom>
        </p:spPr>
      </p:pic>
      <p:sp>
        <p:nvSpPr>
          <p:cNvPr id="9" name="矩形标注 8"/>
          <p:cNvSpPr/>
          <p:nvPr/>
        </p:nvSpPr>
        <p:spPr>
          <a:xfrm>
            <a:off x="10748645" y="3394075"/>
            <a:ext cx="953135" cy="82486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演示</a:t>
            </a:r>
            <a:endParaRPr lang="zh-CN" altLang="en-US" b="1"/>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语言</a:t>
            </a:r>
            <a:endParaRPr lang="zh-CN" altLang="en-US" dirty="0"/>
          </a:p>
        </p:txBody>
      </p:sp>
      <p:sp>
        <p:nvSpPr>
          <p:cNvPr id="3" name="内容占位符 2"/>
          <p:cNvSpPr>
            <a:spLocks noGrp="1"/>
          </p:cNvSpPr>
          <p:nvPr>
            <p:ph idx="1"/>
          </p:nvPr>
        </p:nvSpPr>
        <p:spPr>
          <a:xfrm>
            <a:off x="669925" y="952500"/>
            <a:ext cx="8284210" cy="5397500"/>
          </a:xfrm>
        </p:spPr>
        <p:txBody>
          <a:bodyPr>
            <a:normAutofit/>
          </a:bodyPr>
          <a:lstStyle/>
          <a:p>
            <a:pPr>
              <a:lnSpc>
                <a:spcPct val="210000"/>
              </a:lnSpc>
            </a:pPr>
            <a:r>
              <a:rPr lang="en-US" altLang="zh-CN" sz="1900" dirty="0"/>
              <a:t>C++ </a:t>
            </a:r>
            <a:r>
              <a:rPr lang="zh-CN" altLang="en-US" sz="1900" dirty="0"/>
              <a:t>是一种静态类型的、编译式的、通用的、大小写敏感的、不规则的编程语言，支持过程化编程、面向对象编程和泛型编程。</a:t>
            </a:r>
            <a:endParaRPr lang="en-US" altLang="zh-CN" sz="1900" dirty="0"/>
          </a:p>
          <a:p>
            <a:pPr>
              <a:lnSpc>
                <a:spcPct val="210000"/>
              </a:lnSpc>
            </a:pPr>
            <a:r>
              <a:rPr lang="zh-CN" altLang="en-US" sz="1900" dirty="0"/>
              <a:t> </a:t>
            </a:r>
            <a:r>
              <a:rPr lang="en-US" altLang="zh-CN" sz="1900" dirty="0"/>
              <a:t>C++ </a:t>
            </a:r>
            <a:r>
              <a:rPr lang="zh-CN" altLang="en-US" sz="1900" dirty="0"/>
              <a:t>被认为是一种中级语言，它综合了高级语言和低级语言的特点。 </a:t>
            </a:r>
            <a:r>
              <a:rPr lang="en-US" altLang="zh-CN" sz="1900" dirty="0"/>
              <a:t>C++ </a:t>
            </a:r>
            <a:r>
              <a:rPr lang="zh-CN" altLang="en-US" sz="1900" dirty="0"/>
              <a:t>是由 </a:t>
            </a:r>
            <a:r>
              <a:rPr lang="en-US" altLang="zh-CN" sz="1900" dirty="0"/>
              <a:t>Bjarne </a:t>
            </a:r>
            <a:r>
              <a:rPr lang="en-US" altLang="zh-CN" sz="1900" dirty="0" err="1"/>
              <a:t>Stroustrup</a:t>
            </a:r>
            <a:r>
              <a:rPr lang="en-US" altLang="zh-CN" sz="1900" dirty="0"/>
              <a:t> </a:t>
            </a:r>
            <a:r>
              <a:rPr lang="zh-CN" altLang="en-US" sz="1900" dirty="0"/>
              <a:t>（</a:t>
            </a:r>
            <a:r>
              <a:rPr lang="zh-CN" altLang="en-US" sz="1900" dirty="0">
                <a:solidFill>
                  <a:schemeClr val="accent6"/>
                </a:solidFill>
              </a:rPr>
              <a:t>本贾尼</a:t>
            </a:r>
            <a:r>
              <a:rPr lang="en-US" altLang="zh-CN" sz="1900" dirty="0">
                <a:solidFill>
                  <a:schemeClr val="accent6"/>
                </a:solidFill>
              </a:rPr>
              <a:t>·</a:t>
            </a:r>
            <a:r>
              <a:rPr lang="zh-CN" altLang="en-US" sz="1900" dirty="0">
                <a:solidFill>
                  <a:schemeClr val="accent6"/>
                </a:solidFill>
              </a:rPr>
              <a:t>斯特劳斯特卢普</a:t>
            </a:r>
            <a:r>
              <a:rPr lang="zh-CN" altLang="en-US" sz="1900" dirty="0"/>
              <a:t>）于 </a:t>
            </a:r>
            <a:r>
              <a:rPr lang="en-US" altLang="zh-CN" sz="1900" dirty="0"/>
              <a:t>1979 </a:t>
            </a:r>
            <a:r>
              <a:rPr lang="zh-CN" altLang="en-US" sz="1900" dirty="0"/>
              <a:t>年在新泽西州美利山贝尔实验室开始设计开发的。</a:t>
            </a:r>
            <a:endParaRPr lang="en-US" altLang="zh-CN" sz="1900" dirty="0"/>
          </a:p>
          <a:p>
            <a:pPr>
              <a:lnSpc>
                <a:spcPct val="210000"/>
              </a:lnSpc>
            </a:pPr>
            <a:r>
              <a:rPr lang="en-US" altLang="zh-CN" sz="1900" dirty="0"/>
              <a:t>C++ </a:t>
            </a:r>
            <a:r>
              <a:rPr lang="zh-CN" altLang="en-US" sz="1900" dirty="0"/>
              <a:t>进一步扩充和完善了 </a:t>
            </a:r>
            <a:r>
              <a:rPr lang="en-US" altLang="zh-CN" sz="1900" dirty="0"/>
              <a:t>C </a:t>
            </a:r>
            <a:r>
              <a:rPr lang="zh-CN" altLang="en-US" sz="1900" dirty="0"/>
              <a:t>语言，最初命名为带类的</a:t>
            </a:r>
            <a:r>
              <a:rPr lang="en-US" altLang="zh-CN" sz="1900" dirty="0"/>
              <a:t>C</a:t>
            </a:r>
            <a:r>
              <a:rPr lang="zh-CN" altLang="en-US" sz="1900" dirty="0"/>
              <a:t>，后来在 </a:t>
            </a:r>
            <a:r>
              <a:rPr lang="en-US" altLang="zh-CN" sz="1900" dirty="0"/>
              <a:t>1983 </a:t>
            </a:r>
            <a:r>
              <a:rPr lang="zh-CN" altLang="en-US" sz="1900" dirty="0"/>
              <a:t>年更名为 </a:t>
            </a:r>
            <a:r>
              <a:rPr lang="en-US" altLang="zh-CN" sz="1900" dirty="0"/>
              <a:t>C++</a:t>
            </a:r>
            <a:r>
              <a:rPr lang="zh-CN" altLang="en-US" sz="1900" dirty="0"/>
              <a:t>。 </a:t>
            </a:r>
            <a:r>
              <a:rPr lang="en-US" altLang="zh-CN" sz="1900" dirty="0"/>
              <a:t>C++ </a:t>
            </a:r>
            <a:r>
              <a:rPr lang="zh-CN" altLang="en-US" sz="1900" dirty="0"/>
              <a:t>是 </a:t>
            </a:r>
            <a:r>
              <a:rPr lang="en-US" altLang="zh-CN" sz="1900" dirty="0"/>
              <a:t>C </a:t>
            </a:r>
            <a:r>
              <a:rPr lang="zh-CN" altLang="en-US" sz="1900" dirty="0"/>
              <a:t>的一个超集，事实上，任何合法的 </a:t>
            </a:r>
            <a:r>
              <a:rPr lang="en-US" altLang="zh-CN" sz="1900" dirty="0"/>
              <a:t>C </a:t>
            </a:r>
            <a:r>
              <a:rPr lang="zh-CN" altLang="en-US" sz="1900" dirty="0"/>
              <a:t>程序都是合法的 </a:t>
            </a:r>
            <a:r>
              <a:rPr lang="en-US" altLang="zh-CN" sz="1900" dirty="0"/>
              <a:t>C++ </a:t>
            </a:r>
            <a:r>
              <a:rPr lang="zh-CN" altLang="en-US" sz="1900" dirty="0"/>
              <a:t>程序。</a:t>
            </a:r>
            <a:endParaRPr lang="en-US" altLang="zh-CN" sz="1900" dirty="0"/>
          </a:p>
          <a:p>
            <a:endParaRPr lang="zh-CN" altLang="en-US" dirty="0"/>
          </a:p>
        </p:txBody>
      </p:sp>
      <p:pic>
        <p:nvPicPr>
          <p:cNvPr id="2050" name="Picture 2" descr="美国国家工程院C++之父Bjarne Stroustrup照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31167" y="952712"/>
            <a:ext cx="2724150" cy="1809750"/>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669925" y="1118235"/>
          <a:ext cx="10728960" cy="4912360"/>
        </p:xfrm>
        <a:graphic>
          <a:graphicData uri="http://schemas.openxmlformats.org/drawingml/2006/table">
            <a:tbl>
              <a:tblPr>
                <a:tableStyleId>{5C22544A-7EE6-4342-B048-85BDC9FD1C3A}</a:tableStyleId>
              </a:tblPr>
              <a:tblGrid>
                <a:gridCol w="3576320"/>
                <a:gridCol w="3576320"/>
                <a:gridCol w="3576320"/>
              </a:tblGrid>
              <a:tr h="222885">
                <a:tc>
                  <a:txBody>
                    <a:bodyPr/>
                    <a:lstStyle/>
                    <a:p>
                      <a:pPr algn="l" fontAlgn="t">
                        <a:spcBef>
                          <a:spcPts val="0"/>
                        </a:spcBef>
                        <a:spcAft>
                          <a:spcPts val="0"/>
                        </a:spcAft>
                      </a:pPr>
                      <a:r>
                        <a:rPr lang="zh-CN" altLang="en-US" sz="1400" u="none" strike="noStrike">
                          <a:effectLst/>
                        </a:rPr>
                        <a:t>发布时间</a:t>
                      </a:r>
                      <a:endParaRPr lang="zh-CN" altLang="en-US" sz="1400" b="0" i="0" u="none" strike="noStrike">
                        <a:effectLst/>
                        <a:latin typeface="Arial" panose="020B0604020202020204" pitchFamily="34" charset="0"/>
                      </a:endParaRPr>
                    </a:p>
                  </a:txBody>
                  <a:tcPr marL="13838" marR="13838" marT="13838" marB="13838"/>
                </a:tc>
                <a:tc>
                  <a:txBody>
                    <a:bodyPr/>
                    <a:lstStyle/>
                    <a:p>
                      <a:pPr algn="l" fontAlgn="t">
                        <a:spcBef>
                          <a:spcPts val="0"/>
                        </a:spcBef>
                        <a:spcAft>
                          <a:spcPts val="0"/>
                        </a:spcAft>
                      </a:pPr>
                      <a:r>
                        <a:rPr lang="zh-CN" altLang="en-US" sz="1400" u="none" strike="noStrike">
                          <a:effectLst/>
                        </a:rPr>
                        <a:t>通称</a:t>
                      </a:r>
                      <a:endParaRPr lang="zh-CN" altLang="en-US" sz="1400" b="0" i="0" u="none" strike="noStrike">
                        <a:effectLst/>
                        <a:latin typeface="Arial" panose="020B0604020202020204" pitchFamily="34" charset="0"/>
                      </a:endParaRPr>
                    </a:p>
                  </a:txBody>
                  <a:tcPr marL="13838" marR="13838" marT="13838" marB="13838"/>
                </a:tc>
                <a:tc>
                  <a:txBody>
                    <a:bodyPr/>
                    <a:lstStyle/>
                    <a:p>
                      <a:pPr algn="l" fontAlgn="t">
                        <a:spcBef>
                          <a:spcPts val="0"/>
                        </a:spcBef>
                        <a:spcAft>
                          <a:spcPts val="0"/>
                        </a:spcAft>
                      </a:pPr>
                      <a:r>
                        <a:rPr lang="zh-CN" altLang="en-US" sz="1400" u="none" strike="noStrike">
                          <a:effectLst/>
                        </a:rPr>
                        <a:t>备注</a:t>
                      </a:r>
                      <a:endParaRPr lang="zh-CN" altLang="en-US" sz="1400" b="0" i="0" u="none" strike="noStrike">
                        <a:effectLst/>
                        <a:latin typeface="Arial" panose="020B0604020202020204" pitchFamily="34" charset="0"/>
                      </a:endParaRPr>
                    </a:p>
                  </a:txBody>
                  <a:tcPr marL="13838" marR="13838" marT="13838" marB="13838"/>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第五个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coroutines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协程库扩展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ranges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提供范围机制</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library fundamentals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标准库扩展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2016</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concurrency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用于并发计算的扩展</a:t>
                      </a:r>
                      <a:endParaRPr lang="zh-CN" altLang="en-US" sz="1400" b="0" i="0" u="none" strike="noStrike">
                        <a:effectLst/>
                        <a:latin typeface="Arial" panose="020B0604020202020204" pitchFamily="34" charset="0"/>
                      </a:endParaRPr>
                    </a:p>
                  </a:txBody>
                  <a:tcPr marL="23064" marR="23064" marT="32290" marB="32290"/>
                </a:tc>
              </a:tr>
              <a:tr h="32448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dirty="0">
                          <a:effectLst/>
                        </a:rPr>
                        <a:t>concepts TS</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概念库，用于优化编译期信息</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TM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事务性内存操作</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parallelism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用于并行计算的扩展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2015</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filesystem TS</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文件系统</a:t>
                      </a:r>
                      <a:endParaRPr lang="zh-CN" altLang="en-US" sz="1400" b="0" i="0" u="none" strike="noStrike">
                        <a:effectLst/>
                        <a:latin typeface="Arial" panose="020B0604020202020204" pitchFamily="34" charset="0"/>
                      </a:endParaRPr>
                    </a:p>
                  </a:txBody>
                  <a:tcPr marL="23064" marR="23064" marT="32290" marB="32290"/>
                </a:tc>
              </a:tr>
              <a:tr h="273685">
                <a:tc>
                  <a:txBody>
                    <a:bodyPr/>
                    <a:lstStyle/>
                    <a:p>
                      <a:pPr algn="l" fontAlgn="t">
                        <a:spcBef>
                          <a:spcPts val="0"/>
                        </a:spcBef>
                        <a:spcAft>
                          <a:spcPts val="0"/>
                        </a:spcAft>
                      </a:pPr>
                      <a:r>
                        <a:rPr lang="en-US" sz="1400" u="none" strike="noStrike">
                          <a:effectLst/>
                        </a:rPr>
                        <a:t>2014</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C++14</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第四个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十进制浮点数扩展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dirty="0">
                          <a:effectLst/>
                        </a:rPr>
                        <a:t>2011</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C++11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第三个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2010</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数学函数扩展</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2007</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C++TR1</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altLang="zh-CN" sz="1400" u="none" strike="noStrike">
                          <a:effectLst/>
                        </a:rPr>
                        <a:t>C++</a:t>
                      </a:r>
                      <a:r>
                        <a:rPr lang="zh-CN" altLang="en-US" sz="1400" u="none" strike="noStrike">
                          <a:effectLst/>
                        </a:rPr>
                        <a:t>技术报告：库扩展</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2006</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altLang="zh-CN" sz="1400" u="none" strike="noStrike">
                          <a:effectLst/>
                        </a:rPr>
                        <a:t>C++</a:t>
                      </a:r>
                      <a:r>
                        <a:rPr lang="zh-CN" altLang="en-US" sz="1400" u="none" strike="noStrike">
                          <a:effectLst/>
                        </a:rPr>
                        <a:t>性能技术报告</a:t>
                      </a:r>
                      <a:endParaRPr lang="zh-CN" altLang="en-US" sz="1400" b="0" i="0" u="none" strike="noStrike">
                        <a:effectLst/>
                        <a:latin typeface="Arial" panose="020B0604020202020204" pitchFamily="34" charset="0"/>
                      </a:endParaRPr>
                    </a:p>
                  </a:txBody>
                  <a:tcPr marL="23064" marR="23064" marT="32290" marB="32290"/>
                </a:tc>
              </a:tr>
              <a:tr h="273050">
                <a:tc>
                  <a:txBody>
                    <a:bodyPr/>
                    <a:lstStyle/>
                    <a:p>
                      <a:pPr algn="l" fontAlgn="t">
                        <a:spcBef>
                          <a:spcPts val="0"/>
                        </a:spcBef>
                        <a:spcAft>
                          <a:spcPts val="0"/>
                        </a:spcAft>
                      </a:pPr>
                      <a:r>
                        <a:rPr lang="en-US" sz="1400" u="none" strike="noStrike">
                          <a:effectLst/>
                        </a:rPr>
                        <a:t>2003</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a:effectLst/>
                        </a:rPr>
                        <a:t>C++03</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a:effectLst/>
                        </a:rPr>
                        <a:t>第二个</a:t>
                      </a:r>
                      <a:r>
                        <a:rPr lang="en-US" sz="1400" u="none" strike="noStrike">
                          <a:effectLst/>
                        </a:rPr>
                        <a:t>C++</a:t>
                      </a:r>
                      <a:r>
                        <a:rPr lang="zh-CN" altLang="en-US" sz="1400" u="none" strike="noStrike">
                          <a:effectLst/>
                        </a:rPr>
                        <a:t>标准</a:t>
                      </a:r>
                      <a:endParaRPr lang="zh-CN" altLang="en-US" sz="1400" b="0" i="0" u="none" strike="noStrike">
                        <a:effectLst/>
                        <a:latin typeface="Arial" panose="020B0604020202020204" pitchFamily="34" charset="0"/>
                      </a:endParaRPr>
                    </a:p>
                  </a:txBody>
                  <a:tcPr marL="23064" marR="23064" marT="32290" marB="32290"/>
                </a:tc>
              </a:tr>
              <a:tr h="272415">
                <a:tc>
                  <a:txBody>
                    <a:bodyPr/>
                    <a:lstStyle/>
                    <a:p>
                      <a:pPr algn="l" fontAlgn="t">
                        <a:spcBef>
                          <a:spcPts val="0"/>
                        </a:spcBef>
                        <a:spcAft>
                          <a:spcPts val="0"/>
                        </a:spcAft>
                      </a:pPr>
                      <a:r>
                        <a:rPr lang="en-US" sz="1400" u="none" strike="noStrike">
                          <a:effectLst/>
                        </a:rPr>
                        <a:t>1998</a:t>
                      </a:r>
                      <a:endParaRPr lang="en-US" altLang="zh-CN" sz="1400" b="0" i="0" u="none" strike="noStrike">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en-US" sz="1400" u="none" strike="noStrike" dirty="0">
                          <a:effectLst/>
                        </a:rPr>
                        <a:t>C++98</a:t>
                      </a:r>
                      <a:endParaRPr lang="en-US" altLang="zh-CN" sz="1400" b="0" i="0" u="none" strike="noStrike" dirty="0">
                        <a:effectLst/>
                        <a:latin typeface="Arial" panose="020B0604020202020204" pitchFamily="34" charset="0"/>
                      </a:endParaRPr>
                    </a:p>
                  </a:txBody>
                  <a:tcPr marL="23064" marR="23064" marT="32290" marB="32290"/>
                </a:tc>
                <a:tc>
                  <a:txBody>
                    <a:bodyPr/>
                    <a:lstStyle/>
                    <a:p>
                      <a:pPr algn="l" fontAlgn="t">
                        <a:spcBef>
                          <a:spcPts val="0"/>
                        </a:spcBef>
                        <a:spcAft>
                          <a:spcPts val="0"/>
                        </a:spcAft>
                      </a:pPr>
                      <a:r>
                        <a:rPr lang="zh-CN" altLang="en-US" sz="1400" u="none" strike="noStrike" dirty="0">
                          <a:effectLst/>
                        </a:rPr>
                        <a:t>第一个</a:t>
                      </a:r>
                      <a:r>
                        <a:rPr lang="en-US" sz="1400" u="none" strike="noStrike" dirty="0">
                          <a:effectLst/>
                        </a:rPr>
                        <a:t>C++</a:t>
                      </a:r>
                      <a:r>
                        <a:rPr lang="zh-CN" altLang="en-US" sz="1400" u="none" strike="noStrike" dirty="0">
                          <a:effectLst/>
                        </a:rPr>
                        <a:t>标准</a:t>
                      </a:r>
                      <a:endParaRPr lang="zh-CN" altLang="en-US" sz="1400" b="0" i="0" u="none" strike="noStrike" dirty="0">
                        <a:effectLst/>
                        <a:latin typeface="Arial" panose="020B0604020202020204" pitchFamily="34" charset="0"/>
                      </a:endParaRPr>
                    </a:p>
                  </a:txBody>
                  <a:tcPr marL="23064" marR="23064" marT="32290" marB="32290"/>
                </a:tc>
              </a:tr>
            </a:tbl>
          </a:graphicData>
        </a:graphic>
      </p:graphicFrame>
      <p:sp>
        <p:nvSpPr>
          <p:cNvPr id="2" name="标题 1"/>
          <p:cNvSpPr>
            <a:spLocks noGrp="1"/>
          </p:cNvSpPr>
          <p:nvPr>
            <p:ph type="title"/>
          </p:nvPr>
        </p:nvSpPr>
        <p:spPr/>
        <p:txBody>
          <a:bodyPr/>
          <a:lstStyle/>
          <a:p>
            <a:r>
              <a:rPr lang="en-US" altLang="zh-CN" dirty="0"/>
              <a:t>C++ </a:t>
            </a:r>
            <a:r>
              <a:rPr lang="zh-CN" altLang="en-US" dirty="0"/>
              <a:t>标准化进程</a:t>
            </a:r>
            <a:endParaRPr lang="zh-CN" altLang="en-US" dirty="0"/>
          </a:p>
        </p:txBody>
      </p:sp>
      <p:sp>
        <p:nvSpPr>
          <p:cNvPr id="11" name="日期占位符 10"/>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2" name="灯片编号占位符 11"/>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a:t>
            </a:r>
            <a:r>
              <a:rPr dirty="0" err="1"/>
              <a:t>：</a:t>
            </a:r>
            <a:r>
              <a:rPr lang="en-US" altLang="zh-CN" dirty="0"/>
              <a:t>hello world</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500" b="0" i="0" dirty="0">
                <a:effectLst/>
                <a:latin typeface="Cascadia Code" panose="020B0509020204030204" pitchFamily="49" charset="0"/>
              </a:rPr>
              <a:t>#include </a:t>
            </a:r>
            <a:r>
              <a:rPr lang="en-US" altLang="zh-CN" sz="2500" b="0" i="0" dirty="0">
                <a:solidFill>
                  <a:srgbClr val="8B0000"/>
                </a:solidFill>
                <a:effectLst/>
                <a:latin typeface="Cascadia Code" panose="020B0509020204030204" pitchFamily="49" charset="0"/>
              </a:rPr>
              <a:t>&lt;</a:t>
            </a:r>
            <a:r>
              <a:rPr lang="en-US" altLang="zh-CN" sz="2500" b="0" i="0" dirty="0">
                <a:solidFill>
                  <a:srgbClr val="AA1111"/>
                </a:solidFill>
                <a:effectLst/>
                <a:latin typeface="Cascadia Code" panose="020B0509020204030204" pitchFamily="49" charset="0"/>
              </a:rPr>
              <a:t>iostream</a:t>
            </a:r>
            <a:r>
              <a:rPr lang="en-US" altLang="zh-CN" sz="2500" b="0" i="0" dirty="0">
                <a:solidFill>
                  <a:srgbClr val="8B0000"/>
                </a:solidFill>
                <a:effectLst/>
                <a:latin typeface="Cascadia Code" panose="020B0509020204030204" pitchFamily="49" charset="0"/>
              </a:rPr>
              <a:t>&gt;</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008000"/>
                </a:solidFill>
                <a:effectLst/>
                <a:latin typeface="Cascadia Code" panose="020B0509020204030204" pitchFamily="49" charset="0"/>
              </a:rPr>
              <a:t>using</a:t>
            </a:r>
            <a:r>
              <a:rPr lang="en-US" altLang="zh-CN" sz="2500" b="0" i="0" dirty="0">
                <a:solidFill>
                  <a:srgbClr val="808080"/>
                </a:solidFill>
                <a:effectLst/>
                <a:latin typeface="Cascadia Code" panose="020B0509020204030204" pitchFamily="49" charset="0"/>
              </a:rPr>
              <a:t> </a:t>
            </a:r>
            <a:r>
              <a:rPr lang="en-US" altLang="zh-CN" sz="2500" b="0" i="0" dirty="0">
                <a:effectLst/>
                <a:latin typeface="Cascadia Code" panose="020B0509020204030204" pitchFamily="49" charset="0"/>
              </a:rPr>
              <a:t>namespace</a:t>
            </a:r>
            <a:r>
              <a:rPr lang="en-US" altLang="zh-CN" sz="2500" b="0" i="0" dirty="0">
                <a:solidFill>
                  <a:srgbClr val="808080"/>
                </a:solidFill>
                <a:effectLst/>
                <a:latin typeface="Cascadia Code" panose="020B0509020204030204" pitchFamily="49" charset="0"/>
              </a:rPr>
              <a:t> </a:t>
            </a:r>
            <a:r>
              <a:rPr lang="en-US" altLang="zh-CN" sz="2500" b="0" i="0" dirty="0">
                <a:solidFill>
                  <a:srgbClr val="0055AA"/>
                </a:solidFill>
                <a:effectLst/>
                <a:latin typeface="Cascadia Code" panose="020B0509020204030204" pitchFamily="49" charset="0"/>
              </a:rPr>
              <a:t>std</a:t>
            </a:r>
            <a:r>
              <a:rPr lang="en-US" altLang="zh-CN" sz="2500" b="0" i="0" dirty="0">
                <a:solidFill>
                  <a:srgbClr val="808080"/>
                </a:solidFill>
                <a:effectLst/>
                <a:latin typeface="Cascadia Code" panose="020B0509020204030204" pitchFamily="49" charset="0"/>
              </a:rPr>
              <a:t>;    //C++ </a:t>
            </a:r>
            <a:r>
              <a:rPr lang="zh-CN" altLang="en-US" sz="2500" b="0" i="0" dirty="0">
                <a:solidFill>
                  <a:srgbClr val="808080"/>
                </a:solidFill>
                <a:effectLst/>
                <a:latin typeface="Cascadia Code" panose="020B0509020204030204" pitchFamily="49" charset="0"/>
              </a:rPr>
              <a:t>标准库命名空间</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effectLst/>
                <a:latin typeface="Cascadia Code" panose="020B0509020204030204" pitchFamily="49" charset="0"/>
              </a:rPr>
              <a:t>int </a:t>
            </a:r>
            <a:r>
              <a:rPr lang="en-US" altLang="zh-CN" sz="2500" b="0" i="0" dirty="0">
                <a:solidFill>
                  <a:srgbClr val="0055AA"/>
                </a:solidFill>
                <a:effectLst/>
                <a:latin typeface="Cascadia Code" panose="020B0509020204030204" pitchFamily="49" charset="0"/>
              </a:rPr>
              <a:t>main</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r>
              <a:rPr lang="en-US" altLang="zh-CN" sz="2500" b="0" i="0" dirty="0">
                <a:solidFill>
                  <a:srgbClr val="808000"/>
                </a:solidFill>
                <a:effectLst/>
                <a:latin typeface="Cascadia Code" panose="020B0509020204030204" pitchFamily="49" charset="0"/>
              </a:rPr>
              <a:t>{</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err="1">
                <a:solidFill>
                  <a:srgbClr val="0055AA"/>
                </a:solidFill>
                <a:effectLst/>
                <a:latin typeface="Cascadia Code" panose="020B0509020204030204" pitchFamily="49" charset="0"/>
              </a:rPr>
              <a:t>std::cout</a:t>
            </a:r>
            <a:r>
              <a:rPr lang="en-US" altLang="zh-CN" sz="2500" b="0" i="0" dirty="0">
                <a:solidFill>
                  <a:srgbClr val="808080"/>
                </a:solidFill>
                <a:effectLst/>
                <a:latin typeface="Cascadia Code" panose="020B0509020204030204" pitchFamily="49" charset="0"/>
              </a:rPr>
              <a:t> &lt;&lt; </a:t>
            </a:r>
            <a:r>
              <a:rPr lang="en-US" altLang="zh-CN" sz="2500" b="0" i="0" dirty="0">
                <a:solidFill>
                  <a:srgbClr val="8B0000"/>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Hello World</a:t>
            </a:r>
            <a:r>
              <a:rPr lang="en-US" altLang="zh-CN" sz="2500" b="0" i="0" dirty="0">
                <a:solidFill>
                  <a:srgbClr val="8B0000"/>
                </a:solidFill>
                <a:effectLst/>
                <a:latin typeface="Cascadia Code" panose="020B0509020204030204" pitchFamily="49" charset="0"/>
              </a:rPr>
              <a:t>"</a:t>
            </a:r>
            <a:r>
              <a:rPr lang="en-US" altLang="zh-CN" sz="2500" dirty="0">
                <a:solidFill>
                  <a:srgbClr val="808080"/>
                </a:solidFill>
                <a:latin typeface="Cascadia Code" panose="020B0509020204030204" pitchFamily="49" charset="0"/>
                <a:sym typeface="+mn-ea"/>
              </a:rPr>
              <a:t>&lt;&lt; </a:t>
            </a:r>
            <a:r>
              <a:rPr lang="en-US" altLang="zh-CN" sz="2500" dirty="0" err="1">
                <a:solidFill>
                  <a:srgbClr val="0055AA"/>
                </a:solidFill>
                <a:latin typeface="Cascadia Code" panose="020B0509020204030204" pitchFamily="49" charset="0"/>
                <a:sym typeface="+mn-ea"/>
              </a:rPr>
              <a:t>std::endl</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AA5500"/>
                </a:solidFill>
                <a:effectLst/>
                <a:latin typeface="Cascadia Code" panose="020B0509020204030204" pitchFamily="49" charset="0"/>
              </a:rPr>
              <a:t>// </a:t>
            </a:r>
            <a:r>
              <a:rPr lang="zh-CN" altLang="en-US" sz="2500" b="0" i="0" dirty="0">
                <a:solidFill>
                  <a:srgbClr val="AA5500"/>
                </a:solidFill>
                <a:effectLst/>
                <a:latin typeface="Cascadia Code" panose="020B0509020204030204" pitchFamily="49" charset="0"/>
              </a:rPr>
              <a:t>输出 </a:t>
            </a:r>
            <a:r>
              <a:rPr lang="en-US" altLang="zh-CN" sz="2500" b="0" i="0" dirty="0">
                <a:solidFill>
                  <a:srgbClr val="AA5500"/>
                </a:solidFill>
                <a:effectLst/>
                <a:latin typeface="Cascadia Code" panose="020B0509020204030204" pitchFamily="49" charset="0"/>
              </a:rPr>
              <a:t>Hello World</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008000"/>
                </a:solidFill>
                <a:effectLst/>
                <a:latin typeface="Cascadia Code" panose="020B0509020204030204" pitchFamily="49" charset="0"/>
              </a:rPr>
              <a:t>return</a:t>
            </a:r>
            <a:r>
              <a:rPr lang="en-US" altLang="zh-CN" sz="2500" b="0" i="0" dirty="0">
                <a:solidFill>
                  <a:srgbClr val="808080"/>
                </a:solidFill>
                <a:effectLst/>
                <a:latin typeface="Cascadia Code" panose="020B0509020204030204" pitchFamily="49" charset="0"/>
              </a:rPr>
              <a:t> </a:t>
            </a:r>
            <a:r>
              <a:rPr lang="en-US" altLang="zh-CN" sz="2500" b="0" i="0" dirty="0">
                <a:solidFill>
                  <a:srgbClr val="800000"/>
                </a:solidFill>
                <a:effectLst/>
                <a:latin typeface="Cascadia Code" panose="020B0509020204030204" pitchFamily="49" charset="0"/>
              </a:rPr>
              <a:t>0</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808000"/>
                </a:solidFill>
                <a:effectLst/>
                <a:latin typeface="Cascadia Code" panose="020B0509020204030204" pitchFamily="49" charset="0"/>
              </a:rPr>
              <a:t>}</a:t>
            </a:r>
            <a:endParaRPr lang="zh-CN" altLang="en-US" sz="2500" dirty="0">
              <a:latin typeface="Cascadia Code" panose="020B0509020204030204" pitchFamily="49" charset="0"/>
            </a:endParaRPr>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指定编译</a:t>
            </a:r>
            <a:endParaRPr lang="zh-CN" altLang="en-US" dirty="0"/>
          </a:p>
        </p:txBody>
      </p:sp>
      <p:pic>
        <p:nvPicPr>
          <p:cNvPr id="4" name="图片 3" descr="未标题-2"/>
          <p:cNvPicPr>
            <a:picLocks noChangeAspect="1"/>
          </p:cNvPicPr>
          <p:nvPr/>
        </p:nvPicPr>
        <p:blipFill>
          <a:blip r:embed="rId1"/>
          <a:stretch>
            <a:fillRect/>
          </a:stretch>
        </p:blipFill>
        <p:spPr>
          <a:xfrm>
            <a:off x="1082040" y="2186940"/>
            <a:ext cx="9128125" cy="4057650"/>
          </a:xfrm>
          <a:prstGeom prst="rect">
            <a:avLst/>
          </a:prstGeom>
        </p:spPr>
      </p:pic>
      <p:sp>
        <p:nvSpPr>
          <p:cNvPr id="6" name="内容占位符 2"/>
          <p:cNvSpPr>
            <a:spLocks noGrp="1"/>
          </p:cNvSpPr>
          <p:nvPr/>
        </p:nvSpPr>
        <p:spPr>
          <a:xfrm>
            <a:off x="743585" y="1043305"/>
            <a:ext cx="10131425" cy="114363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a:lstStyle>
          <a:p>
            <a:r>
              <a:rPr lang="zh-CN" altLang="en-US" sz="2000" dirty="0">
                <a:solidFill>
                  <a:schemeClr val="bg1"/>
                </a:solidFill>
              </a:rPr>
              <a:t>用GCC编译代码时候后面带有-std=c++1z 的选项，这是指定c/c++的标准.具体的标准如下，详细信息可以看引用里面的详细说明</a:t>
            </a:r>
            <a:endParaRPr lang="zh-CN" altLang="en-US" sz="2000" dirty="0">
              <a:solidFill>
                <a:schemeClr val="bg1"/>
              </a:solidFill>
            </a:endParaRPr>
          </a:p>
        </p:txBody>
      </p:sp>
      <p:sp>
        <p:nvSpPr>
          <p:cNvPr id="9" name="矩形标注 8"/>
          <p:cNvSpPr/>
          <p:nvPr/>
        </p:nvSpPr>
        <p:spPr>
          <a:xfrm>
            <a:off x="10748645" y="3394075"/>
            <a:ext cx="953135" cy="82486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演示</a:t>
            </a:r>
            <a:endParaRPr lang="zh-CN" altLang="en-US" b="1"/>
          </a:p>
        </p:txBody>
      </p:sp>
      <p:sp>
        <p:nvSpPr>
          <p:cNvPr id="12" name="日期占位符 11"/>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3" name="灯片编号占位符 1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4670" y="595630"/>
            <a:ext cx="3774440" cy="5077460"/>
          </a:xfrm>
          <a:prstGeom prst="rect">
            <a:avLst/>
          </a:prstGeom>
          <a:noFill/>
        </p:spPr>
        <p:txBody>
          <a:bodyPr wrap="square">
            <a:spAutoFit/>
          </a:bodyPr>
          <a:lstStyle/>
          <a:p>
            <a:pPr algn="l"/>
            <a:r>
              <a:rPr lang="en-US" altLang="zh-CN" b="1" i="0" dirty="0">
                <a:solidFill>
                  <a:schemeClr val="accent1"/>
                </a:solidFill>
                <a:effectLst/>
                <a:latin typeface="Helvetica Neue"/>
              </a:rPr>
              <a:t>C </a:t>
            </a:r>
            <a:r>
              <a:rPr lang="zh-CN" altLang="en-US" b="1" i="0" dirty="0">
                <a:solidFill>
                  <a:schemeClr val="accent1"/>
                </a:solidFill>
                <a:effectLst/>
                <a:latin typeface="Helvetica Neue"/>
              </a:rPr>
              <a:t>标准库</a:t>
            </a:r>
            <a:endParaRPr lang="zh-CN" altLang="en-US" b="1" i="0" dirty="0">
              <a:solidFill>
                <a:schemeClr val="accent1"/>
              </a:solidFill>
              <a:effectLst/>
              <a:latin typeface="Helvetica Neue"/>
            </a:endParaRPr>
          </a:p>
          <a:p>
            <a:r>
              <a:rPr lang="en-US" altLang="zh-CN" b="0" i="0" u="none" strike="noStrike" dirty="0">
                <a:solidFill>
                  <a:srgbClr val="000000"/>
                </a:solidFill>
                <a:effectLst/>
                <a:latin typeface="Helvetica Neue"/>
                <a:hlinkClick r:id="rId1" tooltip="C 标准库 – 参考手册"/>
              </a:rPr>
              <a:t>C </a:t>
            </a:r>
            <a:r>
              <a:rPr lang="zh-CN" altLang="en-US" b="0" i="0" u="none" strike="noStrike" dirty="0">
                <a:solidFill>
                  <a:srgbClr val="000000"/>
                </a:solidFill>
                <a:effectLst/>
                <a:latin typeface="Helvetica Neue"/>
                <a:hlinkClick r:id="rId1" tooltip="C 标准库 – 参考手册"/>
              </a:rPr>
              <a:t>标准库 </a:t>
            </a:r>
            <a:r>
              <a:rPr lang="en-US" altLang="zh-CN" b="0" i="0" u="none" strike="noStrike" dirty="0">
                <a:solidFill>
                  <a:srgbClr val="000000"/>
                </a:solidFill>
                <a:effectLst/>
                <a:latin typeface="Helvetica Neue"/>
                <a:hlinkClick r:id="rId1" tooltip="C 标准库 – 参考手册"/>
              </a:rPr>
              <a:t>- </a:t>
            </a:r>
            <a:r>
              <a:rPr lang="zh-CN" altLang="en-US" b="0" i="0" u="none" strike="noStrike" dirty="0">
                <a:solidFill>
                  <a:srgbClr val="000000"/>
                </a:solidFill>
                <a:effectLst/>
                <a:latin typeface="Helvetica Neue"/>
                <a:hlinkClick r:id="rId1" tooltip="C 标准库 – 参考手册"/>
              </a:rPr>
              <a:t>参考手册</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2" tooltip="C 标准库 – &lt;assert.h&gt;"/>
              </a:rPr>
              <a:t>C </a:t>
            </a:r>
            <a:r>
              <a:rPr lang="zh-CN" altLang="en-US" b="0" i="0" u="none" strike="noStrike" dirty="0">
                <a:solidFill>
                  <a:srgbClr val="000000"/>
                </a:solidFill>
                <a:effectLst/>
                <a:latin typeface="Helvetica Neue"/>
                <a:hlinkClick r:id="rId2" tooltip="C 标准库 – &lt;assert.h&gt;"/>
              </a:rPr>
              <a:t>标准库 </a:t>
            </a:r>
            <a:r>
              <a:rPr lang="en-US" altLang="zh-CN" b="0" i="0" u="none" strike="noStrike" dirty="0">
                <a:solidFill>
                  <a:srgbClr val="000000"/>
                </a:solidFill>
                <a:effectLst/>
                <a:latin typeface="Helvetica Neue"/>
                <a:hlinkClick r:id="rId2" tooltip="C 标准库 – &lt;assert.h&gt;"/>
              </a:rPr>
              <a:t>- &lt;</a:t>
            </a:r>
            <a:r>
              <a:rPr lang="en-US" altLang="zh-CN" b="0" i="0" u="none" strike="noStrike" dirty="0" err="1">
                <a:solidFill>
                  <a:srgbClr val="000000"/>
                </a:solidFill>
                <a:effectLst/>
                <a:latin typeface="Helvetica Neue"/>
                <a:hlinkClick r:id="rId2" tooltip="C 标准库 – &lt;assert.h&gt;"/>
              </a:rPr>
              <a:t>assert.h</a:t>
            </a:r>
            <a:r>
              <a:rPr lang="en-US" altLang="zh-CN" b="0" i="0" u="none" strike="noStrike" dirty="0">
                <a:solidFill>
                  <a:srgbClr val="000000"/>
                </a:solidFill>
                <a:effectLst/>
                <a:latin typeface="Helvetica Neue"/>
                <a:hlinkClick r:id="rId2" tooltip="C 标准库 – &lt;assert.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 tooltip="C 标准库 – &lt;ctype.h&gt;"/>
              </a:rPr>
              <a:t>C </a:t>
            </a:r>
            <a:r>
              <a:rPr lang="zh-CN" altLang="en-US" b="0" i="0" u="none" strike="noStrike" dirty="0">
                <a:solidFill>
                  <a:srgbClr val="000000"/>
                </a:solidFill>
                <a:effectLst/>
                <a:latin typeface="Helvetica Neue"/>
                <a:hlinkClick r:id="rId3" tooltip="C 标准库 – &lt;ctype.h&gt;"/>
              </a:rPr>
              <a:t>标准库 </a:t>
            </a:r>
            <a:r>
              <a:rPr lang="en-US" altLang="zh-CN" b="0" i="0" u="none" strike="noStrike" dirty="0">
                <a:solidFill>
                  <a:srgbClr val="000000"/>
                </a:solidFill>
                <a:effectLst/>
                <a:latin typeface="Helvetica Neue"/>
                <a:hlinkClick r:id="rId3" tooltip="C 标准库 – &lt;ctype.h&gt;"/>
              </a:rPr>
              <a:t>- &lt;</a:t>
            </a:r>
            <a:r>
              <a:rPr lang="en-US" altLang="zh-CN" b="0" i="0" u="none" strike="noStrike" dirty="0" err="1">
                <a:solidFill>
                  <a:srgbClr val="000000"/>
                </a:solidFill>
                <a:effectLst/>
                <a:latin typeface="Helvetica Neue"/>
                <a:hlinkClick r:id="rId3" tooltip="C 标准库 – &lt;ctype.h&gt;"/>
              </a:rPr>
              <a:t>ctype.h</a:t>
            </a:r>
            <a:r>
              <a:rPr lang="en-US" altLang="zh-CN" b="0" i="0" u="none" strike="noStrike" dirty="0">
                <a:solidFill>
                  <a:srgbClr val="000000"/>
                </a:solidFill>
                <a:effectLst/>
                <a:latin typeface="Helvetica Neue"/>
                <a:hlinkClick r:id="rId3" tooltip="C 标准库 – &lt;ctype.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4" tooltip="C 标准库 – &lt;errno.h&gt;"/>
              </a:rPr>
              <a:t>C </a:t>
            </a:r>
            <a:r>
              <a:rPr lang="zh-CN" altLang="en-US" b="0" i="0" u="none" strike="noStrike" dirty="0">
                <a:solidFill>
                  <a:srgbClr val="000000"/>
                </a:solidFill>
                <a:effectLst/>
                <a:latin typeface="Helvetica Neue"/>
                <a:hlinkClick r:id="rId4" tooltip="C 标准库 – &lt;errno.h&gt;"/>
              </a:rPr>
              <a:t>标准库 </a:t>
            </a:r>
            <a:r>
              <a:rPr lang="en-US" altLang="zh-CN" b="0" i="0" u="none" strike="noStrike" dirty="0">
                <a:solidFill>
                  <a:srgbClr val="000000"/>
                </a:solidFill>
                <a:effectLst/>
                <a:latin typeface="Helvetica Neue"/>
                <a:hlinkClick r:id="rId4" tooltip="C 标准库 – &lt;errno.h&gt;"/>
              </a:rPr>
              <a:t>- &lt;</a:t>
            </a:r>
            <a:r>
              <a:rPr lang="en-US" altLang="zh-CN" b="0" i="0" u="none" strike="noStrike" dirty="0" err="1">
                <a:solidFill>
                  <a:srgbClr val="000000"/>
                </a:solidFill>
                <a:effectLst/>
                <a:latin typeface="Helvetica Neue"/>
                <a:hlinkClick r:id="rId4" tooltip="C 标准库 – &lt;errno.h&gt;"/>
              </a:rPr>
              <a:t>errno.h</a:t>
            </a:r>
            <a:r>
              <a:rPr lang="en-US" altLang="zh-CN" b="0" i="0" u="none" strike="noStrike" dirty="0">
                <a:solidFill>
                  <a:srgbClr val="000000"/>
                </a:solidFill>
                <a:effectLst/>
                <a:latin typeface="Helvetica Neue"/>
                <a:hlinkClick r:id="rId4" tooltip="C 标准库 – &lt;errno.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5" tooltip="C 标准库 – &lt;float.h&gt;"/>
              </a:rPr>
              <a:t>C </a:t>
            </a:r>
            <a:r>
              <a:rPr lang="zh-CN" altLang="en-US" b="0" i="0" u="none" strike="noStrike" dirty="0">
                <a:solidFill>
                  <a:srgbClr val="000000"/>
                </a:solidFill>
                <a:effectLst/>
                <a:latin typeface="Helvetica Neue"/>
                <a:hlinkClick r:id="rId5" tooltip="C 标准库 – &lt;float.h&gt;"/>
              </a:rPr>
              <a:t>标准库 </a:t>
            </a:r>
            <a:r>
              <a:rPr lang="en-US" altLang="zh-CN" b="0" i="0" u="none" strike="noStrike" dirty="0">
                <a:solidFill>
                  <a:srgbClr val="000000"/>
                </a:solidFill>
                <a:effectLst/>
                <a:latin typeface="Helvetica Neue"/>
                <a:hlinkClick r:id="rId5" tooltip="C 标准库 – &lt;float.h&gt;"/>
              </a:rPr>
              <a:t>- &lt;</a:t>
            </a:r>
            <a:r>
              <a:rPr lang="en-US" altLang="zh-CN" b="0" i="0" u="none" strike="noStrike" dirty="0" err="1">
                <a:solidFill>
                  <a:srgbClr val="000000"/>
                </a:solidFill>
                <a:effectLst/>
                <a:latin typeface="Helvetica Neue"/>
                <a:hlinkClick r:id="rId5" tooltip="C 标准库 – &lt;float.h&gt;"/>
              </a:rPr>
              <a:t>float.h</a:t>
            </a:r>
            <a:r>
              <a:rPr lang="en-US" altLang="zh-CN" b="0" i="0" u="none" strike="noStrike" dirty="0">
                <a:solidFill>
                  <a:srgbClr val="000000"/>
                </a:solidFill>
                <a:effectLst/>
                <a:latin typeface="Helvetica Neue"/>
                <a:hlinkClick r:id="rId5" tooltip="C 标准库 – &lt;float.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6" tooltip="C 标准库 – &lt;limits.h&gt;"/>
              </a:rPr>
              <a:t>C </a:t>
            </a:r>
            <a:r>
              <a:rPr lang="zh-CN" altLang="en-US" b="0" i="0" u="none" strike="noStrike" dirty="0">
                <a:solidFill>
                  <a:srgbClr val="000000"/>
                </a:solidFill>
                <a:effectLst/>
                <a:latin typeface="Helvetica Neue"/>
                <a:hlinkClick r:id="rId6" tooltip="C 标准库 – &lt;limits.h&gt;"/>
              </a:rPr>
              <a:t>标准库 </a:t>
            </a:r>
            <a:r>
              <a:rPr lang="en-US" altLang="zh-CN" b="0" i="0" u="none" strike="noStrike" dirty="0">
                <a:solidFill>
                  <a:srgbClr val="000000"/>
                </a:solidFill>
                <a:effectLst/>
                <a:latin typeface="Helvetica Neue"/>
                <a:hlinkClick r:id="rId6" tooltip="C 标准库 – &lt;limits.h&gt;"/>
              </a:rPr>
              <a:t>- &lt;</a:t>
            </a:r>
            <a:r>
              <a:rPr lang="en-US" altLang="zh-CN" b="0" i="0" u="none" strike="noStrike" dirty="0" err="1">
                <a:solidFill>
                  <a:srgbClr val="000000"/>
                </a:solidFill>
                <a:effectLst/>
                <a:latin typeface="Helvetica Neue"/>
                <a:hlinkClick r:id="rId6" tooltip="C 标准库 – &lt;limits.h&gt;"/>
              </a:rPr>
              <a:t>limits.h</a:t>
            </a:r>
            <a:r>
              <a:rPr lang="en-US" altLang="zh-CN" b="0" i="0" u="none" strike="noStrike" dirty="0">
                <a:solidFill>
                  <a:srgbClr val="000000"/>
                </a:solidFill>
                <a:effectLst/>
                <a:latin typeface="Helvetica Neue"/>
                <a:hlinkClick r:id="rId6" tooltip="C 标准库 – &lt;limits.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7" tooltip="C 标准库 – &lt;locale.h&gt;"/>
              </a:rPr>
              <a:t>C </a:t>
            </a:r>
            <a:r>
              <a:rPr lang="zh-CN" altLang="en-US" b="0" i="0" u="none" strike="noStrike" dirty="0">
                <a:solidFill>
                  <a:srgbClr val="000000"/>
                </a:solidFill>
                <a:effectLst/>
                <a:latin typeface="Helvetica Neue"/>
                <a:hlinkClick r:id="rId7" tooltip="C 标准库 – &lt;locale.h&gt;"/>
              </a:rPr>
              <a:t>标准库 </a:t>
            </a:r>
            <a:r>
              <a:rPr lang="en-US" altLang="zh-CN" b="0" i="0" u="none" strike="noStrike" dirty="0">
                <a:solidFill>
                  <a:srgbClr val="000000"/>
                </a:solidFill>
                <a:effectLst/>
                <a:latin typeface="Helvetica Neue"/>
                <a:hlinkClick r:id="rId7" tooltip="C 标准库 – &lt;locale.h&gt;"/>
              </a:rPr>
              <a:t>- &lt;</a:t>
            </a:r>
            <a:r>
              <a:rPr lang="en-US" altLang="zh-CN" b="0" i="0" u="none" strike="noStrike" dirty="0" err="1">
                <a:solidFill>
                  <a:srgbClr val="000000"/>
                </a:solidFill>
                <a:effectLst/>
                <a:latin typeface="Helvetica Neue"/>
                <a:hlinkClick r:id="rId7" tooltip="C 标准库 – &lt;locale.h&gt;"/>
              </a:rPr>
              <a:t>locale.h</a:t>
            </a:r>
            <a:r>
              <a:rPr lang="en-US" altLang="zh-CN" b="0" i="0" u="none" strike="noStrike" dirty="0">
                <a:solidFill>
                  <a:srgbClr val="000000"/>
                </a:solidFill>
                <a:effectLst/>
                <a:latin typeface="Helvetica Neue"/>
                <a:hlinkClick r:id="rId7" tooltip="C 标准库 – &lt;locale.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8" tooltip="C 标准库 – &lt;math.h&gt;"/>
              </a:rPr>
              <a:t>C </a:t>
            </a:r>
            <a:r>
              <a:rPr lang="zh-CN" altLang="en-US" b="0" i="0" u="none" strike="noStrike" dirty="0">
                <a:solidFill>
                  <a:srgbClr val="000000"/>
                </a:solidFill>
                <a:effectLst/>
                <a:latin typeface="Helvetica Neue"/>
                <a:hlinkClick r:id="rId8" tooltip="C 标准库 – &lt;math.h&gt;"/>
              </a:rPr>
              <a:t>标准库 </a:t>
            </a:r>
            <a:r>
              <a:rPr lang="en-US" altLang="zh-CN" dirty="0">
                <a:solidFill>
                  <a:srgbClr val="000000"/>
                </a:solidFill>
                <a:latin typeface="Helvetica Neue"/>
                <a:hlinkClick r:id="rId8" tooltip="C 标准库 – &lt;math.h&gt;"/>
              </a:rPr>
              <a:t>- </a:t>
            </a:r>
            <a:r>
              <a:rPr lang="en-US" altLang="zh-CN" b="0" i="0" u="none" strike="noStrike" dirty="0">
                <a:solidFill>
                  <a:srgbClr val="000000"/>
                </a:solidFill>
                <a:effectLst/>
                <a:latin typeface="Helvetica Neue"/>
                <a:hlinkClick r:id="rId8" tooltip="C 标准库 – &lt;math.h&gt;"/>
              </a:rPr>
              <a:t>&lt;</a:t>
            </a:r>
            <a:r>
              <a:rPr lang="en-US" altLang="zh-CN" b="0" i="0" u="none" strike="noStrike" dirty="0" err="1">
                <a:solidFill>
                  <a:srgbClr val="000000"/>
                </a:solidFill>
                <a:effectLst/>
                <a:latin typeface="Helvetica Neue"/>
                <a:hlinkClick r:id="rId8" tooltip="C 标准库 – &lt;math.h&gt;"/>
              </a:rPr>
              <a:t>math.h</a:t>
            </a:r>
            <a:r>
              <a:rPr lang="en-US" altLang="zh-CN" b="0" i="0" u="none" strike="noStrike" dirty="0">
                <a:solidFill>
                  <a:srgbClr val="000000"/>
                </a:solidFill>
                <a:effectLst/>
                <a:latin typeface="Helvetica Neue"/>
                <a:hlinkClick r:id="rId8" tooltip="C 标准库 – &lt;math.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9" tooltip="C 标准库 – &lt;setjmp.h&gt;"/>
              </a:rPr>
              <a:t>C </a:t>
            </a:r>
            <a:r>
              <a:rPr lang="zh-CN" altLang="en-US" b="0" i="0" u="none" strike="noStrike" dirty="0">
                <a:solidFill>
                  <a:srgbClr val="000000"/>
                </a:solidFill>
                <a:effectLst/>
                <a:latin typeface="Helvetica Neue"/>
                <a:hlinkClick r:id="rId9" tooltip="C 标准库 – &lt;setjmp.h&gt;"/>
              </a:rPr>
              <a:t>标准库 </a:t>
            </a:r>
            <a:r>
              <a:rPr lang="en-US" altLang="zh-CN" b="0" i="0" u="none" strike="noStrike" dirty="0">
                <a:solidFill>
                  <a:srgbClr val="000000"/>
                </a:solidFill>
                <a:effectLst/>
                <a:latin typeface="Helvetica Neue"/>
                <a:hlinkClick r:id="rId9" tooltip="C 标准库 – &lt;setjmp.h&gt;"/>
              </a:rPr>
              <a:t>- &lt;</a:t>
            </a:r>
            <a:r>
              <a:rPr lang="en-US" altLang="zh-CN" b="0" i="0" u="none" strike="noStrike" dirty="0" err="1">
                <a:solidFill>
                  <a:srgbClr val="000000"/>
                </a:solidFill>
                <a:effectLst/>
                <a:latin typeface="Helvetica Neue"/>
                <a:hlinkClick r:id="rId9" tooltip="C 标准库 – &lt;setjmp.h&gt;"/>
              </a:rPr>
              <a:t>setjmp.h</a:t>
            </a:r>
            <a:r>
              <a:rPr lang="en-US" altLang="zh-CN" b="0" i="0" u="none" strike="noStrike" dirty="0">
                <a:solidFill>
                  <a:srgbClr val="000000"/>
                </a:solidFill>
                <a:effectLst/>
                <a:latin typeface="Helvetica Neue"/>
                <a:hlinkClick r:id="rId9" tooltip="C 标准库 – &lt;setjmp.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0" tooltip="C 标准库 – &lt;signal.h&gt;"/>
              </a:rPr>
              <a:t>C </a:t>
            </a:r>
            <a:r>
              <a:rPr lang="zh-CN" altLang="en-US" b="0" i="0" u="none" strike="noStrike" dirty="0">
                <a:solidFill>
                  <a:srgbClr val="000000"/>
                </a:solidFill>
                <a:effectLst/>
                <a:latin typeface="Helvetica Neue"/>
                <a:hlinkClick r:id="rId10" tooltip="C 标准库 – &lt;signal.h&gt;"/>
              </a:rPr>
              <a:t>标准库 </a:t>
            </a:r>
            <a:r>
              <a:rPr lang="en-US" altLang="zh-CN" b="0" i="0" u="none" strike="noStrike" dirty="0">
                <a:solidFill>
                  <a:srgbClr val="000000"/>
                </a:solidFill>
                <a:effectLst/>
                <a:latin typeface="Helvetica Neue"/>
                <a:hlinkClick r:id="rId10" tooltip="C 标准库 – &lt;signal.h&gt;"/>
              </a:rPr>
              <a:t>- &lt;</a:t>
            </a:r>
            <a:r>
              <a:rPr lang="en-US" altLang="zh-CN" b="0" i="0" u="none" strike="noStrike" dirty="0" err="1">
                <a:solidFill>
                  <a:srgbClr val="000000"/>
                </a:solidFill>
                <a:effectLst/>
                <a:latin typeface="Helvetica Neue"/>
                <a:hlinkClick r:id="rId10" tooltip="C 标准库 – &lt;signal.h&gt;"/>
              </a:rPr>
              <a:t>signal.h</a:t>
            </a:r>
            <a:r>
              <a:rPr lang="en-US" altLang="zh-CN" b="0" i="0" u="none" strike="noStrike" dirty="0">
                <a:solidFill>
                  <a:srgbClr val="000000"/>
                </a:solidFill>
                <a:effectLst/>
                <a:latin typeface="Helvetica Neue"/>
                <a:hlinkClick r:id="rId10" tooltip="C 标准库 – &lt;signal.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1" tooltip="C 标准库 – &lt;stdarg.h&gt;"/>
              </a:rPr>
              <a:t>C </a:t>
            </a:r>
            <a:r>
              <a:rPr lang="zh-CN" altLang="en-US" b="0" i="0" u="none" strike="noStrike" dirty="0">
                <a:solidFill>
                  <a:srgbClr val="000000"/>
                </a:solidFill>
                <a:effectLst/>
                <a:latin typeface="Helvetica Neue"/>
                <a:hlinkClick r:id="rId11" tooltip="C 标准库 – &lt;stdarg.h&gt;"/>
              </a:rPr>
              <a:t>标准库 </a:t>
            </a:r>
            <a:r>
              <a:rPr lang="en-US" altLang="zh-CN" b="0" i="0" u="none" strike="noStrike" dirty="0">
                <a:solidFill>
                  <a:srgbClr val="000000"/>
                </a:solidFill>
                <a:effectLst/>
                <a:latin typeface="Helvetica Neue"/>
                <a:hlinkClick r:id="rId11" tooltip="C 标准库 – &lt;stdarg.h&gt;"/>
              </a:rPr>
              <a:t>- &lt;</a:t>
            </a:r>
            <a:r>
              <a:rPr lang="en-US" altLang="zh-CN" b="0" i="0" u="none" strike="noStrike" dirty="0" err="1">
                <a:solidFill>
                  <a:srgbClr val="000000"/>
                </a:solidFill>
                <a:effectLst/>
                <a:latin typeface="Helvetica Neue"/>
                <a:hlinkClick r:id="rId11" tooltip="C 标准库 – &lt;stdarg.h&gt;"/>
              </a:rPr>
              <a:t>stdarg.h</a:t>
            </a:r>
            <a:r>
              <a:rPr lang="en-US" altLang="zh-CN" b="0" i="0" u="none" strike="noStrike" dirty="0">
                <a:solidFill>
                  <a:srgbClr val="000000"/>
                </a:solidFill>
                <a:effectLst/>
                <a:latin typeface="Helvetica Neue"/>
                <a:hlinkClick r:id="rId11" tooltip="C 标准库 – &lt;stdarg.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2" tooltip="C 标准库 – &lt;stddef.h&gt;"/>
              </a:rPr>
              <a:t>C </a:t>
            </a:r>
            <a:r>
              <a:rPr lang="zh-CN" altLang="en-US" b="0" i="0" u="none" strike="noStrike" dirty="0">
                <a:solidFill>
                  <a:srgbClr val="000000"/>
                </a:solidFill>
                <a:effectLst/>
                <a:latin typeface="Helvetica Neue"/>
                <a:hlinkClick r:id="rId12" tooltip="C 标准库 – &lt;stddef.h&gt;"/>
              </a:rPr>
              <a:t>标准库 </a:t>
            </a:r>
            <a:r>
              <a:rPr lang="en-US" altLang="zh-CN" b="0" i="0" u="none" strike="noStrike" dirty="0">
                <a:solidFill>
                  <a:srgbClr val="000000"/>
                </a:solidFill>
                <a:effectLst/>
                <a:latin typeface="Helvetica Neue"/>
                <a:hlinkClick r:id="rId12" tooltip="C 标准库 – &lt;stddef.h&gt;"/>
              </a:rPr>
              <a:t>- &lt;</a:t>
            </a:r>
            <a:r>
              <a:rPr lang="en-US" altLang="zh-CN" b="0" i="0" u="none" strike="noStrike" dirty="0" err="1">
                <a:solidFill>
                  <a:srgbClr val="000000"/>
                </a:solidFill>
                <a:effectLst/>
                <a:latin typeface="Helvetica Neue"/>
                <a:hlinkClick r:id="rId12" tooltip="C 标准库 – &lt;stddef.h&gt;"/>
              </a:rPr>
              <a:t>stddef.h</a:t>
            </a:r>
            <a:r>
              <a:rPr lang="en-US" altLang="zh-CN" b="0" i="0" u="none" strike="noStrike" dirty="0">
                <a:solidFill>
                  <a:srgbClr val="000000"/>
                </a:solidFill>
                <a:effectLst/>
                <a:latin typeface="Helvetica Neue"/>
                <a:hlinkClick r:id="rId12" tooltip="C 标准库 – &lt;stddef.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3" tooltip="C 标准库 – &lt;stdio.h&gt;"/>
              </a:rPr>
              <a:t>C </a:t>
            </a:r>
            <a:r>
              <a:rPr lang="zh-CN" altLang="en-US" b="0" i="0" u="none" strike="noStrike" dirty="0">
                <a:solidFill>
                  <a:srgbClr val="000000"/>
                </a:solidFill>
                <a:effectLst/>
                <a:latin typeface="Helvetica Neue"/>
                <a:hlinkClick r:id="rId13" tooltip="C 标准库 – &lt;stdio.h&gt;"/>
              </a:rPr>
              <a:t>标准库 </a:t>
            </a:r>
            <a:r>
              <a:rPr lang="en-US" altLang="zh-CN" b="0" i="0" u="none" strike="noStrike" dirty="0">
                <a:solidFill>
                  <a:srgbClr val="000000"/>
                </a:solidFill>
                <a:effectLst/>
                <a:latin typeface="Helvetica Neue"/>
                <a:hlinkClick r:id="rId13" tooltip="C 标准库 – &lt;stdio.h&gt;"/>
              </a:rPr>
              <a:t>- &lt;</a:t>
            </a:r>
            <a:r>
              <a:rPr lang="en-US" altLang="zh-CN" b="0" i="0" u="none" strike="noStrike" dirty="0" err="1">
                <a:solidFill>
                  <a:srgbClr val="000000"/>
                </a:solidFill>
                <a:effectLst/>
                <a:latin typeface="Helvetica Neue"/>
                <a:hlinkClick r:id="rId13" tooltip="C 标准库 – &lt;stdio.h&gt;"/>
              </a:rPr>
              <a:t>stdio.h</a:t>
            </a:r>
            <a:r>
              <a:rPr lang="en-US" altLang="zh-CN" b="0" i="0" u="none" strike="noStrike" dirty="0">
                <a:solidFill>
                  <a:srgbClr val="000000"/>
                </a:solidFill>
                <a:effectLst/>
                <a:latin typeface="Helvetica Neue"/>
                <a:hlinkClick r:id="rId13" tooltip="C 标准库 – &lt;stdio.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4" tooltip="C 标准库 – &lt;stdlib.h&gt;"/>
              </a:rPr>
              <a:t>C </a:t>
            </a:r>
            <a:r>
              <a:rPr lang="zh-CN" altLang="en-US" b="0" i="0" u="none" strike="noStrike" dirty="0">
                <a:solidFill>
                  <a:srgbClr val="000000"/>
                </a:solidFill>
                <a:effectLst/>
                <a:latin typeface="Helvetica Neue"/>
                <a:hlinkClick r:id="rId14" tooltip="C 标准库 – &lt;stdlib.h&gt;"/>
              </a:rPr>
              <a:t>标准库 </a:t>
            </a:r>
            <a:r>
              <a:rPr lang="en-US" altLang="zh-CN" b="0" i="0" u="none" strike="noStrike" dirty="0">
                <a:solidFill>
                  <a:srgbClr val="000000"/>
                </a:solidFill>
                <a:effectLst/>
                <a:latin typeface="Helvetica Neue"/>
                <a:hlinkClick r:id="rId14" tooltip="C 标准库 – &lt;stdlib.h&gt;"/>
              </a:rPr>
              <a:t>- &lt;</a:t>
            </a:r>
            <a:r>
              <a:rPr lang="en-US" altLang="zh-CN" b="0" i="0" u="none" strike="noStrike" dirty="0" err="1">
                <a:solidFill>
                  <a:srgbClr val="000000"/>
                </a:solidFill>
                <a:effectLst/>
                <a:latin typeface="Helvetica Neue"/>
                <a:hlinkClick r:id="rId14" tooltip="C 标准库 – &lt;stdlib.h&gt;"/>
              </a:rPr>
              <a:t>stdlib.h</a:t>
            </a:r>
            <a:r>
              <a:rPr lang="en-US" altLang="zh-CN" b="0" i="0" u="none" strike="noStrike" dirty="0">
                <a:solidFill>
                  <a:srgbClr val="000000"/>
                </a:solidFill>
                <a:effectLst/>
                <a:latin typeface="Helvetica Neue"/>
                <a:hlinkClick r:id="rId14" tooltip="C 标准库 – &lt;stdlib.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5" tooltip="C 标准库 – &lt;string.h&gt;"/>
              </a:rPr>
              <a:t>C </a:t>
            </a:r>
            <a:r>
              <a:rPr lang="zh-CN" altLang="en-US" b="0" i="0" u="none" strike="noStrike" dirty="0">
                <a:solidFill>
                  <a:srgbClr val="000000"/>
                </a:solidFill>
                <a:effectLst/>
                <a:latin typeface="Helvetica Neue"/>
                <a:hlinkClick r:id="rId15" tooltip="C 标准库 – &lt;string.h&gt;"/>
              </a:rPr>
              <a:t>标准库 </a:t>
            </a:r>
            <a:r>
              <a:rPr lang="en-US" altLang="zh-CN" b="0" i="0" u="none" strike="noStrike" dirty="0">
                <a:solidFill>
                  <a:srgbClr val="000000"/>
                </a:solidFill>
                <a:effectLst/>
                <a:latin typeface="Helvetica Neue"/>
                <a:hlinkClick r:id="rId15" tooltip="C 标准库 – &lt;string.h&gt;"/>
              </a:rPr>
              <a:t>- &lt;</a:t>
            </a:r>
            <a:r>
              <a:rPr lang="en-US" altLang="zh-CN" b="0" i="0" u="none" strike="noStrike" dirty="0" err="1">
                <a:solidFill>
                  <a:srgbClr val="000000"/>
                </a:solidFill>
                <a:effectLst/>
                <a:latin typeface="Helvetica Neue"/>
                <a:hlinkClick r:id="rId15" tooltip="C 标准库 – &lt;string.h&gt;"/>
              </a:rPr>
              <a:t>string.h</a:t>
            </a:r>
            <a:r>
              <a:rPr lang="en-US" altLang="zh-CN" b="0" i="0" u="none" strike="noStrike" dirty="0">
                <a:solidFill>
                  <a:srgbClr val="000000"/>
                </a:solidFill>
                <a:effectLst/>
                <a:latin typeface="Helvetica Neue"/>
                <a:hlinkClick r:id="rId15" tooltip="C 标准库 – &lt;string.h&gt;"/>
              </a:rPr>
              <a:t>&gt;</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16" tooltip="C 标准库 – &lt;time.h&gt;"/>
              </a:rPr>
              <a:t>C </a:t>
            </a:r>
            <a:r>
              <a:rPr lang="zh-CN" altLang="en-US" b="0" i="0" u="none" strike="noStrike" dirty="0">
                <a:solidFill>
                  <a:srgbClr val="000000"/>
                </a:solidFill>
                <a:effectLst/>
                <a:latin typeface="Helvetica Neue"/>
                <a:hlinkClick r:id="rId16" tooltip="C 标准库 – &lt;time.h&gt;"/>
              </a:rPr>
              <a:t>标准库 </a:t>
            </a:r>
            <a:r>
              <a:rPr lang="en-US" altLang="zh-CN" b="0" i="0" u="none" strike="noStrike" dirty="0">
                <a:solidFill>
                  <a:srgbClr val="000000"/>
                </a:solidFill>
                <a:effectLst/>
                <a:latin typeface="Helvetica Neue"/>
                <a:hlinkClick r:id="rId16" tooltip="C 标准库 – &lt;time.h&gt;"/>
              </a:rPr>
              <a:t>- &lt;</a:t>
            </a:r>
            <a:r>
              <a:rPr lang="en-US" altLang="zh-CN" b="0" i="0" u="none" strike="noStrike" dirty="0" err="1">
                <a:solidFill>
                  <a:srgbClr val="000000"/>
                </a:solidFill>
                <a:effectLst/>
                <a:latin typeface="Helvetica Neue"/>
                <a:hlinkClick r:id="rId16" tooltip="C 标准库 – &lt;time.h&gt;"/>
              </a:rPr>
              <a:t>time.h</a:t>
            </a:r>
            <a:r>
              <a:rPr lang="en-US" altLang="zh-CN" b="0" i="0" u="none" strike="noStrike" dirty="0">
                <a:solidFill>
                  <a:srgbClr val="000000"/>
                </a:solidFill>
                <a:effectLst/>
                <a:latin typeface="Helvetica Neue"/>
                <a:hlinkClick r:id="rId16" tooltip="C 标准库 – &lt;time.h&gt;"/>
              </a:rPr>
              <a:t>&gt;</a:t>
            </a:r>
            <a:endParaRPr lang="en-US" altLang="zh-CN" b="0" i="0" u="none" strike="noStrike" dirty="0">
              <a:solidFill>
                <a:srgbClr val="000000"/>
              </a:solidFill>
              <a:effectLst/>
              <a:latin typeface="Helvetica Neue"/>
            </a:endParaRPr>
          </a:p>
          <a:p>
            <a:endParaRPr lang="zh-CN" altLang="en-US" dirty="0"/>
          </a:p>
        </p:txBody>
      </p:sp>
    </p:spTree>
    <p:custDataLst>
      <p:tags r:id="rId1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2460" y="474345"/>
            <a:ext cx="2506980" cy="5908040"/>
          </a:xfrm>
          <a:prstGeom prst="rect">
            <a:avLst/>
          </a:prstGeom>
          <a:noFill/>
        </p:spPr>
        <p:txBody>
          <a:bodyPr wrap="square">
            <a:spAutoFit/>
          </a:bodyPr>
          <a:lstStyle/>
          <a:p>
            <a:pPr algn="l"/>
            <a:r>
              <a:rPr lang="en-US" altLang="zh-CN" b="1" i="0" u="none" strike="noStrike" dirty="0">
                <a:solidFill>
                  <a:srgbClr val="FFFFFF"/>
                </a:solidFill>
                <a:effectLst/>
                <a:latin typeface="Helvetica Neue"/>
                <a:hlinkClick r:id="rId1" tooltip="C++ 基本语法"/>
              </a:rPr>
              <a:t>C++ </a:t>
            </a:r>
            <a:r>
              <a:rPr lang="zh-CN" altLang="en-US" b="1" i="0" u="none" strike="noStrike" dirty="0">
                <a:solidFill>
                  <a:srgbClr val="FFFFFF"/>
                </a:solidFill>
                <a:effectLst/>
                <a:latin typeface="Helvetica Neue"/>
                <a:hlinkClick r:id="rId1" tooltip="C++ 基本语法"/>
              </a:rPr>
              <a:t>基本语法</a:t>
            </a:r>
            <a:endParaRPr lang="en-US" altLang="zh-CN" b="1" i="0" u="none" strike="noStrike" dirty="0">
              <a:solidFill>
                <a:srgbClr val="FFFFFF"/>
              </a:solidFill>
              <a:effectLst/>
              <a:latin typeface="Helvetica Neue"/>
            </a:endParaRPr>
          </a:p>
          <a:p>
            <a:pPr algn="l"/>
            <a:r>
              <a:rPr lang="en-US" altLang="zh-CN" b="0" i="0" u="none" strike="noStrike" dirty="0">
                <a:solidFill>
                  <a:srgbClr val="000000"/>
                </a:solidFill>
                <a:effectLst/>
                <a:latin typeface="Helvetica Neue"/>
                <a:hlinkClick r:id="rId2" tooltip="C++ 注释"/>
              </a:rPr>
              <a:t>C++ </a:t>
            </a:r>
            <a:r>
              <a:rPr lang="zh-CN" altLang="en-US" b="0" i="0" u="none" strike="noStrike" dirty="0">
                <a:solidFill>
                  <a:srgbClr val="000000"/>
                </a:solidFill>
                <a:effectLst/>
                <a:latin typeface="Helvetica Neue"/>
                <a:hlinkClick r:id="rId2" tooltip="C++ 注释"/>
              </a:rPr>
              <a:t>注释</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 tooltip="C++ 数据类型"/>
              </a:rPr>
              <a:t>C++ </a:t>
            </a:r>
            <a:r>
              <a:rPr lang="zh-CN" altLang="en-US" b="0" i="0" u="none" strike="noStrike" dirty="0">
                <a:solidFill>
                  <a:srgbClr val="000000"/>
                </a:solidFill>
                <a:effectLst/>
                <a:latin typeface="Helvetica Neue"/>
                <a:hlinkClick r:id="rId3" tooltip="C++ 数据类型"/>
              </a:rPr>
              <a:t>数据类型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4" tooltip="C++ 变量类型"/>
              </a:rPr>
              <a:t>C++</a:t>
            </a:r>
            <a:r>
              <a:rPr lang="zh-CN" altLang="en-US" b="0" i="0" u="none" strike="noStrike" dirty="0">
                <a:solidFill>
                  <a:srgbClr val="000000"/>
                </a:solidFill>
                <a:effectLst/>
                <a:latin typeface="Helvetica Neue"/>
                <a:hlinkClick r:id="rId4" tooltip="C++ 变量类型"/>
              </a:rPr>
              <a:t>变量类型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5" tooltip="C++ 变量作用域"/>
              </a:rPr>
              <a:t>C++ </a:t>
            </a:r>
            <a:r>
              <a:rPr lang="zh-CN" altLang="en-US" b="0" i="0" u="none" strike="noStrike" dirty="0">
                <a:solidFill>
                  <a:srgbClr val="000000"/>
                </a:solidFill>
                <a:effectLst/>
                <a:latin typeface="Helvetica Neue"/>
                <a:hlinkClick r:id="rId5" tooltip="C++ 变量作用域"/>
              </a:rPr>
              <a:t>变量作用域</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6" tooltip="C++ 常量"/>
              </a:rPr>
              <a:t>C++ </a:t>
            </a:r>
            <a:r>
              <a:rPr lang="zh-CN" altLang="en-US" b="0" i="0" u="none" strike="noStrike" dirty="0">
                <a:solidFill>
                  <a:srgbClr val="000000"/>
                </a:solidFill>
                <a:effectLst/>
                <a:latin typeface="Helvetica Neue"/>
                <a:hlinkClick r:id="rId6" tooltip="C++ 常量"/>
              </a:rPr>
              <a:t>常量</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7" tooltip="C++ 修饰符类型"/>
              </a:rPr>
              <a:t>C++ </a:t>
            </a:r>
            <a:r>
              <a:rPr lang="zh-CN" altLang="en-US" b="0" i="0" u="none" strike="noStrike" dirty="0">
                <a:solidFill>
                  <a:srgbClr val="000000"/>
                </a:solidFill>
                <a:effectLst/>
                <a:latin typeface="Helvetica Neue"/>
                <a:hlinkClick r:id="rId7" tooltip="C++ 修饰符类型"/>
              </a:rPr>
              <a:t>修饰符类型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8" tooltip="C++ 存储类"/>
              </a:rPr>
              <a:t>C++ </a:t>
            </a:r>
            <a:r>
              <a:rPr lang="zh-CN" altLang="en-US" b="0" i="0" u="none" strike="noStrike" dirty="0">
                <a:solidFill>
                  <a:srgbClr val="000000"/>
                </a:solidFill>
                <a:effectLst/>
                <a:latin typeface="Helvetica Neue"/>
                <a:hlinkClick r:id="rId8" tooltip="C++ 存储类"/>
              </a:rPr>
              <a:t>存储类</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9" tooltip="C++ 运算符"/>
              </a:rPr>
              <a:t>C++ </a:t>
            </a:r>
            <a:r>
              <a:rPr lang="zh-CN" altLang="en-US" b="0" i="0" u="none" strike="noStrike" dirty="0">
                <a:solidFill>
                  <a:srgbClr val="000000"/>
                </a:solidFill>
                <a:effectLst/>
                <a:latin typeface="Helvetica Neue"/>
                <a:hlinkClick r:id="rId9" tooltip="C++ 运算符"/>
              </a:rPr>
              <a:t>运算符</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0" tooltip="C++ 循环"/>
              </a:rPr>
              <a:t>C++ </a:t>
            </a:r>
            <a:r>
              <a:rPr lang="zh-CN" altLang="en-US" b="0" i="0" u="none" strike="noStrike" dirty="0">
                <a:solidFill>
                  <a:srgbClr val="000000"/>
                </a:solidFill>
                <a:effectLst/>
                <a:latin typeface="Helvetica Neue"/>
                <a:hlinkClick r:id="rId10" tooltip="C++ 循环"/>
              </a:rPr>
              <a:t>循环</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1" tooltip="C++ 判断"/>
              </a:rPr>
              <a:t>C++ </a:t>
            </a:r>
            <a:r>
              <a:rPr lang="zh-CN" altLang="en-US" b="0" i="0" u="none" strike="noStrike" dirty="0">
                <a:solidFill>
                  <a:srgbClr val="000000"/>
                </a:solidFill>
                <a:effectLst/>
                <a:latin typeface="Helvetica Neue"/>
                <a:hlinkClick r:id="rId11" tooltip="C++ 判断"/>
              </a:rPr>
              <a:t>判断</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2" tooltip="C++ 函数"/>
              </a:rPr>
              <a:t>C++ </a:t>
            </a:r>
            <a:r>
              <a:rPr lang="zh-CN" altLang="en-US" b="0" i="0" u="none" strike="noStrike" dirty="0">
                <a:solidFill>
                  <a:srgbClr val="000000"/>
                </a:solidFill>
                <a:effectLst/>
                <a:latin typeface="Helvetica Neue"/>
                <a:hlinkClick r:id="rId12" tooltip="C++ 函数"/>
              </a:rPr>
              <a:t>函数</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3" tooltip="C++ 数字"/>
              </a:rPr>
              <a:t>C++ </a:t>
            </a:r>
            <a:r>
              <a:rPr lang="zh-CN" altLang="en-US" b="0" i="0" u="none" strike="noStrike" dirty="0">
                <a:solidFill>
                  <a:srgbClr val="000000"/>
                </a:solidFill>
                <a:effectLst/>
                <a:latin typeface="Helvetica Neue"/>
                <a:hlinkClick r:id="rId13" tooltip="C++ 数字"/>
              </a:rPr>
              <a:t>数字</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4" tooltip="C++ 数组"/>
              </a:rPr>
              <a:t>C++ </a:t>
            </a:r>
            <a:r>
              <a:rPr lang="zh-CN" altLang="en-US" b="0" i="0" u="none" strike="noStrike" dirty="0">
                <a:solidFill>
                  <a:srgbClr val="000000"/>
                </a:solidFill>
                <a:effectLst/>
                <a:latin typeface="Helvetica Neue"/>
                <a:hlinkClick r:id="rId14" tooltip="C++ 数组"/>
              </a:rPr>
              <a:t>数组</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5" tooltip="C++ 字符串"/>
              </a:rPr>
              <a:t>C++ </a:t>
            </a:r>
            <a:r>
              <a:rPr lang="zh-CN" altLang="en-US" b="0" i="0" u="none" strike="noStrike" dirty="0">
                <a:solidFill>
                  <a:srgbClr val="000000"/>
                </a:solidFill>
                <a:effectLst/>
                <a:latin typeface="Helvetica Neue"/>
                <a:hlinkClick r:id="rId15" tooltip="C++ 字符串"/>
              </a:rPr>
              <a:t>字符串</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6" tooltip="C++ 指针"/>
              </a:rPr>
              <a:t>C++ </a:t>
            </a:r>
            <a:r>
              <a:rPr lang="zh-CN" altLang="en-US" b="0" i="0" u="none" strike="noStrike" dirty="0">
                <a:solidFill>
                  <a:srgbClr val="000000"/>
                </a:solidFill>
                <a:effectLst/>
                <a:latin typeface="Helvetica Neue"/>
                <a:hlinkClick r:id="rId16" tooltip="C++ 指针"/>
              </a:rPr>
              <a:t>指针</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7" tooltip="C++ 引用"/>
              </a:rPr>
              <a:t>C++ </a:t>
            </a:r>
            <a:r>
              <a:rPr lang="zh-CN" altLang="en-US" b="0" i="0" u="none" strike="noStrike" dirty="0">
                <a:solidFill>
                  <a:srgbClr val="000000"/>
                </a:solidFill>
                <a:effectLst/>
                <a:latin typeface="Helvetica Neue"/>
                <a:hlinkClick r:id="rId17" tooltip="C++ 引用"/>
              </a:rPr>
              <a:t>引用</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8" tooltip="C++ 日期 &amp; 时间"/>
              </a:rPr>
              <a:t>C++ </a:t>
            </a:r>
            <a:r>
              <a:rPr lang="zh-CN" altLang="en-US" b="0" i="0" u="none" strike="noStrike" dirty="0">
                <a:solidFill>
                  <a:srgbClr val="000000"/>
                </a:solidFill>
                <a:effectLst/>
                <a:latin typeface="Helvetica Neue"/>
                <a:hlinkClick r:id="rId18" tooltip="C++ 日期 &amp; 时间"/>
              </a:rPr>
              <a:t>日期 </a:t>
            </a:r>
            <a:r>
              <a:rPr lang="en-US" altLang="zh-CN" b="0" i="0" u="none" strike="noStrike" dirty="0">
                <a:solidFill>
                  <a:srgbClr val="000000"/>
                </a:solidFill>
                <a:effectLst/>
                <a:latin typeface="Helvetica Neue"/>
                <a:hlinkClick r:id="rId18" tooltip="C++ 日期 &amp; 时间"/>
              </a:rPr>
              <a:t>&amp; </a:t>
            </a:r>
            <a:r>
              <a:rPr lang="zh-CN" altLang="en-US" b="0" i="0" u="none" strike="noStrike" dirty="0">
                <a:solidFill>
                  <a:srgbClr val="000000"/>
                </a:solidFill>
                <a:effectLst/>
                <a:latin typeface="Helvetica Neue"/>
                <a:hlinkClick r:id="rId18" tooltip="C++ 日期 &amp; 时间"/>
              </a:rPr>
              <a:t>时间</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19" tooltip="C++ 基本的输入输出"/>
              </a:rPr>
              <a:t>C++ </a:t>
            </a:r>
            <a:r>
              <a:rPr lang="zh-CN" altLang="en-US" b="0" i="0" u="none" strike="noStrike" dirty="0">
                <a:solidFill>
                  <a:srgbClr val="000000"/>
                </a:solidFill>
                <a:effectLst/>
                <a:latin typeface="Helvetica Neue"/>
                <a:hlinkClick r:id="rId19" tooltip="C++ 基本的输入输出"/>
              </a:rPr>
              <a:t>基本的输入输出</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0" tooltip="C++ 数据结构"/>
              </a:rPr>
              <a:t>C++ </a:t>
            </a:r>
            <a:r>
              <a:rPr lang="zh-CN" altLang="en-US" b="0" i="0" u="none" strike="noStrike" dirty="0">
                <a:solidFill>
                  <a:srgbClr val="000000"/>
                </a:solidFill>
                <a:effectLst/>
                <a:latin typeface="Helvetica Neue"/>
                <a:hlinkClick r:id="rId20" tooltip="C++ 数据结构"/>
              </a:rPr>
              <a:t>数据结构</a:t>
            </a:r>
            <a:br>
              <a:rPr lang="zh-CN" altLang="en-US" dirty="0"/>
            </a:br>
            <a:endParaRPr lang="zh-CN" altLang="en-US" dirty="0"/>
          </a:p>
        </p:txBody>
      </p:sp>
      <p:sp>
        <p:nvSpPr>
          <p:cNvPr id="5" name="文本框 4"/>
          <p:cNvSpPr txBox="1"/>
          <p:nvPr/>
        </p:nvSpPr>
        <p:spPr>
          <a:xfrm>
            <a:off x="3837373" y="335845"/>
            <a:ext cx="6087862" cy="6462395"/>
          </a:xfrm>
          <a:prstGeom prst="rect">
            <a:avLst/>
          </a:prstGeom>
          <a:noFill/>
        </p:spPr>
        <p:txBody>
          <a:bodyPr wrap="square">
            <a:spAutoFit/>
          </a:bodyPr>
          <a:lstStyle/>
          <a:p>
            <a:pPr algn="l"/>
            <a:r>
              <a:rPr lang="en-US" altLang="zh-CN" b="1" i="0" dirty="0">
                <a:solidFill>
                  <a:schemeClr val="accent1"/>
                </a:solidFill>
                <a:effectLst/>
                <a:latin typeface="Helvetica Neue"/>
              </a:rPr>
              <a:t>C++</a:t>
            </a:r>
            <a:r>
              <a:rPr lang="zh-CN" altLang="en-US" b="1" i="0" dirty="0">
                <a:solidFill>
                  <a:schemeClr val="accent1"/>
                </a:solidFill>
                <a:effectLst/>
                <a:latin typeface="Helvetica Neue"/>
              </a:rPr>
              <a:t> 面向对象</a:t>
            </a:r>
            <a:endParaRPr lang="zh-CN" altLang="en-US" b="1" i="0" dirty="0">
              <a:solidFill>
                <a:schemeClr val="accent1"/>
              </a:solidFill>
              <a:effectLst/>
              <a:latin typeface="Helvetica Neue"/>
            </a:endParaRPr>
          </a:p>
          <a:p>
            <a:pPr algn="l"/>
            <a:r>
              <a:rPr lang="en-US" altLang="zh-CN" b="0" i="0" u="none" strike="noStrike" dirty="0">
                <a:solidFill>
                  <a:srgbClr val="000000"/>
                </a:solidFill>
                <a:effectLst/>
                <a:latin typeface="Helvetica Neue"/>
                <a:hlinkClick r:id="rId21" tooltip="C++ 类 &amp; 对象"/>
              </a:rPr>
              <a:t>C++ </a:t>
            </a:r>
            <a:r>
              <a:rPr lang="zh-CN" altLang="en-US" b="0" i="0" u="none" strike="noStrike" dirty="0">
                <a:solidFill>
                  <a:srgbClr val="000000"/>
                </a:solidFill>
                <a:effectLst/>
                <a:latin typeface="Helvetica Neue"/>
                <a:hlinkClick r:id="rId21" tooltip="C++ 类 &amp; 对象"/>
              </a:rPr>
              <a:t>类 </a:t>
            </a:r>
            <a:r>
              <a:rPr lang="en-US" altLang="zh-CN" b="0" i="0" u="none" strike="noStrike" dirty="0">
                <a:solidFill>
                  <a:srgbClr val="000000"/>
                </a:solidFill>
                <a:effectLst/>
                <a:latin typeface="Helvetica Neue"/>
                <a:hlinkClick r:id="rId21" tooltip="C++ 类 &amp; 对象"/>
              </a:rPr>
              <a:t>&amp; </a:t>
            </a:r>
            <a:r>
              <a:rPr lang="zh-CN" altLang="en-US" b="0" i="0" u="none" strike="noStrike" dirty="0">
                <a:solidFill>
                  <a:srgbClr val="000000"/>
                </a:solidFill>
                <a:effectLst/>
                <a:latin typeface="Helvetica Neue"/>
                <a:hlinkClick r:id="rId21" tooltip="C++ 类 &amp; 对象"/>
              </a:rPr>
              <a:t>对象</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2" tooltip="C++ 继承"/>
              </a:rPr>
              <a:t>C++ </a:t>
            </a:r>
            <a:r>
              <a:rPr lang="zh-CN" altLang="en-US" b="0" i="0" u="none" strike="noStrike" dirty="0">
                <a:solidFill>
                  <a:srgbClr val="000000"/>
                </a:solidFill>
                <a:effectLst/>
                <a:latin typeface="Helvetica Neue"/>
                <a:hlinkClick r:id="rId22" tooltip="C++ 继承"/>
              </a:rPr>
              <a:t>继承</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3" tooltip="C++ 重载运算符和重载函数"/>
              </a:rPr>
              <a:t>C++ </a:t>
            </a:r>
            <a:r>
              <a:rPr lang="zh-CN" altLang="en-US" b="0" i="0" u="none" strike="noStrike" dirty="0">
                <a:solidFill>
                  <a:srgbClr val="000000"/>
                </a:solidFill>
                <a:effectLst/>
                <a:latin typeface="Helvetica Neue"/>
                <a:hlinkClick r:id="rId23" tooltip="C++ 重载运算符和重载函数"/>
              </a:rPr>
              <a:t>重载运算符和重载函数</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4" tooltip="C++ 多态"/>
              </a:rPr>
              <a:t>C++ </a:t>
            </a:r>
            <a:r>
              <a:rPr lang="zh-CN" altLang="en-US" b="0" i="0" u="none" strike="noStrike" dirty="0">
                <a:solidFill>
                  <a:srgbClr val="000000"/>
                </a:solidFill>
                <a:effectLst/>
                <a:latin typeface="Helvetica Neue"/>
                <a:hlinkClick r:id="rId24" tooltip="C++ 多态"/>
              </a:rPr>
              <a:t>多态</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5" tooltip="C++ 数据抽象"/>
              </a:rPr>
              <a:t>C++ </a:t>
            </a:r>
            <a:r>
              <a:rPr lang="zh-CN" altLang="en-US" b="0" i="0" u="none" strike="noStrike" dirty="0">
                <a:solidFill>
                  <a:srgbClr val="000000"/>
                </a:solidFill>
                <a:effectLst/>
                <a:latin typeface="Helvetica Neue"/>
                <a:hlinkClick r:id="rId25" tooltip="C++ 数据抽象"/>
              </a:rPr>
              <a:t>数据抽象</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6" tooltip="C++ 数据封装"/>
              </a:rPr>
              <a:t>C++ </a:t>
            </a:r>
            <a:r>
              <a:rPr lang="zh-CN" altLang="en-US" b="0" i="0" u="none" strike="noStrike" dirty="0">
                <a:solidFill>
                  <a:srgbClr val="000000"/>
                </a:solidFill>
                <a:effectLst/>
                <a:latin typeface="Helvetica Neue"/>
                <a:hlinkClick r:id="rId26" tooltip="C++ 数据封装"/>
              </a:rPr>
              <a:t>数据封装</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7" tooltip="C++ 接口（抽象类）"/>
              </a:rPr>
              <a:t>C++ </a:t>
            </a:r>
            <a:r>
              <a:rPr lang="zh-CN" altLang="en-US" b="0" i="0" u="none" strike="noStrike" dirty="0">
                <a:solidFill>
                  <a:srgbClr val="000000"/>
                </a:solidFill>
                <a:effectLst/>
                <a:latin typeface="Helvetica Neue"/>
                <a:hlinkClick r:id="rId27" tooltip="C++ 接口（抽象类）"/>
              </a:rPr>
              <a:t>接口（抽象类）</a:t>
            </a:r>
            <a:br>
              <a:rPr lang="zh-CN" altLang="en-US" dirty="0"/>
            </a:br>
            <a:r>
              <a:rPr lang="en-US" altLang="zh-CN" b="1" i="0" dirty="0">
                <a:solidFill>
                  <a:schemeClr val="accent1"/>
                </a:solidFill>
                <a:effectLst/>
                <a:latin typeface="Helvetica Neue"/>
              </a:rPr>
              <a:t>C++</a:t>
            </a:r>
            <a:r>
              <a:rPr lang="zh-CN" altLang="en-US" b="1" i="0" dirty="0">
                <a:solidFill>
                  <a:schemeClr val="accent1"/>
                </a:solidFill>
                <a:effectLst/>
                <a:latin typeface="Helvetica Neue"/>
              </a:rPr>
              <a:t> 高级教程</a:t>
            </a:r>
            <a:endParaRPr lang="zh-CN" altLang="en-US" b="1" i="0" dirty="0">
              <a:solidFill>
                <a:srgbClr val="404040"/>
              </a:solidFill>
              <a:effectLst/>
              <a:latin typeface="Helvetica Neue"/>
            </a:endParaRPr>
          </a:p>
          <a:p>
            <a:pPr algn="l"/>
            <a:r>
              <a:rPr lang="en-US" altLang="zh-CN" b="0" i="0" u="none" strike="noStrike" dirty="0">
                <a:solidFill>
                  <a:srgbClr val="000000"/>
                </a:solidFill>
                <a:effectLst/>
                <a:latin typeface="Helvetica Neue"/>
                <a:hlinkClick r:id="rId28" tooltip="C++ 文件和流"/>
              </a:rPr>
              <a:t>C++ </a:t>
            </a:r>
            <a:r>
              <a:rPr lang="zh-CN" altLang="en-US" b="0" i="0" u="none" strike="noStrike" dirty="0">
                <a:solidFill>
                  <a:srgbClr val="000000"/>
                </a:solidFill>
                <a:effectLst/>
                <a:latin typeface="Helvetica Neue"/>
                <a:hlinkClick r:id="rId28" tooltip="C++ 文件和流"/>
              </a:rPr>
              <a:t>文件和流</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29" tooltip="C++ 异常处理"/>
              </a:rPr>
              <a:t>C++ </a:t>
            </a:r>
            <a:r>
              <a:rPr lang="zh-CN" altLang="en-US" b="0" i="0" u="none" strike="noStrike" dirty="0">
                <a:solidFill>
                  <a:srgbClr val="000000"/>
                </a:solidFill>
                <a:effectLst/>
                <a:latin typeface="Helvetica Neue"/>
                <a:hlinkClick r:id="rId29" tooltip="C++ 异常处理"/>
              </a:rPr>
              <a:t>异常处理</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0" tooltip="C++ 动态内存"/>
              </a:rPr>
              <a:t>C++ </a:t>
            </a:r>
            <a:r>
              <a:rPr lang="zh-CN" altLang="en-US" b="0" i="0" u="none" strike="noStrike" dirty="0">
                <a:solidFill>
                  <a:srgbClr val="000000"/>
                </a:solidFill>
                <a:effectLst/>
                <a:latin typeface="Helvetica Neue"/>
                <a:hlinkClick r:id="rId30" tooltip="C++ 动态内存"/>
              </a:rPr>
              <a:t>动态内存</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1" tooltip="C++ 命名空间"/>
              </a:rPr>
              <a:t>C++ </a:t>
            </a:r>
            <a:r>
              <a:rPr lang="zh-CN" altLang="en-US" b="0" i="0" u="none" strike="noStrike" dirty="0">
                <a:solidFill>
                  <a:srgbClr val="000000"/>
                </a:solidFill>
                <a:effectLst/>
                <a:latin typeface="Helvetica Neue"/>
                <a:hlinkClick r:id="rId31" tooltip="C++ 命名空间"/>
              </a:rPr>
              <a:t>命名空间</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2" tooltip="C++ 模板"/>
              </a:rPr>
              <a:t>C++ </a:t>
            </a:r>
            <a:r>
              <a:rPr lang="zh-CN" altLang="en-US" b="0" i="0" u="none" strike="noStrike" dirty="0">
                <a:solidFill>
                  <a:srgbClr val="000000"/>
                </a:solidFill>
                <a:effectLst/>
                <a:latin typeface="Helvetica Neue"/>
                <a:hlinkClick r:id="rId32" tooltip="C++ 模板"/>
              </a:rPr>
              <a:t>模板</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3" tooltip="C++ 预处理器"/>
              </a:rPr>
              <a:t>C++ </a:t>
            </a:r>
            <a:r>
              <a:rPr lang="zh-CN" altLang="en-US" b="0" i="0" u="none" strike="noStrike" dirty="0">
                <a:solidFill>
                  <a:srgbClr val="000000"/>
                </a:solidFill>
                <a:effectLst/>
                <a:latin typeface="Helvetica Neue"/>
                <a:hlinkClick r:id="rId33" tooltip="C++ 预处理器"/>
              </a:rPr>
              <a:t>预处理器</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4" tooltip="C++ 信号处理"/>
              </a:rPr>
              <a:t>C++ </a:t>
            </a:r>
            <a:r>
              <a:rPr lang="zh-CN" altLang="en-US" b="0" i="0" u="none" strike="noStrike" dirty="0">
                <a:solidFill>
                  <a:srgbClr val="000000"/>
                </a:solidFill>
                <a:effectLst/>
                <a:latin typeface="Helvetica Neue"/>
                <a:hlinkClick r:id="rId34" tooltip="C++ 信号处理"/>
              </a:rPr>
              <a:t>信号处理</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5" tooltip="C++ 多线程"/>
              </a:rPr>
              <a:t>C++ </a:t>
            </a:r>
            <a:r>
              <a:rPr lang="zh-CN" altLang="en-US" b="0" i="0" u="none" strike="noStrike" dirty="0">
                <a:solidFill>
                  <a:srgbClr val="000000"/>
                </a:solidFill>
                <a:effectLst/>
                <a:latin typeface="Helvetica Neue"/>
                <a:hlinkClick r:id="rId35" tooltip="C++ 多线程"/>
              </a:rPr>
              <a:t>多线程</a:t>
            </a:r>
            <a:endParaRPr lang="en-US" altLang="zh-CN" b="0" i="0" u="none" strike="noStrike" dirty="0">
              <a:solidFill>
                <a:srgbClr val="000000"/>
              </a:solidFill>
              <a:effectLst/>
              <a:latin typeface="Helvetica Neue"/>
            </a:endParaRPr>
          </a:p>
          <a:p>
            <a:pPr algn="l"/>
            <a:r>
              <a:rPr lang="en-US" altLang="zh-CN" b="0" i="0" u="none" strike="noStrike" dirty="0">
                <a:solidFill>
                  <a:srgbClr val="000000"/>
                </a:solidFill>
                <a:effectLst/>
                <a:latin typeface="Helvetica Neue"/>
                <a:hlinkClick r:id="rId36" tooltip="C++ Web 编程"/>
              </a:rPr>
              <a:t>C++ Web </a:t>
            </a:r>
            <a:r>
              <a:rPr lang="zh-CN" altLang="en-US" b="0" i="0" u="none" strike="noStrike" dirty="0">
                <a:solidFill>
                  <a:srgbClr val="000000"/>
                </a:solidFill>
                <a:effectLst/>
                <a:latin typeface="Helvetica Neue"/>
                <a:hlinkClick r:id="rId36" tooltip="C++ Web 编程"/>
              </a:rPr>
              <a:t>编程</a:t>
            </a:r>
            <a:br>
              <a:rPr lang="zh-CN" altLang="en-US" dirty="0"/>
            </a:br>
            <a:r>
              <a:rPr lang="en-US" altLang="zh-CN" b="1" i="0" dirty="0">
                <a:solidFill>
                  <a:schemeClr val="accent1"/>
                </a:solidFill>
                <a:effectLst/>
                <a:latin typeface="Helvetica Neue"/>
              </a:rPr>
              <a:t>C++</a:t>
            </a:r>
            <a:r>
              <a:rPr lang="zh-CN" altLang="en-US" b="1" i="0" dirty="0">
                <a:solidFill>
                  <a:schemeClr val="accent1"/>
                </a:solidFill>
                <a:effectLst/>
                <a:latin typeface="Helvetica Neue"/>
              </a:rPr>
              <a:t> 资源库</a:t>
            </a:r>
            <a:endParaRPr lang="zh-CN" altLang="en-US" b="1" i="0" dirty="0">
              <a:solidFill>
                <a:srgbClr val="404040"/>
              </a:solidFill>
              <a:effectLst/>
              <a:latin typeface="Helvetica Neue"/>
            </a:endParaRPr>
          </a:p>
          <a:p>
            <a:r>
              <a:rPr lang="en-US" altLang="zh-CN" b="0" i="0" u="none" strike="noStrike" dirty="0">
                <a:solidFill>
                  <a:srgbClr val="000000"/>
                </a:solidFill>
                <a:effectLst/>
                <a:latin typeface="Helvetica Neue"/>
                <a:hlinkClick r:id="rId37" tooltip="C++ STL 教程"/>
              </a:rPr>
              <a:t>C++ STL </a:t>
            </a:r>
            <a:r>
              <a:rPr lang="zh-CN" altLang="en-US" b="0" i="0" u="none" strike="noStrike" dirty="0">
                <a:solidFill>
                  <a:srgbClr val="000000"/>
                </a:solidFill>
                <a:effectLst/>
                <a:latin typeface="Helvetica Neue"/>
                <a:hlinkClick r:id="rId37" tooltip="C++ STL 教程"/>
              </a:rPr>
              <a:t>教程</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8" tooltip="C++ 标准库"/>
              </a:rPr>
              <a:t>C++ </a:t>
            </a:r>
            <a:r>
              <a:rPr lang="zh-CN" altLang="en-US" b="0" i="0" u="none" strike="noStrike" dirty="0">
                <a:solidFill>
                  <a:srgbClr val="000000"/>
                </a:solidFill>
                <a:effectLst/>
                <a:latin typeface="Helvetica Neue"/>
                <a:hlinkClick r:id="rId38" tooltip="C++ 标准库"/>
              </a:rPr>
              <a:t>标准库</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39" tooltip="C++ 有用的资源"/>
              </a:rPr>
              <a:t>C++ </a:t>
            </a:r>
            <a:r>
              <a:rPr lang="zh-CN" altLang="en-US" b="0" i="0" u="none" strike="noStrike" dirty="0">
                <a:solidFill>
                  <a:srgbClr val="000000"/>
                </a:solidFill>
                <a:effectLst/>
                <a:latin typeface="Helvetica Neue"/>
                <a:hlinkClick r:id="rId39" tooltip="C++ 有用的资源"/>
              </a:rPr>
              <a:t>有用的资源</a:t>
            </a:r>
            <a:endParaRPr lang="en-US" altLang="zh-CN" b="0" i="0" u="none" strike="noStrike" dirty="0">
              <a:solidFill>
                <a:srgbClr val="000000"/>
              </a:solidFill>
              <a:effectLst/>
              <a:latin typeface="Helvetica Neue"/>
            </a:endParaRPr>
          </a:p>
          <a:p>
            <a:r>
              <a:rPr lang="en-US" altLang="zh-CN" b="0" i="0" u="none" strike="noStrike" dirty="0">
                <a:solidFill>
                  <a:srgbClr val="000000"/>
                </a:solidFill>
                <a:effectLst/>
                <a:latin typeface="Helvetica Neue"/>
                <a:hlinkClick r:id="rId40" tooltip="C++ 实例"/>
              </a:rPr>
              <a:t>C++ </a:t>
            </a:r>
            <a:r>
              <a:rPr lang="zh-CN" altLang="en-US" b="0" i="0" u="none" strike="noStrike" dirty="0">
                <a:solidFill>
                  <a:srgbClr val="000000"/>
                </a:solidFill>
                <a:effectLst/>
                <a:latin typeface="Helvetica Neue"/>
                <a:hlinkClick r:id="rId40" tooltip="C++ 实例"/>
              </a:rPr>
              <a:t>实例</a:t>
            </a:r>
            <a:endParaRPr lang="zh-CN" altLang="en-US" dirty="0"/>
          </a:p>
        </p:txBody>
      </p:sp>
    </p:spTree>
    <p:custDataLst>
      <p:tags r:id="rId4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 17"/>
          <p:cNvSpPr>
            <a:spLocks noGrp="1"/>
          </p:cNvSpPr>
          <p:nvPr>
            <p:ph type="title"/>
          </p:nvPr>
        </p:nvSpPr>
        <p:spPr/>
        <p:txBody>
          <a:bodyPr>
            <a:normAutofit fontScale="90000"/>
          </a:bodyPr>
          <a:p>
            <a:r>
              <a:rPr lang="en-US" altLang="zh-CN"/>
              <a:t>Demo1:  tcp </a:t>
            </a:r>
            <a:r>
              <a:rPr lang="zh-CN" altLang="en-US"/>
              <a:t>消息服务器</a:t>
            </a:r>
            <a:endParaRPr lang="en-US" altLang="zh-CN"/>
          </a:p>
        </p:txBody>
      </p:sp>
      <p:sp>
        <p:nvSpPr>
          <p:cNvPr id="19" name="圆角矩形 18"/>
          <p:cNvSpPr/>
          <p:nvPr/>
        </p:nvSpPr>
        <p:spPr>
          <a:xfrm>
            <a:off x="6756400" y="2536825"/>
            <a:ext cx="2865755" cy="1073785"/>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Server</a:t>
            </a:r>
            <a:endParaRPr lang="en-US" altLang="zh-CN"/>
          </a:p>
        </p:txBody>
      </p:sp>
      <p:sp>
        <p:nvSpPr>
          <p:cNvPr id="20" name="圆角矩形 19"/>
          <p:cNvSpPr/>
          <p:nvPr/>
        </p:nvSpPr>
        <p:spPr>
          <a:xfrm>
            <a:off x="1992630" y="2565400"/>
            <a:ext cx="2865755" cy="107378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Client</a:t>
            </a:r>
            <a:endParaRPr lang="en-US" altLang="zh-CN"/>
          </a:p>
        </p:txBody>
      </p:sp>
      <p:cxnSp>
        <p:nvCxnSpPr>
          <p:cNvPr id="21" name="直接箭头连接符 20"/>
          <p:cNvCxnSpPr/>
          <p:nvPr/>
        </p:nvCxnSpPr>
        <p:spPr>
          <a:xfrm>
            <a:off x="4960620" y="2940050"/>
            <a:ext cx="1581785" cy="0"/>
          </a:xfrm>
          <a:prstGeom prst="straightConnector1">
            <a:avLst/>
          </a:prstGeom>
          <a:ln w="28575" cmpd="sng">
            <a:solidFill>
              <a:schemeClr val="accent1">
                <a:shade val="50000"/>
              </a:schemeClr>
            </a:solidFill>
            <a:prstDash val="solid"/>
            <a:headEnd type="none"/>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960620" y="3429000"/>
            <a:ext cx="1581785" cy="0"/>
          </a:xfrm>
          <a:prstGeom prst="straightConnector1">
            <a:avLst/>
          </a:prstGeom>
          <a:ln w="28575" cmpd="sng">
            <a:solidFill>
              <a:schemeClr val="accent1">
                <a:shade val="50000"/>
              </a:schemeClr>
            </a:solidFill>
            <a:prstDash val="solid"/>
            <a:headEnd type="arrow" w="sm" len="sm"/>
            <a:tailEnd type="non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302250" y="2536825"/>
            <a:ext cx="899160" cy="368300"/>
          </a:xfrm>
          <a:prstGeom prst="rect">
            <a:avLst/>
          </a:prstGeom>
          <a:noFill/>
        </p:spPr>
        <p:txBody>
          <a:bodyPr wrap="square" rtlCol="0">
            <a:spAutoFit/>
          </a:bodyPr>
          <a:p>
            <a:r>
              <a:rPr lang="en-US" altLang="zh-CN">
                <a:solidFill>
                  <a:schemeClr val="bg1"/>
                </a:solidFill>
              </a:rPr>
              <a:t>MSG</a:t>
            </a:r>
            <a:endParaRPr lang="en-US" altLang="zh-CN">
              <a:solidFill>
                <a:schemeClr val="bg1"/>
              </a:solidFill>
            </a:endParaRPr>
          </a:p>
        </p:txBody>
      </p:sp>
      <p:sp>
        <p:nvSpPr>
          <p:cNvPr id="27" name="文本框 26"/>
          <p:cNvSpPr txBox="1"/>
          <p:nvPr/>
        </p:nvSpPr>
        <p:spPr>
          <a:xfrm>
            <a:off x="5302250" y="3060700"/>
            <a:ext cx="939800" cy="368300"/>
          </a:xfrm>
          <a:prstGeom prst="rect">
            <a:avLst/>
          </a:prstGeom>
          <a:noFill/>
        </p:spPr>
        <p:txBody>
          <a:bodyPr wrap="square" rtlCol="0">
            <a:spAutoFit/>
          </a:bodyPr>
          <a:p>
            <a:r>
              <a:rPr lang="en-US" altLang="zh-CN">
                <a:solidFill>
                  <a:schemeClr val="bg1"/>
                </a:solidFill>
              </a:rPr>
              <a:t>MSG</a:t>
            </a:r>
            <a:endParaRPr lang="en-US" altLang="zh-CN">
              <a:solidFill>
                <a:schemeClr val="bg1"/>
              </a:solidFill>
            </a:endParaRPr>
          </a:p>
        </p:txBody>
      </p:sp>
      <p:sp>
        <p:nvSpPr>
          <p:cNvPr id="28" name="圆角矩形 27"/>
          <p:cNvSpPr/>
          <p:nvPr/>
        </p:nvSpPr>
        <p:spPr>
          <a:xfrm>
            <a:off x="2308860" y="4120515"/>
            <a:ext cx="1868805" cy="38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process1</a:t>
            </a:r>
            <a:endParaRPr lang="en-US" altLang="zh-CN"/>
          </a:p>
        </p:txBody>
      </p:sp>
      <p:sp>
        <p:nvSpPr>
          <p:cNvPr id="29" name="圆角矩形 28"/>
          <p:cNvSpPr/>
          <p:nvPr/>
        </p:nvSpPr>
        <p:spPr>
          <a:xfrm>
            <a:off x="7418070" y="4120515"/>
            <a:ext cx="1868805" cy="3835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process2</a:t>
            </a:r>
            <a:endParaRPr lang="en-US" altLang="zh-CN"/>
          </a:p>
        </p:txBody>
      </p:sp>
      <p:sp>
        <p:nvSpPr>
          <p:cNvPr id="2" name="日期占位符 1"/>
          <p:cNvSpPr>
            <a:spLocks noGrp="1"/>
          </p:cNvSpPr>
          <p:nvPr>
            <p:ph type="dt" sz="half" idx="10"/>
          </p:nvPr>
        </p:nvSpPr>
        <p:spPr>
          <a:xfrm>
            <a:off x="879742" y="6349833"/>
            <a:ext cx="2700000" cy="316800"/>
          </a:xfrm>
        </p:spPr>
        <p:txBody>
          <a:bodyPr/>
          <a:p>
            <a:fld id="{763F0788-1423-4E5E-BF1B-F5F207380B26}" type="datetime3">
              <a:rPr lang="zh-CN" altLang="en-US" smtClean="0"/>
            </a:fld>
            <a:endParaRPr lang="zh-CN" altLang="en-US"/>
          </a:p>
        </p:txBody>
      </p:sp>
      <p:sp>
        <p:nvSpPr>
          <p:cNvPr id="3" name="灯片编号占位符 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标题 17"/>
          <p:cNvSpPr>
            <a:spLocks noGrp="1"/>
          </p:cNvSpPr>
          <p:nvPr>
            <p:ph type="title"/>
          </p:nvPr>
        </p:nvSpPr>
        <p:spPr/>
        <p:txBody>
          <a:bodyPr>
            <a:normAutofit fontScale="90000"/>
          </a:bodyPr>
          <a:p>
            <a:r>
              <a:rPr lang="en-US" altLang="zh-CN"/>
              <a:t>Demo2:  </a:t>
            </a:r>
            <a:r>
              <a:t>最短路径算法</a:t>
            </a:r>
          </a:p>
        </p:txBody>
      </p:sp>
      <p:sp>
        <p:nvSpPr>
          <p:cNvPr id="2" name="日期占位符 1"/>
          <p:cNvSpPr>
            <a:spLocks noGrp="1"/>
          </p:cNvSpPr>
          <p:nvPr>
            <p:ph type="dt" sz="half" idx="10"/>
          </p:nvPr>
        </p:nvSpPr>
        <p:spPr>
          <a:xfrm>
            <a:off x="879742" y="6349833"/>
            <a:ext cx="2700000" cy="316800"/>
          </a:xfrm>
        </p:spPr>
        <p:txBody>
          <a:bodyPr/>
          <a:p>
            <a:fld id="{763F0788-1423-4E5E-BF1B-F5F207380B26}" type="datetime3">
              <a:rPr lang="zh-CN" altLang="en-US" smtClean="0"/>
            </a:fld>
            <a:endParaRPr lang="zh-CN" altLang="en-US"/>
          </a:p>
        </p:txBody>
      </p:sp>
      <p:sp>
        <p:nvSpPr>
          <p:cNvPr id="3" name="灯片编号占位符 2"/>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80280" y="499745"/>
            <a:ext cx="6432550" cy="607885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p:cNvSpPr/>
          <p:nvPr/>
        </p:nvSpPr>
        <p:spPr>
          <a:xfrm>
            <a:off x="722963" y="422370"/>
            <a:ext cx="3648722" cy="497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最新编程语言排行榜（</a:t>
            </a:r>
            <a:r>
              <a:rPr lang="en-US" altLang="zh-CN" dirty="0"/>
              <a:t>2020-9</a:t>
            </a:r>
            <a:r>
              <a:rPr lang="zh-CN" altLang="en-US" dirty="0"/>
              <a:t>）</a:t>
            </a:r>
            <a:endParaRPr lang="zh-CN" altLang="en-US" dirty="0"/>
          </a:p>
        </p:txBody>
      </p:sp>
      <p:pic>
        <p:nvPicPr>
          <p:cNvPr id="3" name="图片 2"/>
          <p:cNvPicPr>
            <a:picLocks noChangeAspect="1"/>
          </p:cNvPicPr>
          <p:nvPr/>
        </p:nvPicPr>
        <p:blipFill>
          <a:blip r:embed="rId2"/>
          <a:stretch>
            <a:fillRect/>
          </a:stretch>
        </p:blipFill>
        <p:spPr>
          <a:xfrm>
            <a:off x="585470" y="1713230"/>
            <a:ext cx="4057650" cy="28003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1"/>
          <a:lstStyle/>
          <a:p>
            <a:pPr algn="just"/>
            <a:r>
              <a:rPr lang="en-US" altLang="zh-CN" dirty="0"/>
              <a:t>C++</a:t>
            </a:r>
            <a:r>
              <a:rPr lang="zh-CN" altLang="en-US" dirty="0"/>
              <a:t>标准库编程</a:t>
            </a:r>
            <a:endParaRPr lang="zh-CN" altLang="en-US" dirty="0"/>
          </a:p>
        </p:txBody>
      </p:sp>
      <p:sp>
        <p:nvSpPr>
          <p:cNvPr id="3" name="副标题 2"/>
          <p:cNvSpPr>
            <a:spLocks noGrp="1"/>
          </p:cNvSpPr>
          <p:nvPr>
            <p:ph type="subTitle" idx="1"/>
          </p:nvPr>
        </p:nvSpPr>
        <p:spPr>
          <a:xfrm>
            <a:off x="4364990" y="2897505"/>
            <a:ext cx="3540760" cy="711835"/>
          </a:xfrm>
        </p:spPr>
        <p:txBody>
          <a:bodyPr>
            <a:normAutofit/>
          </a:bodyPr>
          <a:lstStyle/>
          <a:p>
            <a:pPr algn="r"/>
            <a:r>
              <a:rPr lang="zh-CN" altLang="en-US" sz="3200" dirty="0"/>
              <a:t>信成科技研发部</a:t>
            </a:r>
            <a:endParaRPr lang="zh-CN" altLang="en-US" sz="3200" dirty="0"/>
          </a:p>
        </p:txBody>
      </p:sp>
      <p:sp>
        <p:nvSpPr>
          <p:cNvPr id="4" name="日期占位符 3"/>
          <p:cNvSpPr>
            <a:spLocks noGrp="1"/>
          </p:cNvSpPr>
          <p:nvPr>
            <p:ph type="dt" sz="half" idx="10"/>
          </p:nvPr>
        </p:nvSpPr>
        <p:spPr>
          <a:xfrm>
            <a:off x="879742" y="6349833"/>
            <a:ext cx="2700000" cy="316800"/>
          </a:xfrm>
        </p:spPr>
        <p:txBody>
          <a:bodyPr/>
          <a:p>
            <a:pPr>
              <a:defRPr/>
            </a:pPr>
            <a:fld id="{BB962C8B-B14F-4D97-AF65-F5344CB8AC3E}" type="datetime3">
              <a:rPr lang="zh-CN" altLang="en-US"/>
            </a:fld>
            <a:endParaRPr lang="zh-CN" altLang="en-US"/>
          </a:p>
        </p:txBody>
      </p:sp>
      <p:sp>
        <p:nvSpPr>
          <p:cNvPr id="5" name="灯片编号占位符 4"/>
          <p:cNvSpPr>
            <a:spLocks noGrp="1"/>
          </p:cNvSpPr>
          <p:nvPr>
            <p:ph type="sldNum" sz="quarter" idx="12"/>
          </p:nvPr>
        </p:nvSpPr>
        <p:spPr/>
        <p:txBody>
          <a:bodyPr/>
          <a:p>
            <a:pPr>
              <a:defRPr/>
            </a:pPr>
            <a:fld id="{4FC38A87-77AC-48C7-9F0B-A360E0E07000}" type="slidenum">
              <a:rPr lang="zh-CN" altLang="en-US"/>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1697" y="2166127"/>
            <a:ext cx="3258105" cy="727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应用层</a:t>
            </a:r>
            <a:endParaRPr lang="zh-CN" altLang="en-US" dirty="0"/>
          </a:p>
        </p:txBody>
      </p:sp>
      <p:sp>
        <p:nvSpPr>
          <p:cNvPr id="5" name="矩形 4"/>
          <p:cNvSpPr/>
          <p:nvPr/>
        </p:nvSpPr>
        <p:spPr>
          <a:xfrm>
            <a:off x="4811697" y="3267396"/>
            <a:ext cx="3258105" cy="7279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编译器</a:t>
            </a:r>
            <a:endParaRPr lang="zh-CN" altLang="en-US" dirty="0"/>
          </a:p>
        </p:txBody>
      </p:sp>
      <p:sp>
        <p:nvSpPr>
          <p:cNvPr id="6" name="矩形 5"/>
          <p:cNvSpPr/>
          <p:nvPr/>
        </p:nvSpPr>
        <p:spPr>
          <a:xfrm>
            <a:off x="4811696" y="4352278"/>
            <a:ext cx="3258105" cy="72796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zh-CN" altLang="en-US" dirty="0"/>
              <a:t>操作系统</a:t>
            </a:r>
            <a:endParaRPr lang="zh-CN" altLang="en-US" dirty="0"/>
          </a:p>
        </p:txBody>
      </p:sp>
      <p:sp>
        <p:nvSpPr>
          <p:cNvPr id="7" name="矩形 6"/>
          <p:cNvSpPr/>
          <p:nvPr/>
        </p:nvSpPr>
        <p:spPr>
          <a:xfrm>
            <a:off x="4811696" y="5366552"/>
            <a:ext cx="3258105" cy="72796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dirty="0"/>
              <a:t>硬件层</a:t>
            </a:r>
            <a:endParaRPr lang="zh-CN" altLang="en-US" dirty="0"/>
          </a:p>
        </p:txBody>
      </p:sp>
      <p:cxnSp>
        <p:nvCxnSpPr>
          <p:cNvPr id="9" name="直接箭头连接符 8"/>
          <p:cNvCxnSpPr/>
          <p:nvPr/>
        </p:nvCxnSpPr>
        <p:spPr>
          <a:xfrm flipV="1">
            <a:off x="4250055" y="4850765"/>
            <a:ext cx="0" cy="792480"/>
          </a:xfrm>
          <a:prstGeom prst="straightConnector1">
            <a:avLst/>
          </a:prstGeom>
          <a:ln>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标题 1"/>
          <p:cNvSpPr>
            <a:spLocks noGrp="1"/>
          </p:cNvSpPr>
          <p:nvPr>
            <p:ph type="title"/>
          </p:nvPr>
        </p:nvSpPr>
        <p:spPr/>
        <p:txBody>
          <a:bodyPr/>
          <a:lstStyle/>
          <a:p>
            <a:r>
              <a:rPr lang="zh-CN" altLang="en-US" dirty="0"/>
              <a:t>分层架构</a:t>
            </a:r>
            <a:endParaRPr lang="zh-CN" altLang="en-US" dirty="0"/>
          </a:p>
        </p:txBody>
      </p:sp>
      <p:cxnSp>
        <p:nvCxnSpPr>
          <p:cNvPr id="2" name="直接连接符 1"/>
          <p:cNvCxnSpPr/>
          <p:nvPr/>
        </p:nvCxnSpPr>
        <p:spPr>
          <a:xfrm>
            <a:off x="4366205" y="4173855"/>
            <a:ext cx="4149090" cy="0"/>
          </a:xfrm>
          <a:prstGeom prst="line">
            <a:avLst/>
          </a:prstGeom>
          <a:ln cmpd="dbl">
            <a:prstDash val="sysDot"/>
          </a:ln>
        </p:spPr>
        <p:style>
          <a:lnRef idx="2">
            <a:schemeClr val="accent5"/>
          </a:lnRef>
          <a:fillRef idx="0">
            <a:schemeClr val="accent5"/>
          </a:fillRef>
          <a:effectRef idx="1">
            <a:schemeClr val="accent5"/>
          </a:effectRef>
          <a:fontRef idx="minor">
            <a:schemeClr val="tx1"/>
          </a:fontRef>
        </p:style>
      </p:cxnSp>
      <p:sp>
        <p:nvSpPr>
          <p:cNvPr id="15" name="日期占位符 14"/>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6" name="灯片编号占位符 15"/>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编译器</a:t>
            </a:r>
            <a:endParaRPr lang="zh-CN" altLang="en-US"/>
          </a:p>
        </p:txBody>
      </p:sp>
      <p:sp>
        <p:nvSpPr>
          <p:cNvPr id="3" name="内容占位符 2"/>
          <p:cNvSpPr>
            <a:spLocks noGrp="1"/>
          </p:cNvSpPr>
          <p:nvPr>
            <p:ph idx="1"/>
          </p:nvPr>
        </p:nvSpPr>
        <p:spPr/>
        <p:txBody>
          <a:bodyPr>
            <a:noAutofit/>
          </a:bodyPr>
          <a:p>
            <a:r>
              <a:rPr lang="zh-CN" altLang="en-US"/>
              <a:t>Windows应用开发：Visual Studio，简称VS，是微软提供和支持的集成开发编译环境，用于开发Windows上应用。</a:t>
            </a:r>
            <a:endParaRPr lang="zh-CN" altLang="en-US"/>
          </a:p>
          <a:p>
            <a:r>
              <a:rPr lang="zh-CN" altLang="en-US"/>
              <a:t>Mac/iOS应用开发: Xcode，是苹果提供和支持的集成开发编译环境，用于开发Mac和iOS应用。</a:t>
            </a:r>
            <a:endParaRPr lang="zh-CN" altLang="en-US"/>
          </a:p>
          <a:p>
            <a:r>
              <a:rPr lang="zh-CN" altLang="en-US"/>
              <a:t>Android应用开发：Android Studio，简称AS，是谷歌提供和支持的集成开发环境，用于开发Android应用。</a:t>
            </a:r>
            <a:endParaRPr lang="zh-CN" altLang="en-US"/>
          </a:p>
          <a:p>
            <a:r>
              <a:rPr lang="zh-CN" altLang="en-US"/>
              <a:t>Ubuntu等Linux应用开发：没有集成开发环境，工程管理使用CMake/GN/GYP…各类工具（也可以使用人脑）、代码编辑使用vim等工具，编译器使用GCC。</a:t>
            </a:r>
            <a:endParaRPr lang="zh-CN" altLang="en-US"/>
          </a:p>
          <a:p>
            <a:endParaRPr lang="zh-CN" altLang="en-US"/>
          </a:p>
          <a:p>
            <a:r>
              <a:rPr lang="zh-CN" altLang="en-US"/>
              <a:t>但实际上，这些集成开发环境都不约而同的将编译相关的细节很好的隐藏起来了，因为这块实在是太晦涩和繁琐，这里我们需要有一个很清晰的认知，那就是这些集成开发环境之下，隐藏的编译器基本上只有：微软的msvc，GNU的gcc，苹果的clang+llvm这三大类，让我们再次展开这几个集成开发环境，一窥的它的全貌</a:t>
            </a:r>
            <a:endParaRPr lang="zh-CN" altLang="en-US"/>
          </a:p>
          <a:p>
            <a:r>
              <a:rPr lang="zh-CN" altLang="en-US"/>
              <a:t>在这里插入图片描述其中蓝色部分就是跨平台工具的主战场，旨在脱离各平台开发环境的限制，统一进行工程管理和工程设置，最终由工具自动生成统一的各平台makefile文件，调用各平台编译器完成编译。</a:t>
            </a:r>
            <a:endParaRPr lang="zh-CN" altLang="en-US"/>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编译器</a:t>
            </a:r>
            <a:endParaRPr lang="zh-CN" altLang="en-US"/>
          </a:p>
        </p:txBody>
      </p:sp>
      <p:pic>
        <p:nvPicPr>
          <p:cNvPr id="5" name="图片 4"/>
          <p:cNvPicPr>
            <a:picLocks noChangeAspect="1"/>
          </p:cNvPicPr>
          <p:nvPr/>
        </p:nvPicPr>
        <p:blipFill>
          <a:blip r:embed="rId1"/>
          <a:stretch>
            <a:fillRect/>
          </a:stretch>
        </p:blipFill>
        <p:spPr>
          <a:xfrm>
            <a:off x="1938655" y="998855"/>
            <a:ext cx="9037320" cy="5043805"/>
          </a:xfrm>
          <a:prstGeom prst="rect">
            <a:avLst/>
          </a:prstGeom>
        </p:spPr>
      </p:pic>
      <p:sp>
        <p:nvSpPr>
          <p:cNvPr id="10" name="日期占位符 9"/>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11" name="灯片编号占位符 10"/>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5" y="443230"/>
            <a:ext cx="5580380" cy="441960"/>
          </a:xfrm>
        </p:spPr>
        <p:txBody>
          <a:bodyPr/>
          <a:lstStyle/>
          <a:p>
            <a:r>
              <a:rPr lang="en-US" altLang="zh-CN" dirty="0"/>
              <a:t>C++</a:t>
            </a:r>
            <a:r>
              <a:rPr lang="zh-CN" altLang="en-US" dirty="0"/>
              <a:t>标准库（</a:t>
            </a:r>
            <a:r>
              <a:rPr lang="en-US" altLang="zh-CN" dirty="0"/>
              <a:t>std  </a:t>
            </a:r>
            <a:r>
              <a:rPr lang="en-US" altLang="zh-CN" dirty="0" err="1"/>
              <a:t>c++</a:t>
            </a:r>
            <a:r>
              <a:rPr lang="zh-CN" altLang="en-US" dirty="0"/>
              <a:t>）</a:t>
            </a:r>
            <a:r>
              <a:rPr lang="en-US" altLang="zh-CN" dirty="0"/>
              <a:t>?</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87515" y="443230"/>
            <a:ext cx="5282565" cy="4660900"/>
          </a:xfrm>
        </p:spPr>
      </p:pic>
      <p:sp>
        <p:nvSpPr>
          <p:cNvPr id="8" name="椭圆 7"/>
          <p:cNvSpPr/>
          <p:nvPr/>
        </p:nvSpPr>
        <p:spPr>
          <a:xfrm>
            <a:off x="541539" y="2316907"/>
            <a:ext cx="2343704" cy="145626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0" i="0" dirty="0">
                <a:solidFill>
                  <a:schemeClr val="tx1"/>
                </a:solidFill>
                <a:effectLst/>
                <a:latin typeface="Arial" panose="020B0604020202020204" pitchFamily="34" charset="0"/>
              </a:rPr>
              <a:t>ANSI C</a:t>
            </a:r>
            <a:r>
              <a:rPr lang="zh-CN" altLang="en-US" dirty="0"/>
              <a:t> </a:t>
            </a:r>
            <a:endParaRPr lang="zh-CN" altLang="en-US" dirty="0"/>
          </a:p>
        </p:txBody>
      </p:sp>
      <p:sp>
        <p:nvSpPr>
          <p:cNvPr id="9" name="椭圆 8"/>
          <p:cNvSpPr/>
          <p:nvPr/>
        </p:nvSpPr>
        <p:spPr>
          <a:xfrm>
            <a:off x="541539" y="3440096"/>
            <a:ext cx="2343704" cy="145626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b="0" i="0" dirty="0">
                <a:solidFill>
                  <a:srgbClr val="666666"/>
                </a:solidFill>
                <a:effectLst/>
                <a:latin typeface="Arial" panose="020B0604020202020204" pitchFamily="34" charset="0"/>
              </a:rPr>
              <a:t> </a:t>
            </a:r>
            <a:r>
              <a:rPr lang="en-US" altLang="zh-CN" b="0" i="0" dirty="0">
                <a:solidFill>
                  <a:schemeClr val="tx1"/>
                </a:solidFill>
                <a:effectLst/>
                <a:latin typeface="Arial" panose="020B0604020202020204" pitchFamily="34" charset="0"/>
              </a:rPr>
              <a:t>ANSI C++</a:t>
            </a:r>
            <a:endParaRPr lang="zh-CN" altLang="en-US" dirty="0">
              <a:solidFill>
                <a:schemeClr val="tx1"/>
              </a:solidFill>
            </a:endParaRPr>
          </a:p>
        </p:txBody>
      </p:sp>
      <p:sp>
        <p:nvSpPr>
          <p:cNvPr id="10" name="椭圆 9"/>
          <p:cNvSpPr/>
          <p:nvPr/>
        </p:nvSpPr>
        <p:spPr>
          <a:xfrm>
            <a:off x="3657600" y="2316907"/>
            <a:ext cx="2343704" cy="14562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0" i="0" dirty="0">
                <a:solidFill>
                  <a:schemeClr val="tx1"/>
                </a:solidFill>
                <a:effectLst/>
                <a:latin typeface="Arial" panose="020B0604020202020204" pitchFamily="34" charset="0"/>
              </a:rPr>
              <a:t>ISO C</a:t>
            </a:r>
            <a:r>
              <a:rPr lang="zh-CN" altLang="en-US" dirty="0"/>
              <a:t> </a:t>
            </a:r>
            <a:endParaRPr lang="zh-CN" altLang="en-US" dirty="0"/>
          </a:p>
        </p:txBody>
      </p:sp>
      <p:sp>
        <p:nvSpPr>
          <p:cNvPr id="11" name="椭圆 10"/>
          <p:cNvSpPr/>
          <p:nvPr/>
        </p:nvSpPr>
        <p:spPr>
          <a:xfrm>
            <a:off x="3657600" y="3440096"/>
            <a:ext cx="2343704" cy="145626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b="0" i="0" dirty="0">
                <a:solidFill>
                  <a:srgbClr val="666666"/>
                </a:solidFill>
                <a:effectLst/>
                <a:latin typeface="Arial" panose="020B0604020202020204" pitchFamily="34" charset="0"/>
              </a:rPr>
              <a:t> </a:t>
            </a:r>
            <a:r>
              <a:rPr lang="en-US" altLang="zh-CN" dirty="0">
                <a:solidFill>
                  <a:schemeClr val="tx1"/>
                </a:solidFill>
                <a:latin typeface="Arial" panose="020B0604020202020204" pitchFamily="34" charset="0"/>
              </a:rPr>
              <a:t>ISO </a:t>
            </a:r>
            <a:r>
              <a:rPr lang="en-US" altLang="zh-CN" b="0" i="0" dirty="0">
                <a:solidFill>
                  <a:schemeClr val="tx1"/>
                </a:solidFill>
                <a:effectLst/>
                <a:latin typeface="Arial" panose="020B0604020202020204" pitchFamily="34" charset="0"/>
              </a:rPr>
              <a:t>C++</a:t>
            </a:r>
            <a:endParaRPr lang="zh-CN" altLang="en-US" dirty="0">
              <a:solidFill>
                <a:schemeClr val="tx1"/>
              </a:solidFill>
            </a:endParaRPr>
          </a:p>
        </p:txBody>
      </p:sp>
      <p:sp>
        <p:nvSpPr>
          <p:cNvPr id="12" name="矩形 11"/>
          <p:cNvSpPr/>
          <p:nvPr/>
        </p:nvSpPr>
        <p:spPr>
          <a:xfrm>
            <a:off x="363987" y="1830820"/>
            <a:ext cx="2885240" cy="3708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b="0" i="0" dirty="0">
                <a:solidFill>
                  <a:srgbClr val="333333"/>
                </a:solidFill>
                <a:effectLst/>
                <a:latin typeface="-apple-system"/>
              </a:rPr>
              <a:t>美国国家标准协会</a:t>
            </a:r>
            <a:r>
              <a:rPr lang="en-US" altLang="zh-CN" b="0" i="0" dirty="0">
                <a:solidFill>
                  <a:srgbClr val="333333"/>
                </a:solidFill>
                <a:effectLst/>
                <a:latin typeface="-apple-system"/>
              </a:rPr>
              <a:t>(ANSI)</a:t>
            </a:r>
            <a:endParaRPr lang="zh-CN" altLang="en-US" dirty="0"/>
          </a:p>
        </p:txBody>
      </p:sp>
      <p:sp>
        <p:nvSpPr>
          <p:cNvPr id="13" name="矩形 12"/>
          <p:cNvSpPr/>
          <p:nvPr/>
        </p:nvSpPr>
        <p:spPr>
          <a:xfrm>
            <a:off x="3674827" y="1830820"/>
            <a:ext cx="2814220" cy="3708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0" i="0" dirty="0">
                <a:solidFill>
                  <a:srgbClr val="333333"/>
                </a:solidFill>
                <a:effectLst/>
                <a:latin typeface="-apple-system"/>
              </a:rPr>
              <a:t>国际标准化组织</a:t>
            </a:r>
            <a:r>
              <a:rPr lang="en-US" altLang="zh-CN" b="0" i="0" dirty="0">
                <a:solidFill>
                  <a:srgbClr val="333333"/>
                </a:solidFill>
                <a:effectLst/>
                <a:latin typeface="-apple-system"/>
              </a:rPr>
              <a:t>(ISO)</a:t>
            </a:r>
            <a:endParaRPr lang="zh-CN" altLang="en-US" dirty="0"/>
          </a:p>
        </p:txBody>
      </p:sp>
      <p:sp>
        <p:nvSpPr>
          <p:cNvPr id="14" name="文本框 13"/>
          <p:cNvSpPr txBox="1"/>
          <p:nvPr/>
        </p:nvSpPr>
        <p:spPr>
          <a:xfrm>
            <a:off x="461645" y="5161915"/>
            <a:ext cx="11299190" cy="922020"/>
          </a:xfrm>
          <a:prstGeom prst="rect">
            <a:avLst/>
          </a:prstGeom>
          <a:noFill/>
        </p:spPr>
        <p:txBody>
          <a:bodyPr wrap="square" rtlCol="0">
            <a:spAutoFit/>
          </a:bodyPr>
          <a:lstStyle/>
          <a:p>
            <a:r>
              <a:rPr lang="en-US" altLang="zh-CN" b="0" i="0" dirty="0">
                <a:gradFill>
                  <a:gsLst>
                    <a:gs pos="0">
                      <a:srgbClr val="FBFB11"/>
                    </a:gs>
                    <a:gs pos="100000">
                      <a:srgbClr val="838309"/>
                    </a:gs>
                  </a:gsLst>
                  <a:lin scaled="0"/>
                </a:gradFill>
                <a:effectLst/>
                <a:latin typeface="-apple-system"/>
              </a:rPr>
              <a:t>GNU</a:t>
            </a:r>
            <a:r>
              <a:rPr lang="zh-CN" altLang="en-US" b="0" i="0" dirty="0">
                <a:gradFill>
                  <a:gsLst>
                    <a:gs pos="0">
                      <a:srgbClr val="FBFB11"/>
                    </a:gs>
                    <a:gs pos="100000">
                      <a:srgbClr val="838309"/>
                    </a:gs>
                  </a:gsLst>
                  <a:lin scaled="0"/>
                </a:gradFill>
                <a:effectLst/>
                <a:latin typeface="-apple-system"/>
              </a:rPr>
              <a:t>计划，又称革奴计划，是由</a:t>
            </a:r>
            <a:r>
              <a:rPr lang="en-US" altLang="zh-CN" b="0" i="0" dirty="0">
                <a:gradFill>
                  <a:gsLst>
                    <a:gs pos="0">
                      <a:srgbClr val="FBFB11"/>
                    </a:gs>
                    <a:gs pos="100000">
                      <a:srgbClr val="838309"/>
                    </a:gs>
                  </a:gsLst>
                  <a:lin scaled="0"/>
                </a:gradFill>
                <a:effectLst/>
                <a:latin typeface="-apple-system"/>
              </a:rPr>
              <a:t>Richard Stallman</a:t>
            </a:r>
            <a:r>
              <a:rPr lang="zh-CN" altLang="en-US" b="0" i="0" dirty="0">
                <a:gradFill>
                  <a:gsLst>
                    <a:gs pos="0">
                      <a:srgbClr val="FBFB11"/>
                    </a:gs>
                    <a:gs pos="100000">
                      <a:srgbClr val="838309"/>
                    </a:gs>
                  </a:gsLst>
                  <a:lin scaled="0"/>
                </a:gradFill>
                <a:effectLst/>
                <a:latin typeface="-apple-system"/>
              </a:rPr>
              <a:t>在</a:t>
            </a:r>
            <a:r>
              <a:rPr lang="en-US" altLang="zh-CN" b="0" i="0" dirty="0">
                <a:gradFill>
                  <a:gsLst>
                    <a:gs pos="0">
                      <a:srgbClr val="FBFB11"/>
                    </a:gs>
                    <a:gs pos="100000">
                      <a:srgbClr val="838309"/>
                    </a:gs>
                  </a:gsLst>
                  <a:lin scaled="0"/>
                </a:gradFill>
                <a:effectLst/>
                <a:latin typeface="-apple-system"/>
              </a:rPr>
              <a:t>1983</a:t>
            </a:r>
            <a:r>
              <a:rPr lang="zh-CN" altLang="en-US" b="0" i="0" dirty="0">
                <a:gradFill>
                  <a:gsLst>
                    <a:gs pos="0">
                      <a:srgbClr val="FBFB11"/>
                    </a:gs>
                    <a:gs pos="100000">
                      <a:srgbClr val="838309"/>
                    </a:gs>
                  </a:gsLst>
                  <a:lin scaled="0"/>
                </a:gradFill>
                <a:effectLst/>
                <a:latin typeface="-apple-system"/>
              </a:rPr>
              <a:t>年</a:t>
            </a:r>
            <a:r>
              <a:rPr lang="en-US" altLang="zh-CN" b="0" i="0" dirty="0">
                <a:gradFill>
                  <a:gsLst>
                    <a:gs pos="0">
                      <a:srgbClr val="FBFB11"/>
                    </a:gs>
                    <a:gs pos="100000">
                      <a:srgbClr val="838309"/>
                    </a:gs>
                  </a:gsLst>
                  <a:lin scaled="0"/>
                </a:gradFill>
                <a:effectLst/>
                <a:latin typeface="-apple-system"/>
              </a:rPr>
              <a:t>9</a:t>
            </a:r>
            <a:r>
              <a:rPr lang="zh-CN" altLang="en-US" b="0" i="0" dirty="0">
                <a:gradFill>
                  <a:gsLst>
                    <a:gs pos="0">
                      <a:srgbClr val="FBFB11"/>
                    </a:gs>
                    <a:gs pos="100000">
                      <a:srgbClr val="838309"/>
                    </a:gs>
                  </a:gsLst>
                  <a:lin scaled="0"/>
                </a:gradFill>
                <a:effectLst/>
                <a:latin typeface="-apple-system"/>
              </a:rPr>
              <a:t>月</a:t>
            </a:r>
            <a:r>
              <a:rPr lang="en-US" altLang="zh-CN" b="0" i="0" dirty="0">
                <a:gradFill>
                  <a:gsLst>
                    <a:gs pos="0">
                      <a:srgbClr val="FBFB11"/>
                    </a:gs>
                    <a:gs pos="100000">
                      <a:srgbClr val="838309"/>
                    </a:gs>
                  </a:gsLst>
                  <a:lin scaled="0"/>
                </a:gradFill>
                <a:effectLst/>
                <a:latin typeface="-apple-system"/>
              </a:rPr>
              <a:t>27</a:t>
            </a:r>
            <a:r>
              <a:rPr lang="zh-CN" altLang="en-US" b="0" i="0" dirty="0">
                <a:gradFill>
                  <a:gsLst>
                    <a:gs pos="0">
                      <a:srgbClr val="FBFB11"/>
                    </a:gs>
                    <a:gs pos="100000">
                      <a:srgbClr val="838309"/>
                    </a:gs>
                  </a:gsLst>
                  <a:lin scaled="0"/>
                </a:gradFill>
                <a:effectLst/>
                <a:latin typeface="-apple-system"/>
              </a:rPr>
              <a:t>日公开发起的。它的目标是创建一套完全自由的操作系统。它在编写</a:t>
            </a:r>
            <a:r>
              <a:rPr lang="en-US" altLang="zh-CN" b="0" i="0" dirty="0" err="1">
                <a:gradFill>
                  <a:gsLst>
                    <a:gs pos="0">
                      <a:srgbClr val="FBFB11"/>
                    </a:gs>
                    <a:gs pos="100000">
                      <a:srgbClr val="838309"/>
                    </a:gs>
                  </a:gsLst>
                  <a:lin scaled="0"/>
                </a:gradFill>
                <a:effectLst/>
                <a:latin typeface="-apple-system"/>
              </a:rPr>
              <a:t>linux</a:t>
            </a:r>
            <a:r>
              <a:rPr lang="zh-CN" altLang="en-US" b="0" i="0" dirty="0">
                <a:gradFill>
                  <a:gsLst>
                    <a:gs pos="0">
                      <a:srgbClr val="FBFB11"/>
                    </a:gs>
                    <a:gs pos="100000">
                      <a:srgbClr val="838309"/>
                    </a:gs>
                  </a:gsLst>
                  <a:lin scaled="0"/>
                </a:gradFill>
                <a:effectLst/>
                <a:latin typeface="-apple-system"/>
              </a:rPr>
              <a:t>的时候自己制作了一个标准成为 </a:t>
            </a:r>
            <a:r>
              <a:rPr lang="en-US" altLang="zh-CN" b="0" i="0" dirty="0">
                <a:gradFill>
                  <a:gsLst>
                    <a:gs pos="0">
                      <a:srgbClr val="FBFB11"/>
                    </a:gs>
                    <a:gs pos="100000">
                      <a:srgbClr val="838309"/>
                    </a:gs>
                  </a:gsLst>
                  <a:lin scaled="0"/>
                </a:gradFill>
                <a:effectLst/>
                <a:latin typeface="-apple-system"/>
              </a:rPr>
              <a:t>GNU C</a:t>
            </a:r>
            <a:r>
              <a:rPr lang="zh-CN" altLang="en-US" b="0" i="0" dirty="0">
                <a:gradFill>
                  <a:gsLst>
                    <a:gs pos="0">
                      <a:srgbClr val="FBFB11"/>
                    </a:gs>
                    <a:gs pos="100000">
                      <a:srgbClr val="838309"/>
                    </a:gs>
                  </a:gsLst>
                  <a:lin scaled="0"/>
                </a:gradFill>
                <a:effectLst/>
                <a:latin typeface="-apple-system"/>
              </a:rPr>
              <a:t>标准。</a:t>
            </a:r>
            <a:r>
              <a:rPr lang="en-US" altLang="zh-CN" b="0" i="0" dirty="0">
                <a:gradFill>
                  <a:gsLst>
                    <a:gs pos="0">
                      <a:srgbClr val="FBFB11"/>
                    </a:gs>
                    <a:gs pos="100000">
                      <a:srgbClr val="838309"/>
                    </a:gs>
                  </a:gsLst>
                  <a:lin scaled="0"/>
                </a:gradFill>
                <a:effectLst/>
                <a:latin typeface="-apple-system"/>
              </a:rPr>
              <a:t>ANSI </a:t>
            </a:r>
            <a:r>
              <a:rPr lang="zh-CN" altLang="en-US" b="0" i="0" u="none" strike="noStrike" dirty="0">
                <a:gradFill>
                  <a:gsLst>
                    <a:gs pos="0">
                      <a:srgbClr val="FBFB11"/>
                    </a:gs>
                    <a:gs pos="100000">
                      <a:srgbClr val="838309"/>
                    </a:gs>
                  </a:gsLst>
                  <a:lin scaled="0"/>
                </a:gradFill>
                <a:effectLst/>
                <a:latin typeface="-apple-system"/>
                <a:hlinkClick r:id="rId2"/>
              </a:rPr>
              <a:t>美国国家标准协会</a:t>
            </a:r>
            <a:r>
              <a:rPr lang="en-US" altLang="zh-CN" b="0" i="0" dirty="0">
                <a:gradFill>
                  <a:gsLst>
                    <a:gs pos="0">
                      <a:srgbClr val="FBFB11"/>
                    </a:gs>
                    <a:gs pos="100000">
                      <a:srgbClr val="838309"/>
                    </a:gs>
                  </a:gsLst>
                  <a:lin scaled="0"/>
                </a:gradFill>
                <a:effectLst/>
                <a:latin typeface="-apple-system"/>
              </a:rPr>
              <a:t>,</a:t>
            </a:r>
            <a:r>
              <a:rPr lang="zh-CN" altLang="en-US" b="0" i="0" dirty="0">
                <a:gradFill>
                  <a:gsLst>
                    <a:gs pos="0">
                      <a:srgbClr val="FBFB11"/>
                    </a:gs>
                    <a:gs pos="100000">
                      <a:srgbClr val="838309"/>
                    </a:gs>
                  </a:gsLst>
                  <a:lin scaled="0"/>
                </a:gradFill>
                <a:effectLst/>
                <a:latin typeface="-apple-system"/>
              </a:rPr>
              <a:t>它对</a:t>
            </a:r>
            <a:r>
              <a:rPr lang="en-US" altLang="zh-CN" b="0" i="0" dirty="0">
                <a:gradFill>
                  <a:gsLst>
                    <a:gs pos="0">
                      <a:srgbClr val="FBFB11"/>
                    </a:gs>
                    <a:gs pos="100000">
                      <a:srgbClr val="838309"/>
                    </a:gs>
                  </a:gsLst>
                  <a:lin scaled="0"/>
                </a:gradFill>
                <a:effectLst/>
                <a:latin typeface="-apple-system"/>
              </a:rPr>
              <a:t>C</a:t>
            </a:r>
            <a:r>
              <a:rPr lang="zh-CN" altLang="en-US" b="0" i="0" dirty="0">
                <a:gradFill>
                  <a:gsLst>
                    <a:gs pos="0">
                      <a:srgbClr val="FBFB11"/>
                    </a:gs>
                    <a:gs pos="100000">
                      <a:srgbClr val="838309"/>
                    </a:gs>
                  </a:gsLst>
                  <a:lin scaled="0"/>
                </a:gradFill>
                <a:effectLst/>
                <a:latin typeface="-apple-system"/>
              </a:rPr>
              <a:t>做的标准</a:t>
            </a:r>
            <a:r>
              <a:rPr lang="en-US" altLang="zh-CN" b="0" i="0" dirty="0">
                <a:gradFill>
                  <a:gsLst>
                    <a:gs pos="0">
                      <a:srgbClr val="FBFB11"/>
                    </a:gs>
                    <a:gs pos="100000">
                      <a:srgbClr val="838309"/>
                    </a:gs>
                  </a:gsLst>
                  <a:lin scaled="0"/>
                </a:gradFill>
                <a:effectLst/>
                <a:latin typeface="-apple-system"/>
              </a:rPr>
              <a:t>ANSI C</a:t>
            </a:r>
            <a:r>
              <a:rPr lang="zh-CN" altLang="en-US" b="0" i="0" dirty="0">
                <a:gradFill>
                  <a:gsLst>
                    <a:gs pos="0">
                      <a:srgbClr val="FBFB11"/>
                    </a:gs>
                    <a:gs pos="100000">
                      <a:srgbClr val="838309"/>
                    </a:gs>
                  </a:gsLst>
                  <a:lin scaled="0"/>
                </a:gradFill>
                <a:effectLst/>
                <a:latin typeface="-apple-system"/>
              </a:rPr>
              <a:t>标准后来被国际标准协会</a:t>
            </a:r>
            <a:r>
              <a:rPr lang="en-US" altLang="zh-CN" b="0" i="0" dirty="0">
                <a:gradFill>
                  <a:gsLst>
                    <a:gs pos="0">
                      <a:srgbClr val="FBFB11"/>
                    </a:gs>
                    <a:gs pos="100000">
                      <a:srgbClr val="838309"/>
                    </a:gs>
                  </a:gsLst>
                  <a:lin scaled="0"/>
                </a:gradFill>
                <a:effectLst/>
                <a:latin typeface="-apple-system"/>
              </a:rPr>
              <a:t>(ISO)</a:t>
            </a:r>
            <a:r>
              <a:rPr lang="zh-CN" altLang="en-US" b="0" i="0" dirty="0">
                <a:gradFill>
                  <a:gsLst>
                    <a:gs pos="0">
                      <a:srgbClr val="FBFB11"/>
                    </a:gs>
                    <a:gs pos="100000">
                      <a:srgbClr val="838309"/>
                    </a:gs>
                  </a:gsLst>
                  <a:lin scaled="0"/>
                </a:gradFill>
                <a:effectLst/>
                <a:latin typeface="-apple-system"/>
              </a:rPr>
              <a:t>接收成为 标准</a:t>
            </a:r>
            <a:r>
              <a:rPr lang="en-US" altLang="zh-CN" b="0" i="0" dirty="0">
                <a:gradFill>
                  <a:gsLst>
                    <a:gs pos="0">
                      <a:srgbClr val="FBFB11"/>
                    </a:gs>
                    <a:gs pos="100000">
                      <a:srgbClr val="838309"/>
                    </a:gs>
                  </a:gsLst>
                  <a:lin scaled="0"/>
                </a:gradFill>
                <a:effectLst/>
                <a:latin typeface="-apple-system"/>
              </a:rPr>
              <a:t>C </a:t>
            </a:r>
            <a:r>
              <a:rPr lang="zh-CN" altLang="en-US" b="0" i="0" dirty="0">
                <a:gradFill>
                  <a:gsLst>
                    <a:gs pos="0">
                      <a:srgbClr val="FBFB11"/>
                    </a:gs>
                    <a:gs pos="100000">
                      <a:srgbClr val="838309"/>
                    </a:gs>
                  </a:gsLst>
                  <a:lin scaled="0"/>
                </a:gradFill>
                <a:effectLst/>
                <a:latin typeface="-apple-system"/>
              </a:rPr>
              <a:t>所以 </a:t>
            </a:r>
            <a:r>
              <a:rPr lang="en-US" altLang="zh-CN" b="0" i="0" dirty="0">
                <a:gradFill>
                  <a:gsLst>
                    <a:gs pos="0">
                      <a:srgbClr val="FBFB11"/>
                    </a:gs>
                    <a:gs pos="100000">
                      <a:srgbClr val="838309"/>
                    </a:gs>
                  </a:gsLst>
                  <a:lin scaled="0"/>
                </a:gradFill>
                <a:effectLst/>
                <a:latin typeface="-apple-system"/>
              </a:rPr>
              <a:t>ANSI C </a:t>
            </a:r>
            <a:r>
              <a:rPr lang="zh-CN" altLang="en-US" b="0" i="0" dirty="0">
                <a:gradFill>
                  <a:gsLst>
                    <a:gs pos="0">
                      <a:srgbClr val="FBFB11"/>
                    </a:gs>
                    <a:gs pos="100000">
                      <a:srgbClr val="838309"/>
                    </a:gs>
                  </a:gsLst>
                  <a:lin scaled="0"/>
                </a:gradFill>
                <a:effectLst/>
                <a:latin typeface="-apple-system"/>
              </a:rPr>
              <a:t>和标准</a:t>
            </a:r>
            <a:r>
              <a:rPr lang="en-US" altLang="zh-CN" b="0" i="0" dirty="0">
                <a:gradFill>
                  <a:gsLst>
                    <a:gs pos="0">
                      <a:srgbClr val="FBFB11"/>
                    </a:gs>
                    <a:gs pos="100000">
                      <a:srgbClr val="838309"/>
                    </a:gs>
                  </a:gsLst>
                  <a:lin scaled="0"/>
                </a:gradFill>
                <a:effectLst/>
                <a:latin typeface="-apple-system"/>
              </a:rPr>
              <a:t>C</a:t>
            </a:r>
            <a:r>
              <a:rPr lang="zh-CN" altLang="en-US" b="0" i="0" dirty="0">
                <a:gradFill>
                  <a:gsLst>
                    <a:gs pos="0">
                      <a:srgbClr val="FBFB11"/>
                    </a:gs>
                    <a:gs pos="100000">
                      <a:srgbClr val="838309"/>
                    </a:gs>
                  </a:gsLst>
                  <a:lin scaled="0"/>
                </a:gradFill>
                <a:effectLst/>
                <a:latin typeface="-apple-system"/>
              </a:rPr>
              <a:t>是一个概念</a:t>
            </a:r>
            <a:endParaRPr lang="zh-CN" altLang="en-US" b="0" i="0" dirty="0">
              <a:gradFill>
                <a:gsLst>
                  <a:gs pos="0">
                    <a:srgbClr val="FBFB11"/>
                  </a:gs>
                  <a:gs pos="100000">
                    <a:srgbClr val="838309"/>
                  </a:gs>
                </a:gsLst>
                <a:lin scaled="0"/>
              </a:gradFill>
              <a:effectLst/>
              <a:latin typeface="-apple-system"/>
            </a:endParaRPr>
          </a:p>
        </p:txBody>
      </p:sp>
      <p:sp>
        <p:nvSpPr>
          <p:cNvPr id="3" name="日期占位符 2"/>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4" name="灯片编号占位符 3"/>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boost</a:t>
            </a:r>
            <a:r>
              <a:rPr lang="zh-CN" altLang="en-US"/>
              <a:t>库？</a:t>
            </a:r>
            <a:endParaRPr lang="zh-CN" altLang="en-US"/>
          </a:p>
        </p:txBody>
      </p:sp>
      <p:sp>
        <p:nvSpPr>
          <p:cNvPr id="3" name="内容占位符 2"/>
          <p:cNvSpPr>
            <a:spLocks noGrp="1"/>
          </p:cNvSpPr>
          <p:nvPr>
            <p:ph idx="1"/>
          </p:nvPr>
        </p:nvSpPr>
        <p:spPr/>
        <p:txBody>
          <a:bodyPr>
            <a:noAutofit/>
          </a:bodyPr>
          <a:p>
            <a:r>
              <a:rPr lang="zh-CN" altLang="en-US" sz="2500">
                <a:solidFill>
                  <a:srgbClr val="FF0000"/>
                </a:solidFill>
              </a:rPr>
              <a:t>Boost是为C++语言标准库提供扩展的一些C++程序库的总称</a:t>
            </a:r>
            <a:r>
              <a:rPr lang="zh-CN" altLang="en-US" sz="2500"/>
              <a:t>。Boost库是一个可移植、提供源代码的C++库，</a:t>
            </a:r>
            <a:r>
              <a:rPr lang="zh-CN" altLang="en-US" sz="2500">
                <a:solidFill>
                  <a:srgbClr val="FF0000"/>
                </a:solidFill>
              </a:rPr>
              <a:t>作为标准库的后备，是C++标准化进程的开发引擎之一</a:t>
            </a:r>
            <a:r>
              <a:rPr lang="zh-CN" altLang="en-US" sz="2500"/>
              <a:t>，是为C++语言标准库提供扩展的一些C++程序库的总称。</a:t>
            </a:r>
            <a:endParaRPr lang="zh-CN" altLang="en-US" sz="2500"/>
          </a:p>
          <a:p>
            <a:r>
              <a:rPr lang="zh-CN" altLang="en-US" sz="2500"/>
              <a:t>Boost库由C++标准委员会库工作组成员发起，其中有些内容有望成为下一代C++标准库内容。在C++社区中影响甚大，是不折不扣的“准”标准库。</a:t>
            </a:r>
            <a:endParaRPr lang="zh-CN" altLang="en-US" sz="2500"/>
          </a:p>
          <a:p>
            <a:r>
              <a:rPr lang="zh-CN" altLang="en-US" sz="2500"/>
              <a:t>Boost由于其对跨平台的强调，对标准C++的强调，与编写平台无关。但Boost中也有很多是实验性质的东西，在实际的开发中使用需要谨慎。</a:t>
            </a:r>
            <a:endParaRPr lang="zh-CN" altLang="en-US" sz="2500"/>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语言</a:t>
            </a:r>
            <a:endParaRPr lang="zh-CN" altLang="en-US" dirty="0"/>
          </a:p>
        </p:txBody>
      </p:sp>
      <p:sp>
        <p:nvSpPr>
          <p:cNvPr id="3" name="内容占位符 2"/>
          <p:cNvSpPr>
            <a:spLocks noGrp="1"/>
          </p:cNvSpPr>
          <p:nvPr>
            <p:ph idx="1"/>
          </p:nvPr>
        </p:nvSpPr>
        <p:spPr>
          <a:xfrm>
            <a:off x="669925" y="952500"/>
            <a:ext cx="7238365" cy="5388610"/>
          </a:xfrm>
        </p:spPr>
        <p:txBody>
          <a:bodyPr/>
          <a:lstStyle/>
          <a:p>
            <a:pPr>
              <a:lnSpc>
                <a:spcPct val="200000"/>
              </a:lnSpc>
            </a:pPr>
            <a:r>
              <a:rPr lang="en-US" altLang="zh-CN" dirty="0"/>
              <a:t>C </a:t>
            </a:r>
            <a:r>
              <a:rPr lang="zh-CN" altLang="en-US" dirty="0"/>
              <a:t>语言是一种通用的、面向过程式的计算机程序设计语言。</a:t>
            </a:r>
            <a:r>
              <a:rPr lang="en-US" altLang="zh-CN" dirty="0"/>
              <a:t>1972 </a:t>
            </a:r>
            <a:r>
              <a:rPr lang="zh-CN" altLang="en-US" dirty="0"/>
              <a:t>年，为了移植与开发 </a:t>
            </a:r>
            <a:r>
              <a:rPr lang="en-US" altLang="zh-CN" dirty="0"/>
              <a:t>UNIX </a:t>
            </a:r>
            <a:r>
              <a:rPr lang="zh-CN" altLang="en-US" dirty="0"/>
              <a:t>操作系统，</a:t>
            </a:r>
            <a:r>
              <a:rPr lang="zh-CN" altLang="en-US" dirty="0">
                <a:solidFill>
                  <a:schemeClr val="accent6"/>
                </a:solidFill>
              </a:rPr>
              <a:t>丹尼斯</a:t>
            </a:r>
            <a:r>
              <a:rPr lang="en-US" altLang="zh-CN" dirty="0">
                <a:solidFill>
                  <a:schemeClr val="accent6"/>
                </a:solidFill>
              </a:rPr>
              <a:t>·</a:t>
            </a:r>
            <a:r>
              <a:rPr lang="zh-CN" altLang="en-US" dirty="0">
                <a:solidFill>
                  <a:schemeClr val="accent6"/>
                </a:solidFill>
              </a:rPr>
              <a:t>里奇</a:t>
            </a:r>
            <a:r>
              <a:rPr lang="zh-CN" altLang="en-US" dirty="0"/>
              <a:t>在贝尔电话实验室设计开发了 </a:t>
            </a:r>
            <a:r>
              <a:rPr lang="en-US" altLang="zh-CN" dirty="0"/>
              <a:t>C </a:t>
            </a:r>
            <a:r>
              <a:rPr lang="zh-CN" altLang="en-US" dirty="0"/>
              <a:t>语言。 </a:t>
            </a:r>
            <a:endParaRPr lang="en-US" altLang="zh-CN" dirty="0"/>
          </a:p>
          <a:p>
            <a:pPr>
              <a:lnSpc>
                <a:spcPct val="200000"/>
              </a:lnSpc>
            </a:pPr>
            <a:r>
              <a:rPr lang="en-US" altLang="zh-CN" dirty="0"/>
              <a:t>C </a:t>
            </a:r>
            <a:r>
              <a:rPr lang="zh-CN" altLang="en-US" dirty="0"/>
              <a:t>语言是一种广泛使用的计算机语言，它与 </a:t>
            </a:r>
            <a:r>
              <a:rPr lang="en-US" altLang="zh-CN" dirty="0"/>
              <a:t>Java </a:t>
            </a:r>
            <a:r>
              <a:rPr lang="zh-CN" altLang="en-US" dirty="0"/>
              <a:t>编程语言一样普及，二者在现代软件程序员之间都得到广泛使用。 </a:t>
            </a:r>
            <a:endParaRPr lang="en-US" altLang="zh-CN" dirty="0"/>
          </a:p>
          <a:p>
            <a:pPr>
              <a:lnSpc>
                <a:spcPct val="200000"/>
              </a:lnSpc>
            </a:pPr>
            <a:r>
              <a:rPr lang="zh-CN" altLang="en-US" dirty="0"/>
              <a:t>当前最新的 </a:t>
            </a:r>
            <a:r>
              <a:rPr lang="en-US" altLang="zh-CN" dirty="0"/>
              <a:t>C </a:t>
            </a:r>
            <a:r>
              <a:rPr lang="zh-CN" altLang="en-US" dirty="0"/>
              <a:t>语言标准为 </a:t>
            </a:r>
            <a:r>
              <a:rPr lang="en-US" altLang="zh-CN" dirty="0"/>
              <a:t>C18 </a:t>
            </a:r>
            <a:r>
              <a:rPr lang="zh-CN" altLang="en-US" dirty="0"/>
              <a:t>，在它之前的 </a:t>
            </a:r>
            <a:r>
              <a:rPr lang="en-US" altLang="zh-CN" dirty="0"/>
              <a:t>C </a:t>
            </a:r>
            <a:r>
              <a:rPr lang="zh-CN" altLang="en-US" dirty="0"/>
              <a:t>语言标准有 </a:t>
            </a:r>
            <a:r>
              <a:rPr lang="en-US" altLang="zh-CN" dirty="0"/>
              <a:t>C17</a:t>
            </a:r>
            <a:r>
              <a:rPr lang="zh-CN" altLang="en-US" dirty="0"/>
              <a:t>、</a:t>
            </a:r>
            <a:r>
              <a:rPr lang="en-US" altLang="zh-CN" dirty="0"/>
              <a:t>C11...C99 </a:t>
            </a:r>
            <a:r>
              <a:rPr lang="zh-CN" altLang="en-US" dirty="0"/>
              <a:t>等。</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99510" y="952500"/>
            <a:ext cx="3222862" cy="1540528"/>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HELLO WORLD</a:t>
            </a:r>
            <a:endParaRPr lang="zh-CN" altLang="en-US" dirty="0"/>
          </a:p>
        </p:txBody>
      </p:sp>
      <p:sp>
        <p:nvSpPr>
          <p:cNvPr id="3" name="内容占位符 2"/>
          <p:cNvSpPr>
            <a:spLocks noGrp="1"/>
          </p:cNvSpPr>
          <p:nvPr>
            <p:ph idx="1"/>
          </p:nvPr>
        </p:nvSpPr>
        <p:spPr>
          <a:xfrm>
            <a:off x="669925" y="961390"/>
            <a:ext cx="7487920" cy="5388610"/>
          </a:xfrm>
        </p:spPr>
        <p:txBody>
          <a:bodyPr>
            <a:normAutofit/>
          </a:bodyPr>
          <a:lstStyle/>
          <a:p>
            <a:pPr marL="0" indent="0">
              <a:buNone/>
            </a:pPr>
            <a:r>
              <a:rPr lang="en-US" altLang="zh-CN" sz="2500" b="0" i="0" dirty="0">
                <a:effectLst/>
                <a:latin typeface="Cascadia Code" panose="020B0509020204030204" pitchFamily="49" charset="0"/>
              </a:rPr>
              <a:t>#include </a:t>
            </a:r>
            <a:r>
              <a:rPr lang="en-US" altLang="zh-CN" sz="2500" b="0" i="0" dirty="0">
                <a:solidFill>
                  <a:srgbClr val="8B0000"/>
                </a:solidFill>
                <a:effectLst/>
                <a:latin typeface="Cascadia Code" panose="020B0509020204030204" pitchFamily="49" charset="0"/>
              </a:rPr>
              <a:t>&lt;</a:t>
            </a:r>
            <a:r>
              <a:rPr lang="en-US" altLang="zh-CN" sz="2500" b="0" i="0" dirty="0" err="1">
                <a:solidFill>
                  <a:srgbClr val="AA1111"/>
                </a:solidFill>
                <a:effectLst/>
                <a:latin typeface="Cascadia Code" panose="020B0509020204030204" pitchFamily="49" charset="0"/>
              </a:rPr>
              <a:t>stdio.h</a:t>
            </a:r>
            <a:r>
              <a:rPr lang="en-US" altLang="zh-CN" sz="2500" b="0" i="0" dirty="0">
                <a:solidFill>
                  <a:srgbClr val="8B0000"/>
                </a:solidFill>
                <a:effectLst/>
                <a:latin typeface="Cascadia Code" panose="020B0509020204030204" pitchFamily="49" charset="0"/>
              </a:rPr>
              <a:t>&gt;</a:t>
            </a:r>
            <a:r>
              <a:rPr lang="en-US" altLang="zh-CN" sz="2500" b="0" i="0" dirty="0">
                <a:solidFill>
                  <a:srgbClr val="808080"/>
                </a:solidFill>
                <a:effectLst/>
                <a:latin typeface="Cascadia Code" panose="020B0509020204030204" pitchFamily="49" charset="0"/>
              </a:rPr>
              <a:t>   //</a:t>
            </a:r>
            <a:r>
              <a:rPr lang="zh-CN" altLang="en-US" sz="2500" b="0" i="0" dirty="0">
                <a:solidFill>
                  <a:srgbClr val="808080"/>
                </a:solidFill>
                <a:effectLst/>
                <a:latin typeface="Cascadia Code" panose="020B0509020204030204" pitchFamily="49" charset="0"/>
              </a:rPr>
              <a:t>引入</a:t>
            </a:r>
            <a:r>
              <a:rPr lang="en-US" altLang="zh-CN" sz="2500" b="0" i="0" dirty="0">
                <a:solidFill>
                  <a:srgbClr val="808080"/>
                </a:solidFill>
                <a:effectLst/>
                <a:latin typeface="Cascadia Code" panose="020B0509020204030204" pitchFamily="49" charset="0"/>
              </a:rPr>
              <a:t>C</a:t>
            </a:r>
            <a:r>
              <a:rPr lang="zh-CN" altLang="en-US" sz="2500" b="0" i="0" dirty="0">
                <a:solidFill>
                  <a:srgbClr val="808080"/>
                </a:solidFill>
                <a:effectLst/>
                <a:latin typeface="Cascadia Code" panose="020B0509020204030204" pitchFamily="49" charset="0"/>
              </a:rPr>
              <a:t>的标准库</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effectLst/>
                <a:latin typeface="Cascadia Code" panose="020B0509020204030204" pitchFamily="49" charset="0"/>
              </a:rPr>
              <a:t>int</a:t>
            </a:r>
            <a:r>
              <a:rPr lang="en-US" altLang="zh-CN" sz="2500" b="0" i="0" dirty="0">
                <a:solidFill>
                  <a:srgbClr val="808080"/>
                </a:solidFill>
                <a:effectLst/>
                <a:latin typeface="Cascadia Code" panose="020B0509020204030204" pitchFamily="49" charset="0"/>
              </a:rPr>
              <a:t> </a:t>
            </a:r>
            <a:r>
              <a:rPr lang="en-US" altLang="zh-CN" sz="2500" b="0" i="0" dirty="0">
                <a:solidFill>
                  <a:srgbClr val="0055AA"/>
                </a:solidFill>
                <a:effectLst/>
                <a:latin typeface="Cascadia Code" panose="020B0509020204030204" pitchFamily="49" charset="0"/>
              </a:rPr>
              <a:t>main</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r>
              <a:rPr lang="en-US" altLang="zh-CN" sz="2500" b="0" i="0" dirty="0">
                <a:solidFill>
                  <a:srgbClr val="808000"/>
                </a:solidFill>
                <a:effectLst/>
                <a:latin typeface="Cascadia Code" panose="020B0509020204030204" pitchFamily="49" charset="0"/>
              </a:rPr>
              <a:t>{</a:t>
            </a:r>
            <a:endParaRPr lang="en-US" altLang="zh-CN" sz="2500" b="0" i="0" dirty="0">
              <a:solidFill>
                <a:srgbClr val="808000"/>
              </a:solidFill>
              <a:effectLst/>
              <a:latin typeface="Cascadia Code" panose="020B0509020204030204" pitchFamily="49" charset="0"/>
            </a:endParaRPr>
          </a:p>
          <a:p>
            <a:pPr marL="457200" lvl="1" indent="0">
              <a:buNone/>
            </a:pPr>
            <a:r>
              <a:rPr lang="en-US" altLang="zh-CN" sz="2500" b="0" i="0" dirty="0" err="1">
                <a:solidFill>
                  <a:srgbClr val="0055AA"/>
                </a:solidFill>
                <a:effectLst/>
                <a:latin typeface="Cascadia Code" panose="020B0509020204030204" pitchFamily="49" charset="0"/>
              </a:rPr>
              <a:t>printf</a:t>
            </a:r>
            <a:r>
              <a:rPr lang="en-US" altLang="zh-CN" sz="2500" b="0" i="0" dirty="0">
                <a:solidFill>
                  <a:srgbClr val="808000"/>
                </a:solidFill>
                <a:effectLst/>
                <a:latin typeface="Cascadia Code" panose="020B0509020204030204" pitchFamily="49" charset="0"/>
              </a:rPr>
              <a:t>(</a:t>
            </a:r>
            <a:r>
              <a:rPr lang="en-US" altLang="zh-CN" sz="2500" b="0" i="0" dirty="0">
                <a:solidFill>
                  <a:srgbClr val="8B0000"/>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Hello, World! </a:t>
            </a:r>
            <a:r>
              <a:rPr lang="en-US" altLang="zh-CN" sz="2500" b="0" i="0" dirty="0">
                <a:solidFill>
                  <a:schemeClr val="accent2"/>
                </a:solidFill>
                <a:effectLst/>
                <a:latin typeface="Cascadia Code" panose="020B0509020204030204" pitchFamily="49" charset="0"/>
              </a:rPr>
              <a:t>\</a:t>
            </a:r>
            <a:r>
              <a:rPr lang="en-US" altLang="zh-CN" sz="2500" b="0" i="0" dirty="0">
                <a:solidFill>
                  <a:srgbClr val="AA1111"/>
                </a:solidFill>
                <a:effectLst/>
                <a:latin typeface="Cascadia Code" panose="020B0509020204030204" pitchFamily="49" charset="0"/>
              </a:rPr>
              <a:t>n</a:t>
            </a:r>
            <a:r>
              <a:rPr lang="en-US" altLang="zh-CN" sz="2500" b="0" i="0" dirty="0">
                <a:solidFill>
                  <a:srgbClr val="8B0000"/>
                </a:solidFill>
                <a:effectLst/>
                <a:latin typeface="Cascadia Code" panose="020B0509020204030204" pitchFamily="49" charset="0"/>
              </a:rPr>
              <a:t>"</a:t>
            </a:r>
            <a:r>
              <a:rPr lang="en-US" altLang="zh-CN" sz="2500" b="0" i="0" dirty="0">
                <a:solidFill>
                  <a:srgbClr val="808000"/>
                </a:solidFill>
                <a:effectLst/>
                <a:latin typeface="Cascadia Code" panose="020B0509020204030204" pitchFamily="49" charset="0"/>
              </a:rPr>
              <a:t>)</a:t>
            </a:r>
            <a:r>
              <a:rPr lang="en-US" altLang="zh-CN" sz="2500" b="0" i="0" dirty="0">
                <a:solidFill>
                  <a:srgbClr val="808080"/>
                </a:solidFill>
                <a:effectLst/>
                <a:latin typeface="Cascadia Code" panose="020B0509020204030204" pitchFamily="49" charset="0"/>
              </a:rPr>
              <a:t>; </a:t>
            </a:r>
            <a:endParaRPr lang="en-US" altLang="zh-CN" sz="2500" b="0" i="0" dirty="0">
              <a:solidFill>
                <a:srgbClr val="808080"/>
              </a:solidFill>
              <a:effectLst/>
              <a:latin typeface="Cascadia Code" panose="020B0509020204030204" pitchFamily="49" charset="0"/>
            </a:endParaRPr>
          </a:p>
          <a:p>
            <a:pPr marL="457200" lvl="1" indent="0">
              <a:buNone/>
            </a:pPr>
            <a:r>
              <a:rPr lang="en-US" altLang="zh-CN" sz="2500" b="0" i="0" dirty="0">
                <a:solidFill>
                  <a:srgbClr val="008000"/>
                </a:solidFill>
                <a:effectLst/>
                <a:latin typeface="Cascadia Code" panose="020B0509020204030204" pitchFamily="49" charset="0"/>
              </a:rPr>
              <a:t>return</a:t>
            </a:r>
            <a:r>
              <a:rPr lang="en-US" altLang="zh-CN" sz="2500" b="0" i="0" dirty="0">
                <a:solidFill>
                  <a:srgbClr val="808080"/>
                </a:solidFill>
                <a:effectLst/>
                <a:latin typeface="Cascadia Code" panose="020B0509020204030204" pitchFamily="49" charset="0"/>
              </a:rPr>
              <a:t> </a:t>
            </a:r>
            <a:r>
              <a:rPr lang="en-US" altLang="zh-CN" sz="2500" b="0" i="0" dirty="0">
                <a:solidFill>
                  <a:srgbClr val="800000"/>
                </a:solidFill>
                <a:effectLst/>
                <a:latin typeface="Cascadia Code" panose="020B0509020204030204" pitchFamily="49" charset="0"/>
              </a:rPr>
              <a:t>0</a:t>
            </a:r>
            <a:r>
              <a:rPr lang="en-US" altLang="zh-CN" sz="2500" b="0" i="0" dirty="0">
                <a:solidFill>
                  <a:srgbClr val="808080"/>
                </a:solidFill>
                <a:effectLst/>
                <a:latin typeface="Cascadia Code" panose="020B0509020204030204" pitchFamily="49" charset="0"/>
              </a:rPr>
              <a:t>;</a:t>
            </a:r>
            <a:endParaRPr lang="en-US" altLang="zh-CN" sz="2500" b="0" i="0" dirty="0">
              <a:solidFill>
                <a:srgbClr val="808080"/>
              </a:solidFill>
              <a:effectLst/>
              <a:latin typeface="Cascadia Code" panose="020B0509020204030204" pitchFamily="49" charset="0"/>
            </a:endParaRPr>
          </a:p>
          <a:p>
            <a:pPr marL="0" indent="0">
              <a:buNone/>
            </a:pPr>
            <a:r>
              <a:rPr lang="en-US" altLang="zh-CN" sz="2500" b="0" i="0" dirty="0">
                <a:solidFill>
                  <a:srgbClr val="808000"/>
                </a:solidFill>
                <a:effectLst/>
                <a:latin typeface="Cascadia Code" panose="020B0509020204030204" pitchFamily="49" charset="0"/>
              </a:rPr>
              <a:t>}</a:t>
            </a:r>
            <a:endParaRPr lang="zh-CN" altLang="en-US" sz="2500" dirty="0">
              <a:latin typeface="Cascadia Code" panose="020B0509020204030204" pitchFamily="49" charset="0"/>
            </a:endParaRPr>
          </a:p>
        </p:txBody>
      </p:sp>
      <p:sp>
        <p:nvSpPr>
          <p:cNvPr id="4" name="日期占位符 3"/>
          <p:cNvSpPr>
            <a:spLocks noGrp="1"/>
          </p:cNvSpPr>
          <p:nvPr>
            <p:ph type="dt" sz="half" idx="10"/>
          </p:nvPr>
        </p:nvSpPr>
        <p:spPr>
          <a:xfrm>
            <a:off x="7740282" y="6349833"/>
            <a:ext cx="2700000" cy="316800"/>
          </a:xfrm>
        </p:spPr>
        <p:txBody>
          <a:bodyPr/>
          <a:p>
            <a:fld id="{763F0788-1423-4E5E-BF1B-F5F207380B26}" type="datetime3">
              <a:rPr lang="zh-CN" altLang="en-US" smtClean="0"/>
            </a:fld>
            <a:endParaRPr lang="zh-CN" altLang="en-US"/>
          </a:p>
        </p:txBody>
      </p:sp>
      <p:sp>
        <p:nvSpPr>
          <p:cNvPr id="5" name="灯片编号占位符 4"/>
          <p:cNvSpPr>
            <a:spLocks noGrp="1"/>
          </p:cNvSpPr>
          <p:nvPr>
            <p:ph type="sldNum" sz="quarter" idx="12"/>
          </p:nvPr>
        </p:nvSpPr>
        <p:spPr/>
        <p:txBody>
          <a:bodyPr/>
          <a:p>
            <a:fld id="{C917FC6D-A64B-405E-B172-78262ECDFBE4}" type="slidenum">
              <a:rPr lang="zh-CN" altLang="en-US" smtClean="0"/>
            </a:fld>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SUBTYPE" val="h"/>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SUBTYPE" val="h"/>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1"/>
  <p:tag name="KSO_WM_SLIDE_BACKGROUND_TYPE" val="frame"/>
  <p:tag name="KSO_WM_SLIDE_BK_DARK_LIGHT"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327"/>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5.xml><?xml version="1.0" encoding="utf-8"?>
<p:tagLst xmlns:p="http://schemas.openxmlformats.org/presentationml/2006/main">
  <p:tag name="KSO_WM_TEMPLATE_CATEGORY" val="custom"/>
  <p:tag name="KSO_WM_TEMPLATE_INDEX" val="20186327"/>
  <p:tag name="KSO_WM_TAG_VERSION" val="1.0"/>
  <p:tag name="KSO_WM_BEAUTIFY_FLAG" val="#wm#"/>
  <p:tag name="KSO_WM_TEMPLATE_THUMBS_INDEX" val="1、2、3、8、10、13、15"/>
  <p:tag name="KSO_WM_TEMPLATE_SUBCATEGORY" val="0"/>
  <p:tag name="KSO_WM_TEMPLATE_MASTER_TYPE" val="1"/>
  <p:tag name="KSO_WM_TEMPLATE_COLOR_TYPE" val="1"/>
  <p:tag name="KSO_WM_TEMPLATE_MASTER_THUMB_INDEX" val="18"/>
  <p:tag name="KSO_WM_UNIT_SHOW_EDIT_AREA_INDICATION" val="0"/>
</p:tagLst>
</file>

<file path=ppt/tags/tag416.xml><?xml version="1.0" encoding="utf-8"?>
<p:tagLst xmlns:p="http://schemas.openxmlformats.org/presentationml/2006/main">
  <p:tag name="KSO_WM_UNIT_TABLE_BEAUTIFY" val="smartTable{60733524-f179-4e05-821a-e7cd84a55035}"/>
</p:tagLst>
</file>

<file path=ppt/tags/tag417.xml><?xml version="1.0" encoding="utf-8"?>
<p:tagLst xmlns:p="http://schemas.openxmlformats.org/presentationml/2006/main">
  <p:tag name="KSO_WM_TEMPLATE_CATEGORY" val="custom"/>
  <p:tag name="KSO_WM_TEMPLATE_INDEX" val="20186327"/>
</p:tagLst>
</file>

<file path=ppt/tags/tag418.xml><?xml version="1.0" encoding="utf-8"?>
<p:tagLst xmlns:p="http://schemas.openxmlformats.org/presentationml/2006/main">
  <p:tag name="KSO_WM_TEMPLATE_CATEGORY" val="custom"/>
  <p:tag name="KSO_WM_TEMPLATE_INDEX" val="20186327"/>
</p:tagLst>
</file>

<file path=ppt/tags/tag419.xml><?xml version="1.0" encoding="utf-8"?>
<p:tagLst xmlns:p="http://schemas.openxmlformats.org/presentationml/2006/main">
  <p:tag name="KSO_WM_TEMPLATE_CATEGORY" val="custom"/>
  <p:tag name="KSO_WM_TEMPLATE_INDEX" val="20186327"/>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0.xml><?xml version="1.0" encoding="utf-8"?>
<p:tagLst xmlns:p="http://schemas.openxmlformats.org/presentationml/2006/main">
  <p:tag name="KSO_WM_TEMPLATE_CATEGORY" val="custom"/>
  <p:tag name="KSO_WM_TEMPLATE_INDEX" val="20186327"/>
</p:tagLst>
</file>

<file path=ppt/tags/tag421.xml><?xml version="1.0" encoding="utf-8"?>
<p:tagLst xmlns:p="http://schemas.openxmlformats.org/presentationml/2006/main">
  <p:tag name="KSO_WM_TEMPLATE_CATEGORY" val="custom"/>
  <p:tag name="KSO_WM_TEMPLATE_INDEX" val="20186327"/>
</p:tagLst>
</file>

<file path=ppt/tags/tag422.xml><?xml version="1.0" encoding="utf-8"?>
<p:tagLst xmlns:p="http://schemas.openxmlformats.org/presentationml/2006/main">
  <p:tag name="KSO_WM_TEMPLATE_CATEGORY" val="custom"/>
  <p:tag name="KSO_WM_TEMPLATE_INDEX" val="20186327"/>
</p:tagLst>
</file>

<file path=ppt/tags/tag423.xml><?xml version="1.0" encoding="utf-8"?>
<p:tagLst xmlns:p="http://schemas.openxmlformats.org/presentationml/2006/main">
  <p:tag name="KSO_WM_TEMPLATE_CATEGORY" val="custom"/>
  <p:tag name="KSO_WM_TEMPLATE_INDEX" val="20186327"/>
</p:tagLst>
</file>

<file path=ppt/tags/tag424.xml><?xml version="1.0" encoding="utf-8"?>
<p:tagLst xmlns:p="http://schemas.openxmlformats.org/presentationml/2006/main">
  <p:tag name="KSO_WM_TEMPLATE_CATEGORY" val="custom"/>
  <p:tag name="KSO_WM_TEMPLATE_INDEX" val="20186327"/>
</p:tagLst>
</file>

<file path=ppt/tags/tag425.xml><?xml version="1.0" encoding="utf-8"?>
<p:tagLst xmlns:p="http://schemas.openxmlformats.org/presentationml/2006/main">
  <p:tag name="KSO_WM_TEMPLATE_CATEGORY" val="custom"/>
  <p:tag name="KSO_WM_TEMPLATE_INDEX" val="20186327"/>
</p:tagLst>
</file>

<file path=ppt/tags/tag426.xml><?xml version="1.0" encoding="utf-8"?>
<p:tagLst xmlns:p="http://schemas.openxmlformats.org/presentationml/2006/main">
  <p:tag name="KSO_WM_UNIT_PLACING_PICTURE_USER_VIEWPORT" val="{&quot;height&quot;:5745,&quot;width&quot;:13335}"/>
</p:tagLst>
</file>

<file path=ppt/tags/tag427.xml><?xml version="1.0" encoding="utf-8"?>
<p:tagLst xmlns:p="http://schemas.openxmlformats.org/presentationml/2006/main">
  <p:tag name="KSO_WM_TEMPLATE_CATEGORY" val="custom"/>
  <p:tag name="KSO_WM_TEMPLATE_INDEX" val="20186327"/>
</p:tagLst>
</file>

<file path=ppt/tags/tag428.xml><?xml version="1.0" encoding="utf-8"?>
<p:tagLst xmlns:p="http://schemas.openxmlformats.org/presentationml/2006/main">
  <p:tag name="KSO_WM_TEMPLATE_CATEGORY" val="custom"/>
  <p:tag name="KSO_WM_TEMPLATE_INDEX" val="20186327"/>
</p:tagLst>
</file>

<file path=ppt/tags/tag429.xml><?xml version="1.0" encoding="utf-8"?>
<p:tagLst xmlns:p="http://schemas.openxmlformats.org/presentationml/2006/main">
  <p:tag name="KSO_WM_UNIT_TABLE_BEAUTIFY" val="smartTable{6eed55c5-abdd-4c21-9b2b-0fda40849b19}"/>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0.xml><?xml version="1.0" encoding="utf-8"?>
<p:tagLst xmlns:p="http://schemas.openxmlformats.org/presentationml/2006/main">
  <p:tag name="KSO_WM_TEMPLATE_CATEGORY" val="custom"/>
  <p:tag name="KSO_WM_TEMPLATE_INDEX" val="20186327"/>
</p:tagLst>
</file>

<file path=ppt/tags/tag431.xml><?xml version="1.0" encoding="utf-8"?>
<p:tagLst xmlns:p="http://schemas.openxmlformats.org/presentationml/2006/main">
  <p:tag name="KSO_WM_TEMPLATE_CATEGORY" val="custom"/>
  <p:tag name="KSO_WM_TEMPLATE_INDEX" val="20186327"/>
</p:tagLst>
</file>

<file path=ppt/tags/tag432.xml><?xml version="1.0" encoding="utf-8"?>
<p:tagLst xmlns:p="http://schemas.openxmlformats.org/presentationml/2006/main">
  <p:tag name="KSO_WM_TEMPLATE_CATEGORY" val="custom"/>
  <p:tag name="KSO_WM_TEMPLATE_INDEX" val="20186327"/>
</p:tagLst>
</file>

<file path=ppt/tags/tag433.xml><?xml version="1.0" encoding="utf-8"?>
<p:tagLst xmlns:p="http://schemas.openxmlformats.org/presentationml/2006/main">
  <p:tag name="KSO_WM_TEMPLATE_CATEGORY" val="custom"/>
  <p:tag name="KSO_WM_TEMPLATE_INDEX" val="20186327"/>
</p:tagLst>
</file>

<file path=ppt/tags/tag434.xml><?xml version="1.0" encoding="utf-8"?>
<p:tagLst xmlns:p="http://schemas.openxmlformats.org/presentationml/2006/main">
  <p:tag name="KSO_WM_TEMPLATE_CATEGORY" val="custom"/>
  <p:tag name="KSO_WM_TEMPLATE_INDEX" val="20186327"/>
</p:tagLst>
</file>

<file path=ppt/tags/tag435.xml><?xml version="1.0" encoding="utf-8"?>
<p:tagLst xmlns:p="http://schemas.openxmlformats.org/presentationml/2006/main">
  <p:tag name="KSO_WM_TEMPLATE_CATEGORY" val="custom"/>
  <p:tag name="KSO_WM_TEMPLATE_INDEX" val="20186327"/>
</p:tagLst>
</file>

<file path=ppt/tags/tag436.xml><?xml version="1.0" encoding="utf-8"?>
<p:tagLst xmlns:p="http://schemas.openxmlformats.org/presentationml/2006/main">
  <p:tag name="KSO_WM_TEMPLATE_CATEGORY" val="custom"/>
  <p:tag name="KSO_WM_TEMPLATE_INDEX" val="20186327"/>
</p:tagLst>
</file>

<file path=ppt/tags/tag437.xml><?xml version="1.0" encoding="utf-8"?>
<p:tagLst xmlns:p="http://schemas.openxmlformats.org/presentationml/2006/main">
  <p:tag name="KSO_WM_TEMPLATE_CATEGORY" val="custom"/>
  <p:tag name="KSO_WM_TEMPLATE_INDEX" val="20186327"/>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3">
      <a:dk1>
        <a:srgbClr val="000000"/>
      </a:dk1>
      <a:lt1>
        <a:srgbClr val="FFFFFF"/>
      </a:lt1>
      <a:dk2>
        <a:srgbClr val="2D3E6A"/>
      </a:dk2>
      <a:lt2>
        <a:srgbClr val="374E86"/>
      </a:lt2>
      <a:accent1>
        <a:srgbClr val="4D84F6"/>
      </a:accent1>
      <a:accent2>
        <a:srgbClr val="319CE4"/>
      </a:accent2>
      <a:accent3>
        <a:srgbClr val="35B1D7"/>
      </a:accent3>
      <a:accent4>
        <a:srgbClr val="39C5B3"/>
      </a:accent4>
      <a:accent5>
        <a:srgbClr val="3BD177"/>
      </a:accent5>
      <a:accent6>
        <a:srgbClr val="85D63F"/>
      </a:accent6>
      <a:hlink>
        <a:srgbClr val="658BD5"/>
      </a:hlink>
      <a:folHlink>
        <a:srgbClr val="9F67A3"/>
      </a:folHlink>
    </a:clrScheme>
    <a:fontScheme name="标准">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0</TotalTime>
  <Words>3138</Words>
  <Application>WPS 演示</Application>
  <PresentationFormat>宽屏</PresentationFormat>
  <Paragraphs>404</Paragraphs>
  <Slides>19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微软雅黑</vt:lpstr>
      <vt:lpstr>(使用中文字体)</vt:lpstr>
      <vt:lpstr>Segoe Print</vt:lpstr>
      <vt:lpstr>汉仪旗黑-85S</vt:lpstr>
      <vt:lpstr>黑体</vt:lpstr>
      <vt:lpstr>-apple-system</vt:lpstr>
      <vt:lpstr>Cascadia Code</vt:lpstr>
      <vt:lpstr>Arial</vt:lpstr>
      <vt:lpstr>Helvetica Neue</vt:lpstr>
      <vt:lpstr>Arial Unicode MS</vt:lpstr>
      <vt:lpstr>等线</vt:lpstr>
      <vt:lpstr>1_Office 主题​​</vt:lpstr>
      <vt:lpstr>课程编排</vt:lpstr>
      <vt:lpstr>C++标准库编程</vt:lpstr>
      <vt:lpstr>分层架构</vt:lpstr>
      <vt:lpstr>编译器</vt:lpstr>
      <vt:lpstr>编译器</vt:lpstr>
      <vt:lpstr>C++标准库（std  c++）?</vt:lpstr>
      <vt:lpstr>boost库？</vt:lpstr>
      <vt:lpstr>C 语言</vt:lpstr>
      <vt:lpstr>C: HELLO WORLD</vt:lpstr>
      <vt:lpstr>指定编译</vt:lpstr>
      <vt:lpstr>C++语言</vt:lpstr>
      <vt:lpstr>C++ 标准化进程</vt:lpstr>
      <vt:lpstr>C++：hello world</vt:lpstr>
      <vt:lpstr>指定编译</vt:lpstr>
      <vt:lpstr>PowerPoint 演示文稿</vt:lpstr>
      <vt:lpstr>PowerPoint 演示文稿</vt:lpstr>
      <vt:lpstr>Demo1:  tcp 消息服务器</vt:lpstr>
      <vt:lpstr>Demo2:  最短路径算法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C++标准库编程</dc:title>
  <dc:creator>Administrator</dc:creator>
  <cp:lastModifiedBy>Administrator</cp:lastModifiedBy>
  <cp:revision>214</cp:revision>
  <dcterms:created xsi:type="dcterms:W3CDTF">2020-10-01T21:05:00Z</dcterms:created>
  <dcterms:modified xsi:type="dcterms:W3CDTF">2020-10-21T11:59:54Z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