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372350" y="4585335"/>
            <a:ext cx="4528820" cy="1053465"/>
          </a:xfrm>
        </p:spPr>
        <p:txBody>
          <a:bodyPr/>
          <a:p>
            <a:r>
              <a:rPr lang="en-US" altLang="zh-CN"/>
              <a:t>PSql </a:t>
            </a:r>
            <a:r>
              <a:rPr lang="zh-CN" altLang="en-US"/>
              <a:t>开发入门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329420" y="5754370"/>
            <a:ext cx="1981835" cy="504190"/>
          </a:xfrm>
        </p:spPr>
        <p:txBody>
          <a:bodyPr/>
          <a:p>
            <a:r>
              <a:rPr lang="zh-CN" altLang="en-US"/>
              <a:t>信成</a:t>
            </a:r>
            <a:r>
              <a:rPr lang="zh-CN" altLang="en-US"/>
              <a:t>研发部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31975" y="2199640"/>
            <a:ext cx="7361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http://manual.51yip.com/postgresql/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jeams</cp:lastModifiedBy>
  <cp:revision>9</cp:revision>
  <dcterms:created xsi:type="dcterms:W3CDTF">2020-10-09T10:46:57Z</dcterms:created>
  <dcterms:modified xsi:type="dcterms:W3CDTF">2020-10-09T10:49:15Z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