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5" r:id="rId9"/>
    <p:sldId id="262" r:id="rId10"/>
    <p:sldId id="266" r:id="rId11"/>
    <p:sldId id="268" r:id="rId12"/>
    <p:sldId id="269" r:id="rId13"/>
    <p:sldId id="270" r:id="rId14"/>
    <p:sldId id="271" r:id="rId15"/>
    <p:sldId id="272" r:id="rId16"/>
    <p:sldId id="267" r:id="rId17"/>
    <p:sldId id="273" r:id="rId18"/>
    <p:sldId id="274" r:id="rId19"/>
    <p:sldId id="275" r:id="rId20"/>
    <p:sldId id="276" r:id="rId21"/>
    <p:sldId id="26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985"/>
    <a:srgbClr val="121212"/>
    <a:srgbClr val="212121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0" autoAdjust="0"/>
    <p:restoredTop sz="94660"/>
  </p:normalViewPr>
  <p:slideViewPr>
    <p:cSldViewPr>
      <p:cViewPr varScale="1">
        <p:scale>
          <a:sx n="113" d="100"/>
          <a:sy n="113" d="100"/>
        </p:scale>
        <p:origin x="1314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-</a:t>
            </a:r>
          </a:p>
          <a:p>
            <a:pPr lvl="0"/>
            <a:r>
              <a:rPr lang="en-US" altLang="ko-KR" dirty="0" smtClean="0"/>
              <a:t>01. GAME</a:t>
            </a:r>
          </a:p>
          <a:p>
            <a:pPr lvl="0"/>
            <a:r>
              <a:rPr lang="en-US" altLang="ko-KR" dirty="0" smtClean="0"/>
              <a:t>02. RETRO</a:t>
            </a:r>
          </a:p>
          <a:p>
            <a:pPr lvl="0"/>
            <a:r>
              <a:rPr lang="en-US" altLang="ko-KR" dirty="0" smtClean="0"/>
              <a:t>03.THEME</a:t>
            </a:r>
          </a:p>
          <a:p>
            <a:pPr lvl="0"/>
            <a:r>
              <a:rPr lang="en-US" altLang="ko-KR" dirty="0" smtClean="0"/>
              <a:t>04. TEMP</a:t>
            </a:r>
          </a:p>
          <a:p>
            <a:pPr lvl="0"/>
            <a:r>
              <a:rPr lang="en-US" altLang="ko-KR" dirty="0" smtClean="0"/>
              <a:t>05. CONTINUE</a:t>
            </a:r>
          </a:p>
          <a:p>
            <a:pPr lvl="0"/>
            <a:r>
              <a:rPr lang="en-US" altLang="ko-KR" dirty="0" smtClean="0"/>
              <a:t>06. DESIGN</a:t>
            </a:r>
          </a:p>
          <a:p>
            <a:pPr lvl="0"/>
            <a:r>
              <a:rPr lang="en-US" altLang="ko-KR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1000" dirty="0" smtClean="0">
                <a:latin typeface="+mn-lt"/>
                <a:ea typeface="+mn-ea"/>
                <a:cs typeface="+mn-cs"/>
              </a:rPr>
              <a:t>2 D G A M E</a:t>
            </a:r>
            <a:endParaRPr lang="ko-KR" altLang="en-US" sz="10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 smtClean="0"/>
              <a:t>S G A </a:t>
            </a:r>
            <a:r>
              <a:rPr lang="ko-KR" altLang="en-US" sz="1000" dirty="0" smtClean="0"/>
              <a:t>최 요 환</a:t>
            </a:r>
            <a:endParaRPr lang="ko-KR" altLang="en-US" sz="10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Dun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Greed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 임 설 명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00" y="2784937"/>
            <a:ext cx="1656000" cy="2732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1268" y="21330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캐릭터 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04200" y="3166994"/>
            <a:ext cx="5734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던전을 </a:t>
            </a:r>
            <a:r>
              <a:rPr lang="ko-KR" altLang="en-US" sz="1400" dirty="0"/>
              <a:t>탐사하기 위해 온 초보 모험가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기본 </a:t>
            </a:r>
            <a:r>
              <a:rPr lang="ko-KR" altLang="en-US" sz="1400" dirty="0"/>
              <a:t>캐릭터로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능력치</a:t>
            </a:r>
            <a:r>
              <a:rPr lang="ko-KR" altLang="en-US" sz="1400" dirty="0"/>
              <a:t> 변동이 없다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err="1" smtClean="0"/>
              <a:t>패널티가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있는 다른 캐릭터에 비해 가장 무난하게 사용할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좌우 이동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점프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공격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대쉬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가능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588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 임 설 명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268" y="213300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맵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마을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34825" y="5687411"/>
            <a:ext cx="6014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마을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던전에서 </a:t>
            </a:r>
            <a:r>
              <a:rPr lang="en-US" altLang="ko-KR" sz="1600" dirty="0" smtClean="0"/>
              <a:t>NPC</a:t>
            </a:r>
            <a:r>
              <a:rPr lang="ko-KR" altLang="en-US" sz="1600" dirty="0" smtClean="0"/>
              <a:t>들을 구출해오면 플레이어에게 도움을 준다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11" y="2609131"/>
            <a:ext cx="6753225" cy="28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 임 설 명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268" y="213300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맵 소개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던전입구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9836" y="5321741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마을 중앙에 있는 던전 입구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60" y="2837530"/>
            <a:ext cx="6433174" cy="21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 임 설 명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268" y="213300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맵 소개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던전내부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0430" y="5666254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적이 출현하는 </a:t>
            </a:r>
            <a:r>
              <a:rPr lang="ko-KR" altLang="en-US" sz="2000" dirty="0" err="1" smtClean="0"/>
              <a:t>던전내부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0" y="2716793"/>
            <a:ext cx="6552000" cy="25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 임 설 명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268" y="213300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맵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67948" y="5662520"/>
            <a:ext cx="3004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다양한 공격을 하는 보스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36" y="2825126"/>
            <a:ext cx="68103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 임 설 명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268" y="213300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맵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8000" y="560425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탄환 패턴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39" y="2790331"/>
            <a:ext cx="3239999" cy="2525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14" y="2784850"/>
            <a:ext cx="3403456" cy="25314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68597" y="5604250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파괴광선</a:t>
            </a:r>
            <a:r>
              <a:rPr lang="ko-KR" altLang="en-US" sz="2000" dirty="0" smtClean="0"/>
              <a:t> 패턴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016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 임 설 명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268" y="21330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시스템 소개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능력치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0" y="2613599"/>
            <a:ext cx="6048000" cy="29754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39958" y="5713733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레벨업</a:t>
            </a:r>
            <a:r>
              <a:rPr lang="ko-KR" altLang="en-US" sz="2000" dirty="0" smtClean="0"/>
              <a:t> 포인트로 </a:t>
            </a:r>
            <a:r>
              <a:rPr lang="ko-KR" altLang="en-US" sz="2000" dirty="0" err="1" smtClean="0"/>
              <a:t>스탯</a:t>
            </a:r>
            <a:r>
              <a:rPr lang="ko-KR" altLang="en-US" sz="2000" dirty="0" smtClean="0"/>
              <a:t> 강화</a:t>
            </a:r>
            <a:r>
              <a:rPr lang="en-US" altLang="ko-KR" sz="2000" dirty="0" smtClean="0"/>
              <a:t>!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074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 임 설 명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268" y="213300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시스템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00" y="2853000"/>
            <a:ext cx="4160189" cy="31370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42" y="2853000"/>
            <a:ext cx="2306762" cy="21119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32926" y="50683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상점</a:t>
            </a:r>
            <a:r>
              <a:rPr lang="en-US" altLang="ko-KR" dirty="0" smtClean="0"/>
              <a:t>NPC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 임 설 명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268" y="213300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시스템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여관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2926" y="50683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여관</a:t>
            </a:r>
            <a:r>
              <a:rPr lang="en-US" altLang="ko-KR" dirty="0" smtClean="0"/>
              <a:t>NPC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3078332"/>
            <a:ext cx="1407046" cy="18521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64" y="2932098"/>
            <a:ext cx="4645052" cy="25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 임 설 명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268" y="213300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시스템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리셋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58" y="2790331"/>
            <a:ext cx="6143942" cy="286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D U N</a:t>
            </a:r>
            <a:endParaRPr lang="ko-KR" altLang="en-US" sz="16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Greed</a:t>
            </a:r>
            <a:endParaRPr lang="ko-KR" altLang="en-US" sz="1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374364" y="2430463"/>
            <a:ext cx="2401717" cy="3916362"/>
          </a:xfrm>
        </p:spPr>
        <p:txBody>
          <a:bodyPr/>
          <a:lstStyle/>
          <a:p>
            <a:pPr lvl="0" algn="dist"/>
            <a:r>
              <a:rPr lang="en-US" altLang="ko-KR" b="1" dirty="0"/>
              <a:t>-</a:t>
            </a:r>
          </a:p>
          <a:p>
            <a:pPr lvl="0" algn="dist"/>
            <a:r>
              <a:rPr lang="en-US" altLang="ko-KR" dirty="0" smtClean="0">
                <a:solidFill>
                  <a:srgbClr val="FFFA8F"/>
                </a:solidFill>
              </a:rPr>
              <a:t>01. </a:t>
            </a:r>
            <a:r>
              <a:rPr lang="ko-KR" altLang="en-US" dirty="0" smtClean="0"/>
              <a:t>프로젝트소개</a:t>
            </a:r>
            <a:endParaRPr lang="en-US" altLang="ko-KR" dirty="0" smtClean="0"/>
          </a:p>
          <a:p>
            <a:pPr lvl="0" algn="dist"/>
            <a:r>
              <a:rPr lang="en-US" altLang="ko-KR" dirty="0" smtClean="0">
                <a:solidFill>
                  <a:srgbClr val="1ABCE2"/>
                </a:solidFill>
              </a:rPr>
              <a:t>02. </a:t>
            </a:r>
            <a:r>
              <a:rPr lang="ko-KR" altLang="en-US" dirty="0" smtClean="0"/>
              <a:t>클래스분포도</a:t>
            </a:r>
            <a:endParaRPr lang="en-US" altLang="ko-KR" dirty="0" smtClean="0"/>
          </a:p>
          <a:p>
            <a:pPr lvl="0" algn="dist"/>
            <a:r>
              <a:rPr lang="en-US" altLang="ko-KR" dirty="0" smtClean="0">
                <a:solidFill>
                  <a:srgbClr val="71FE50"/>
                </a:solidFill>
              </a:rPr>
              <a:t>03.</a:t>
            </a:r>
            <a:r>
              <a:rPr lang="ko-KR" altLang="en-US" dirty="0" err="1" smtClean="0"/>
              <a:t>스케줄표</a:t>
            </a:r>
            <a:endParaRPr lang="en-US" altLang="ko-KR" dirty="0" smtClean="0"/>
          </a:p>
          <a:p>
            <a:pPr lvl="0" algn="dist"/>
            <a:r>
              <a:rPr lang="en-US" altLang="ko-KR" dirty="0" smtClean="0">
                <a:solidFill>
                  <a:schemeClr val="bg1"/>
                </a:solidFill>
              </a:rPr>
              <a:t>04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 smtClean="0"/>
              <a:t>게임소개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DF2985"/>
                </a:solidFill>
              </a:rPr>
              <a:t>05. </a:t>
            </a:r>
            <a:r>
              <a:rPr lang="ko-KR" altLang="en-US" dirty="0" smtClean="0"/>
              <a:t>참고문헌</a:t>
            </a:r>
            <a:endParaRPr lang="en-US" altLang="ko-KR" dirty="0" smtClean="0"/>
          </a:p>
          <a:p>
            <a:pPr lvl="0" algn="dist"/>
            <a:r>
              <a:rPr lang="en-US" altLang="ko-KR" b="1" dirty="0" smtClean="0"/>
              <a:t>-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8" y="3378493"/>
            <a:ext cx="2123962" cy="14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725" y="3121760"/>
            <a:ext cx="1735275" cy="18192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000" y="3584143"/>
            <a:ext cx="2674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 smtClean="0"/>
          </a:p>
          <a:p>
            <a:r>
              <a:rPr lang="en-US" altLang="ko-KR" sz="3200" dirty="0" smtClean="0"/>
              <a:t>THANK YOU</a:t>
            </a:r>
            <a:endParaRPr lang="en-US" altLang="ko-KR" sz="32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32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DunGreed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프로젝트 소개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스팀에서 플레이할 수 있는 팀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호레이의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작품 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‘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던그리드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’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의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모작 게임을 제작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제목 6"/>
          <p:cNvSpPr>
            <a:spLocks noGrp="1"/>
          </p:cNvSpPr>
          <p:nvPr>
            <p:ph type="title"/>
          </p:nvPr>
        </p:nvSpPr>
        <p:spPr>
          <a:xfrm>
            <a:off x="235550" y="117000"/>
            <a:ext cx="2955750" cy="1152001"/>
          </a:xfrm>
        </p:spPr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1917000"/>
            <a:ext cx="4320000" cy="25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클 </a:t>
            </a:r>
            <a:r>
              <a:rPr lang="ko-KR" altLang="en-US" dirty="0" err="1" smtClean="0"/>
              <a:t>래</a:t>
            </a:r>
            <a:r>
              <a:rPr lang="ko-KR" altLang="en-US" dirty="0" smtClean="0"/>
              <a:t> 스 분 포 도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737512"/>
            <a:ext cx="8362800" cy="47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스 </a:t>
            </a:r>
            <a:r>
              <a:rPr lang="ko-KR" altLang="en-US" dirty="0" err="1" smtClean="0"/>
              <a:t>케</a:t>
            </a:r>
            <a:r>
              <a:rPr lang="ko-KR" altLang="en-US" dirty="0" smtClean="0"/>
              <a:t> 줄 표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637" y="219566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17615"/>
              </p:ext>
            </p:extLst>
          </p:nvPr>
        </p:nvGraphicFramePr>
        <p:xfrm>
          <a:off x="756001" y="2675801"/>
          <a:ext cx="7562936" cy="327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7">
                  <a:extLst>
                    <a:ext uri="{9D8B030D-6E8A-4147-A177-3AD203B41FA5}">
                      <a16:colId xmlns:a16="http://schemas.microsoft.com/office/drawing/2014/main" val="1149146507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3479828625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1037538409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892486037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702689485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3134995693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1895616046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2790778089"/>
                    </a:ext>
                  </a:extLst>
                </a:gridCol>
              </a:tblGrid>
              <a:tr h="42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08/07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768339"/>
                  </a:ext>
                </a:extLst>
              </a:tr>
              <a:tr h="577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스타트씬</a:t>
                      </a:r>
                      <a:r>
                        <a:rPr lang="ko-KR" altLang="en-US" sz="1400" dirty="0" smtClean="0"/>
                        <a:t> 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78771"/>
                  </a:ext>
                </a:extLst>
              </a:tr>
              <a:tr h="712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디자인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49710"/>
                  </a:ext>
                </a:extLst>
              </a:tr>
              <a:tr h="712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63170"/>
                  </a:ext>
                </a:extLst>
              </a:tr>
              <a:tr h="846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메뉴 씬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768892"/>
                  </a:ext>
                </a:extLst>
              </a:tr>
            </a:tbl>
          </a:graphicData>
        </a:graphic>
      </p:graphicFrame>
      <p:sp>
        <p:nvSpPr>
          <p:cNvPr id="6" name="왼쪽/오른쪽 화살표 5"/>
          <p:cNvSpPr/>
          <p:nvPr/>
        </p:nvSpPr>
        <p:spPr>
          <a:xfrm>
            <a:off x="1713425" y="3203670"/>
            <a:ext cx="1860175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/오른쪽 화살표 10"/>
          <p:cNvSpPr/>
          <p:nvPr/>
        </p:nvSpPr>
        <p:spPr>
          <a:xfrm>
            <a:off x="3619816" y="3848267"/>
            <a:ext cx="1816184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>
            <a:off x="4528402" y="4581000"/>
            <a:ext cx="2836836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7365238" y="5373000"/>
            <a:ext cx="921238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스 </a:t>
            </a:r>
            <a:r>
              <a:rPr lang="ko-KR" altLang="en-US" dirty="0" err="1" smtClean="0"/>
              <a:t>케</a:t>
            </a:r>
            <a:r>
              <a:rPr lang="ko-KR" altLang="en-US" dirty="0" smtClean="0"/>
              <a:t> 줄 표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637" y="219566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33954"/>
              </p:ext>
            </p:extLst>
          </p:nvPr>
        </p:nvGraphicFramePr>
        <p:xfrm>
          <a:off x="756001" y="2675801"/>
          <a:ext cx="7562936" cy="320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7">
                  <a:extLst>
                    <a:ext uri="{9D8B030D-6E8A-4147-A177-3AD203B41FA5}">
                      <a16:colId xmlns:a16="http://schemas.microsoft.com/office/drawing/2014/main" val="1149146507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3479828625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1037538409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892486037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702689485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3134995693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1895616046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2790778089"/>
                    </a:ext>
                  </a:extLst>
                </a:gridCol>
              </a:tblGrid>
              <a:tr h="55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08/09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768339"/>
                  </a:ext>
                </a:extLst>
              </a:tr>
              <a:tr h="761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던전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설계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78771"/>
                  </a:ext>
                </a:extLst>
              </a:tr>
              <a:tr h="940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무기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디자인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49710"/>
                  </a:ext>
                </a:extLst>
              </a:tr>
              <a:tr h="940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장비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err="1" smtClean="0"/>
                        <a:t>악세사리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900" dirty="0" smtClean="0"/>
                        <a:t>디자인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63170"/>
                  </a:ext>
                </a:extLst>
              </a:tr>
            </a:tbl>
          </a:graphicData>
        </a:graphic>
      </p:graphicFrame>
      <p:sp>
        <p:nvSpPr>
          <p:cNvPr id="12" name="왼쪽/오른쪽 화살표 11"/>
          <p:cNvSpPr/>
          <p:nvPr/>
        </p:nvSpPr>
        <p:spPr>
          <a:xfrm>
            <a:off x="1729927" y="3433666"/>
            <a:ext cx="4704657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6444001" y="4276400"/>
            <a:ext cx="1874936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>
            <a:off x="6434584" y="5274331"/>
            <a:ext cx="1874936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스 </a:t>
            </a:r>
            <a:r>
              <a:rPr lang="ko-KR" altLang="en-US" dirty="0" err="1" smtClean="0"/>
              <a:t>케</a:t>
            </a:r>
            <a:r>
              <a:rPr lang="ko-KR" altLang="en-US" dirty="0" smtClean="0"/>
              <a:t> 줄 표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637" y="219566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78298"/>
              </p:ext>
            </p:extLst>
          </p:nvPr>
        </p:nvGraphicFramePr>
        <p:xfrm>
          <a:off x="756001" y="2675801"/>
          <a:ext cx="7562936" cy="32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7">
                  <a:extLst>
                    <a:ext uri="{9D8B030D-6E8A-4147-A177-3AD203B41FA5}">
                      <a16:colId xmlns:a16="http://schemas.microsoft.com/office/drawing/2014/main" val="1149146507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3479828625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1037538409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892486037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702689485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3134995693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1895616046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2790778089"/>
                    </a:ext>
                  </a:extLst>
                </a:gridCol>
              </a:tblGrid>
              <a:tr h="662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768339"/>
                  </a:ext>
                </a:extLst>
              </a:tr>
              <a:tr h="657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78771"/>
                  </a:ext>
                </a:extLst>
              </a:tr>
              <a:tr h="614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인벤토리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49710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몬스터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일반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100" dirty="0" smtClean="0"/>
                        <a:t>설계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63170"/>
                  </a:ext>
                </a:extLst>
              </a:tr>
              <a:tr h="614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강화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87077"/>
                  </a:ext>
                </a:extLst>
              </a:tr>
            </a:tbl>
          </a:graphicData>
        </a:graphic>
      </p:graphicFrame>
      <p:sp>
        <p:nvSpPr>
          <p:cNvPr id="11" name="왼쪽/오른쪽 화살표 10"/>
          <p:cNvSpPr/>
          <p:nvPr/>
        </p:nvSpPr>
        <p:spPr>
          <a:xfrm>
            <a:off x="1713425" y="3429000"/>
            <a:ext cx="1874936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>
            <a:off x="2652656" y="4098493"/>
            <a:ext cx="1874936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4540910" y="4797000"/>
            <a:ext cx="1873875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>
            <a:off x="6445062" y="5464385"/>
            <a:ext cx="1873875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스 </a:t>
            </a:r>
            <a:r>
              <a:rPr lang="ko-KR" altLang="en-US" dirty="0" err="1" smtClean="0"/>
              <a:t>케</a:t>
            </a:r>
            <a:r>
              <a:rPr lang="ko-KR" altLang="en-US" dirty="0" smtClean="0"/>
              <a:t> 줄 표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637" y="219566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51658"/>
              </p:ext>
            </p:extLst>
          </p:nvPr>
        </p:nvGraphicFramePr>
        <p:xfrm>
          <a:off x="756001" y="2675801"/>
          <a:ext cx="7562936" cy="320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7">
                  <a:extLst>
                    <a:ext uri="{9D8B030D-6E8A-4147-A177-3AD203B41FA5}">
                      <a16:colId xmlns:a16="http://schemas.microsoft.com/office/drawing/2014/main" val="1149146507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3479828625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1037538409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892486037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702689485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3134995693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1895616046"/>
                    </a:ext>
                  </a:extLst>
                </a:gridCol>
                <a:gridCol w="945367">
                  <a:extLst>
                    <a:ext uri="{9D8B030D-6E8A-4147-A177-3AD203B41FA5}">
                      <a16:colId xmlns:a16="http://schemas.microsoft.com/office/drawing/2014/main" val="2790778089"/>
                    </a:ext>
                  </a:extLst>
                </a:gridCol>
              </a:tblGrid>
              <a:tr h="55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08/28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768339"/>
                  </a:ext>
                </a:extLst>
              </a:tr>
              <a:tr h="761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몬스터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보스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100" dirty="0" smtClean="0"/>
                        <a:t>설계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78771"/>
                  </a:ext>
                </a:extLst>
              </a:tr>
              <a:tr h="940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식당</a:t>
                      </a:r>
                      <a:r>
                        <a:rPr lang="en-US" altLang="ko-KR" sz="105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050" dirty="0" smtClean="0"/>
                        <a:t>아이템 강화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구현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49710"/>
                  </a:ext>
                </a:extLst>
              </a:tr>
              <a:tr h="940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프로젝트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63170"/>
                  </a:ext>
                </a:extLst>
              </a:tr>
            </a:tbl>
          </a:graphicData>
        </a:graphic>
      </p:graphicFrame>
      <p:sp>
        <p:nvSpPr>
          <p:cNvPr id="11" name="왼쪽/오른쪽 화살표 10"/>
          <p:cNvSpPr/>
          <p:nvPr/>
        </p:nvSpPr>
        <p:spPr>
          <a:xfrm>
            <a:off x="1713424" y="3429000"/>
            <a:ext cx="2786575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>
            <a:off x="7380000" y="5229000"/>
            <a:ext cx="938937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4570125" y="4276400"/>
            <a:ext cx="2786575" cy="36000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1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84729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Dun</a:t>
            </a:r>
            <a:br>
              <a:rPr lang="en-US" altLang="ko-KR" dirty="0" smtClean="0"/>
            </a:br>
            <a:r>
              <a:rPr lang="en-US" altLang="ko-KR" dirty="0" smtClean="0"/>
              <a:t>Greed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 임 설 명</a:t>
            </a:r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68121" y="6453000"/>
            <a:ext cx="2651879" cy="144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SGA</a:t>
            </a:r>
            <a:r>
              <a:rPr lang="ko-KR" altLang="en-US" dirty="0" smtClean="0"/>
              <a:t>서울게임아카데미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0" y="2277000"/>
            <a:ext cx="4320000" cy="345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37050" y="2277000"/>
            <a:ext cx="339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던그리드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그래픽 </a:t>
            </a:r>
            <a:r>
              <a:rPr lang="en-US" altLang="ko-KR" dirty="0" smtClean="0"/>
              <a:t>: 2D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사이드 뷰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로그라이크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	 </a:t>
            </a:r>
            <a:r>
              <a:rPr lang="ko-KR" altLang="en-US" dirty="0" smtClean="0"/>
              <a:t>가미된 </a:t>
            </a:r>
            <a:r>
              <a:rPr lang="ko-KR" altLang="en-US" dirty="0" err="1" smtClean="0"/>
              <a:t>횡스크롤</a:t>
            </a:r>
            <a:r>
              <a:rPr lang="ko-KR" altLang="en-US" dirty="0" smtClean="0"/>
              <a:t> </a:t>
            </a:r>
            <a:r>
              <a:rPr lang="en-US" altLang="ko-KR" dirty="0" smtClean="0"/>
              <a:t>	 </a:t>
            </a:r>
            <a:r>
              <a:rPr lang="ko-KR" altLang="en-US" dirty="0" smtClean="0"/>
              <a:t>액션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62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404</Words>
  <Application>Microsoft Office PowerPoint</Application>
  <PresentationFormat>화면 슬라이드 쇼(4:3)</PresentationFormat>
  <Paragraphs>243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배달의민족 한나</vt:lpstr>
      <vt:lpstr>Arial</vt:lpstr>
      <vt:lpstr>Wingdings</vt:lpstr>
      <vt:lpstr>Office 테마</vt:lpstr>
      <vt:lpstr>2 D G A M E</vt:lpstr>
      <vt:lpstr>PowerPoint 프레젠테이션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  <vt:lpstr>Dun Greed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최 요환</cp:lastModifiedBy>
  <cp:revision>74</cp:revision>
  <dcterms:created xsi:type="dcterms:W3CDTF">2015-06-25T00:21:41Z</dcterms:created>
  <dcterms:modified xsi:type="dcterms:W3CDTF">2018-07-31T00:15:03Z</dcterms:modified>
</cp:coreProperties>
</file>