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 snapToGrid="0">
      <p:cViewPr>
        <p:scale>
          <a:sx n="50" d="100"/>
          <a:sy n="50" d="100"/>
        </p:scale>
        <p:origin x="120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9EEB-A9FC-99F2-C31C-75ED3B6E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38A5D-217F-0A1A-0EF3-92E913D0F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C479-9EC0-5A61-F20B-B344278F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72C9-125C-492B-BBC0-AD4286BE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8055-01F8-2D96-9163-4A74D084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8571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5333-E3FF-5777-ACD0-C972B03D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8DC0C-5249-761C-B4FB-6522EA91A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B72B-5223-ADC1-3241-2F27069F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1C7E-AB7E-9357-B057-88D95950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7D98-3C62-4961-FE3B-F05B4AF3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60871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914F7-F19D-221D-B23C-50B891F9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4387B-FFA2-F8BE-E7FD-9C147FC94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8F27-5366-2E22-13DB-231A0647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52F9-3F29-B19D-76B3-A0023456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2C13-3A95-D656-5F4D-E15ED60A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19026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D044-66F7-C5E4-72CC-19D5CA85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CA34-5838-AE94-8B46-0928BFCC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C8BC-A78E-6257-1C3D-FB7ADBA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FD43-4F5A-F552-83DB-737B09AA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C3EE-BBDE-6FCC-BE0A-1141619F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90970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C7EB-4B54-754B-5192-C9203C9D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E652A-0064-B688-DA0D-ED260C4C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9F30-8ABA-E5F0-1998-E29EF40E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33A9-563D-CE65-54C0-34D00F34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B229-4803-7930-7A23-029C5558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89031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2A2-A8DE-45B5-8B4C-6EEA07BC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A1F3-9DEC-42B7-104B-715CAB7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E674E-7E23-2110-C9CA-5526EE41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03F2F-3573-655B-5EE1-5028CCEF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75A7-A4F7-3E51-1390-AF2FE9B9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2DBCE-B42B-D5F1-738F-B6945F64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97445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F07D-E73E-694B-C45A-88E3B479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3D61-DB3F-860F-1A5F-BED1D21A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52E3-C4F3-0234-B56D-2D21FB098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C1AB7-6F47-2850-4B6F-77F80B148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63426-34A3-0887-A3CF-397DCE484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1AD75-5A90-2BBB-0444-703FD40D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33140-3AB2-CEB3-FD60-B8ED24B6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588FB-0D1B-B81B-F976-78C3318B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81815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5C91-712A-D45B-8F59-37DAE858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68583-F0B6-151F-D043-998CEF8B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4766B-2491-3CDB-242B-4F76FDF2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E2D04-DF45-75F8-F60E-3E5211DF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90383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8EB95-B6A5-6E4F-7B4D-280E5A5B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3B9CB-FAB9-5801-73F8-A51EFDE0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A94B8-3BDE-FBA2-9C5B-F1AF511D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3297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53BB-1683-468B-A92D-9CF1F6BC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30F9-CE8A-88B3-A6B4-DD12CECC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313F2-2010-F49C-33D9-635AA4049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EA26-6C23-8D40-0345-DD0B70E5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3FBA-2D69-BA1C-F8E0-7FFC5129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BFD8F-1D3E-D87B-942C-5FF2496E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1297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2DB8-2BC7-F025-011D-52AE494C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3802F-5873-82B8-2B15-8B6000314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A4A6D-F0F5-051A-E530-8F051615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AE8BB-42DE-0812-98EC-CD9B6876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8660-A6DF-8E43-8F7A-54ABD266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41DF3-F364-07E1-6D52-04D0E437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36543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CBD42-7A72-6CA6-3C3A-1E6FD728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7727-BFC7-D061-0ADE-DD602B75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CA61-C5A7-D407-95AF-83D147625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41BFE-33B9-46BE-8048-28A7BDBF93B4}" type="datetimeFigureOut">
              <a:rPr lang="en-AE" smtClean="0"/>
              <a:t>27/09/2025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14E6D-B12A-A3E4-EDEB-384C93432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A758-0D73-7CDF-3942-D1B68B6AC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6F85D-00B6-4490-8FE2-0A79FDFB19B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701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AB54-C189-43E8-93C8-82B612A5B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BEDA2-8A75-8409-0C54-6741FF350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1A0F2E-31F0-B1E3-319C-1FF49A2B14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black and white image of a landscape&#10;&#10;AI-generated content may be incorrect.">
              <a:extLst>
                <a:ext uri="{FF2B5EF4-FFF2-40B4-BE49-F238E27FC236}">
                  <a16:creationId xmlns:a16="http://schemas.microsoft.com/office/drawing/2014/main" id="{E646AC53-19EB-5736-1070-464FA6BDF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7171F5-8102-CAA6-12B7-B9789F3FA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0523" y="6399152"/>
              <a:ext cx="1981477" cy="438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4462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F9B825-EE7C-5C2A-7247-7E7A7CD28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E6834F-37A9-9573-62D8-54442BCA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61" y="6558866"/>
            <a:ext cx="1196340" cy="2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73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image of a person fishing&#10;&#10;AI-generated content may be incorrect.">
            <a:extLst>
              <a:ext uri="{FF2B5EF4-FFF2-40B4-BE49-F238E27FC236}">
                <a16:creationId xmlns:a16="http://schemas.microsoft.com/office/drawing/2014/main" id="{4E995DD6-B686-7BE5-8216-52BA72A9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078992-B7C1-FC25-0773-5CDA3277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60" y="6419789"/>
            <a:ext cx="119634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10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3B4A64-4665-24FB-F499-B0E90713CEB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thank you card with mountains&#10;&#10;AI-generated content may be incorrect.">
              <a:extLst>
                <a:ext uri="{FF2B5EF4-FFF2-40B4-BE49-F238E27FC236}">
                  <a16:creationId xmlns:a16="http://schemas.microsoft.com/office/drawing/2014/main" id="{1BA375DD-EC5F-D7AE-3CEF-4D52C40F2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44DD97-C751-313F-C016-130F3CC4F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2806" y="6567488"/>
              <a:ext cx="1169194" cy="290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30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7A15802-5530-9D0B-E727-B969CCDD01F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5" name="Picture 24" descr="A black and white image of a plant&#10;&#10;AI-generated content may be incorrect.">
              <a:extLst>
                <a:ext uri="{FF2B5EF4-FFF2-40B4-BE49-F238E27FC236}">
                  <a16:creationId xmlns:a16="http://schemas.microsoft.com/office/drawing/2014/main" id="{96DA93C3-530E-117F-22E0-DD7763848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4CF1D5D-3405-9734-FE9B-F88889FE1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5660" y="6558866"/>
              <a:ext cx="1196340" cy="299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2771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D86ABE-956F-D1FD-CF72-9D3A41EB530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 descr="A person standing on top of a hill&#10;&#10;AI-generated content may be incorrect.">
              <a:extLst>
                <a:ext uri="{FF2B5EF4-FFF2-40B4-BE49-F238E27FC236}">
                  <a16:creationId xmlns:a16="http://schemas.microsoft.com/office/drawing/2014/main" id="{9D686D6A-27C4-0A75-EA13-EED016083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9FB0C8-CC3C-A4C3-C9EC-DF9266998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5660" y="6558866"/>
              <a:ext cx="1196340" cy="299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5388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F4B29F2-127D-5745-4327-009A411960E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8" name="Picture 7" descr="A globe with text on it&#10;&#10;AI-generated content may be incorrect.">
              <a:extLst>
                <a:ext uri="{FF2B5EF4-FFF2-40B4-BE49-F238E27FC236}">
                  <a16:creationId xmlns:a16="http://schemas.microsoft.com/office/drawing/2014/main" id="{E20AD9AE-4DEE-4568-3367-9BDA7F1EB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57A6B1-DDF0-E9EB-E322-215303A6A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5661" y="6558866"/>
              <a:ext cx="1196340" cy="299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321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4DD6F-FF0D-F513-173E-C87A8B5B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073D9D-8C90-2374-BB2E-DF7971E5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661" y="6558866"/>
            <a:ext cx="1196340" cy="2991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5EEE0-3B42-9E72-EA90-8B671DAF35B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2" name="Picture 11" descr="A black and white image of a person standing in the water&#10;&#10;AI-generated content may be incorrect.">
              <a:extLst>
                <a:ext uri="{FF2B5EF4-FFF2-40B4-BE49-F238E27FC236}">
                  <a16:creationId xmlns:a16="http://schemas.microsoft.com/office/drawing/2014/main" id="{5EF348E6-242F-A67C-4072-A00FE3BF8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958296-26F0-94DF-DE0B-F7729D093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95660" y="6419789"/>
              <a:ext cx="1196340" cy="43821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454480-EA19-C7FF-2B25-6DDD51DAE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71754" y="6512492"/>
              <a:ext cx="647809" cy="252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0623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494CB7B-D777-7BCD-E6A5-F0FCEC692EDB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18" name="Picture 17" descr="A graphic of a building and text&#10;&#10;AI-generated content may be incorrect.">
              <a:extLst>
                <a:ext uri="{FF2B5EF4-FFF2-40B4-BE49-F238E27FC236}">
                  <a16:creationId xmlns:a16="http://schemas.microsoft.com/office/drawing/2014/main" id="{CD4FD94B-C1EC-BBE1-8688-695854189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F645867-F555-7C78-29D1-28B36780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5661" y="6558866"/>
              <a:ext cx="1196340" cy="299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490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65982F-396A-1931-CDF0-6E1C1B9CA25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1FC0B9-5E97-FB7C-E18F-04BD5F49B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9F051C-1CCC-9E03-835A-FB5F38DB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4386" y="6571343"/>
              <a:ext cx="1447614" cy="2866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6E0339-CD05-9B50-CEE0-9EBA75C49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93057"/>
              <a:ext cx="5065485" cy="5878286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FC0603A-FE3C-6745-71F1-AD682CEB4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52"/>
          <a:stretch>
            <a:fillRect/>
          </a:stretch>
        </p:blipFill>
        <p:spPr>
          <a:xfrm>
            <a:off x="0" y="0"/>
            <a:ext cx="5065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13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image of bacteria&#10;&#10;AI-generated content may be incorrect.">
            <a:extLst>
              <a:ext uri="{FF2B5EF4-FFF2-40B4-BE49-F238E27FC236}">
                <a16:creationId xmlns:a16="http://schemas.microsoft.com/office/drawing/2014/main" id="{317AB4C7-B35A-D83E-CB4F-1F935EB11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25334A-C2EF-C7F0-8B78-19A8493B4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386" y="6571343"/>
            <a:ext cx="1447614" cy="2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age with text and a picture of a mountain and trees&#10;&#10;AI-generated content may be incorrect.">
            <a:extLst>
              <a:ext uri="{FF2B5EF4-FFF2-40B4-BE49-F238E27FC236}">
                <a16:creationId xmlns:a16="http://schemas.microsoft.com/office/drawing/2014/main" id="{063BB9B8-4262-3A1E-E20F-330B14B8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99FCE6-33A0-86E8-CD6F-06EFD8CF1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61" y="6558866"/>
            <a:ext cx="1196340" cy="2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3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Tony Ninan</dc:creator>
  <cp:lastModifiedBy>Dylan Tony Ninan</cp:lastModifiedBy>
  <cp:revision>3</cp:revision>
  <dcterms:created xsi:type="dcterms:W3CDTF">2025-09-27T07:25:40Z</dcterms:created>
  <dcterms:modified xsi:type="dcterms:W3CDTF">2025-09-29T19:07:22Z</dcterms:modified>
</cp:coreProperties>
</file>